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mp" ContentType="image/png"/>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5" r:id="rId3"/>
    <p:sldMasterId id="2147483690" r:id="rId4"/>
  </p:sldMasterIdLst>
  <p:notesMasterIdLst>
    <p:notesMasterId r:id="rId62"/>
  </p:notesMasterIdLst>
  <p:sldIdLst>
    <p:sldId id="256" r:id="rId5"/>
    <p:sldId id="260" r:id="rId6"/>
    <p:sldId id="312" r:id="rId7"/>
    <p:sldId id="314" r:id="rId8"/>
    <p:sldId id="261" r:id="rId9"/>
    <p:sldId id="319" r:id="rId10"/>
    <p:sldId id="262" r:id="rId11"/>
    <p:sldId id="315" r:id="rId12"/>
    <p:sldId id="264" r:id="rId13"/>
    <p:sldId id="265" r:id="rId14"/>
    <p:sldId id="266" r:id="rId15"/>
    <p:sldId id="267" r:id="rId16"/>
    <p:sldId id="268" r:id="rId17"/>
    <p:sldId id="269" r:id="rId18"/>
    <p:sldId id="317" r:id="rId19"/>
    <p:sldId id="270" r:id="rId20"/>
    <p:sldId id="271" r:id="rId21"/>
    <p:sldId id="272" r:id="rId22"/>
    <p:sldId id="273" r:id="rId23"/>
    <p:sldId id="274" r:id="rId24"/>
    <p:sldId id="275" r:id="rId25"/>
    <p:sldId id="279" r:id="rId26"/>
    <p:sldId id="277" r:id="rId27"/>
    <p:sldId id="278" r:id="rId28"/>
    <p:sldId id="280" r:id="rId29"/>
    <p:sldId id="322" r:id="rId30"/>
    <p:sldId id="281" r:id="rId31"/>
    <p:sldId id="321" r:id="rId32"/>
    <p:sldId id="325" r:id="rId33"/>
    <p:sldId id="324" r:id="rId34"/>
    <p:sldId id="282" r:id="rId35"/>
    <p:sldId id="283" r:id="rId36"/>
    <p:sldId id="323" r:id="rId37"/>
    <p:sldId id="284" r:id="rId38"/>
    <p:sldId id="285" r:id="rId39"/>
    <p:sldId id="320" r:id="rId40"/>
    <p:sldId id="326" r:id="rId41"/>
    <p:sldId id="327" r:id="rId42"/>
    <p:sldId id="328" r:id="rId43"/>
    <p:sldId id="329" r:id="rId44"/>
    <p:sldId id="331" r:id="rId45"/>
    <p:sldId id="333" r:id="rId46"/>
    <p:sldId id="338" r:id="rId47"/>
    <p:sldId id="339" r:id="rId48"/>
    <p:sldId id="340" r:id="rId49"/>
    <p:sldId id="341" r:id="rId50"/>
    <p:sldId id="342" r:id="rId51"/>
    <p:sldId id="343" r:id="rId52"/>
    <p:sldId id="334" r:id="rId53"/>
    <p:sldId id="345" r:id="rId54"/>
    <p:sldId id="335" r:id="rId55"/>
    <p:sldId id="336" r:id="rId56"/>
    <p:sldId id="337" r:id="rId57"/>
    <p:sldId id="308" r:id="rId58"/>
    <p:sldId id="310" r:id="rId59"/>
    <p:sldId id="318" r:id="rId60"/>
    <p:sldId id="258" r:id="rId61"/>
  </p:sldIdLst>
  <p:sldSz cx="9144000" cy="6858000" type="screen4x3"/>
  <p:notesSz cx="6797675" cy="9926638"/>
  <p:defaultTex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59" autoAdjust="0"/>
    <p:restoredTop sz="94643"/>
  </p:normalViewPr>
  <p:slideViewPr>
    <p:cSldViewPr>
      <p:cViewPr varScale="1">
        <p:scale>
          <a:sx n="90" d="100"/>
          <a:sy n="90" d="100"/>
        </p:scale>
        <p:origin x="1568" y="20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48" d="100"/>
          <a:sy n="48" d="100"/>
        </p:scale>
        <p:origin x="-2676"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notesMaster" Target="notesMasters/notesMaster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F4F6D4-E44D-FC43-8870-D400835D6CDB}" type="doc">
      <dgm:prSet loTypeId="urn:microsoft.com/office/officeart/2005/8/layout/vProcess5" loCatId="" qsTypeId="urn:microsoft.com/office/officeart/2005/8/quickstyle/simple1" qsCatId="simple" csTypeId="urn:microsoft.com/office/officeart/2005/8/colors/accent0_1" csCatId="mainScheme" phldr="1"/>
      <dgm:spPr/>
      <dgm:t>
        <a:bodyPr/>
        <a:lstStyle/>
        <a:p>
          <a:endParaRPr lang="ca-ES"/>
        </a:p>
      </dgm:t>
    </dgm:pt>
    <dgm:pt modelId="{2D1E495E-3F87-AD41-A9CD-5BE46740CEFD}">
      <dgm:prSet phldrT="[Texto]"/>
      <dgm:spPr/>
      <dgm:t>
        <a:bodyPr/>
        <a:lstStyle/>
        <a:p>
          <a:r>
            <a:rPr lang="ca-ES" dirty="0" smtClean="0"/>
            <a:t>Tancament</a:t>
          </a:r>
          <a:endParaRPr lang="ca-ES" dirty="0"/>
        </a:p>
      </dgm:t>
    </dgm:pt>
    <dgm:pt modelId="{C80B198A-8C80-E442-8881-CF664AA54DB9}" type="parTrans" cxnId="{83E6C55E-555B-0F4F-9E47-DFFC51225903}">
      <dgm:prSet/>
      <dgm:spPr/>
      <dgm:t>
        <a:bodyPr/>
        <a:lstStyle/>
        <a:p>
          <a:endParaRPr lang="ca-ES"/>
        </a:p>
      </dgm:t>
    </dgm:pt>
    <dgm:pt modelId="{3F894569-4122-4045-B04B-723308328AE2}" type="sibTrans" cxnId="{83E6C55E-555B-0F4F-9E47-DFFC51225903}">
      <dgm:prSet/>
      <dgm:spPr/>
      <dgm:t>
        <a:bodyPr/>
        <a:lstStyle/>
        <a:p>
          <a:endParaRPr lang="ca-ES"/>
        </a:p>
      </dgm:t>
    </dgm:pt>
    <dgm:pt modelId="{206A80F1-7841-254E-A436-9187138B6A98}">
      <dgm:prSet phldrT="[Texto]"/>
      <dgm:spPr/>
      <dgm:t>
        <a:bodyPr/>
        <a:lstStyle/>
        <a:p>
          <a:r>
            <a:rPr lang="ca-ES" dirty="0" smtClean="0"/>
            <a:t>Avaluació</a:t>
          </a:r>
          <a:endParaRPr lang="ca-ES" dirty="0"/>
        </a:p>
      </dgm:t>
    </dgm:pt>
    <dgm:pt modelId="{8582B053-0BD8-B744-9137-89C3EC60B238}" type="parTrans" cxnId="{8DF8EB13-DECC-C74F-9196-DCEA6955AA7C}">
      <dgm:prSet/>
      <dgm:spPr/>
      <dgm:t>
        <a:bodyPr/>
        <a:lstStyle/>
        <a:p>
          <a:endParaRPr lang="ca-ES"/>
        </a:p>
      </dgm:t>
    </dgm:pt>
    <dgm:pt modelId="{8F768057-5E90-6142-9485-F1BD20FD5B46}" type="sibTrans" cxnId="{8DF8EB13-DECC-C74F-9196-DCEA6955AA7C}">
      <dgm:prSet/>
      <dgm:spPr/>
      <dgm:t>
        <a:bodyPr/>
        <a:lstStyle/>
        <a:p>
          <a:endParaRPr lang="ca-ES"/>
        </a:p>
      </dgm:t>
    </dgm:pt>
    <dgm:pt modelId="{8C0236D8-ED6A-A240-AA1F-41376724A25D}">
      <dgm:prSet phldrT="[Texto]"/>
      <dgm:spPr/>
      <dgm:t>
        <a:bodyPr/>
        <a:lstStyle/>
        <a:p>
          <a:r>
            <a:rPr lang="ca-ES" dirty="0" smtClean="0"/>
            <a:t>Contracte</a:t>
          </a:r>
          <a:endParaRPr lang="ca-ES" dirty="0"/>
        </a:p>
      </dgm:t>
    </dgm:pt>
    <dgm:pt modelId="{DF76C584-B94F-7442-977A-392946692025}" type="parTrans" cxnId="{4EEF5DEF-1EC7-7244-B658-225E91D28EAB}">
      <dgm:prSet/>
      <dgm:spPr/>
      <dgm:t>
        <a:bodyPr/>
        <a:lstStyle/>
        <a:p>
          <a:endParaRPr lang="ca-ES"/>
        </a:p>
      </dgm:t>
    </dgm:pt>
    <dgm:pt modelId="{A03877FB-16E3-DD4D-9123-3519E0A53231}" type="sibTrans" cxnId="{4EEF5DEF-1EC7-7244-B658-225E91D28EAB}">
      <dgm:prSet/>
      <dgm:spPr/>
      <dgm:t>
        <a:bodyPr/>
        <a:lstStyle/>
        <a:p>
          <a:endParaRPr lang="ca-ES"/>
        </a:p>
      </dgm:t>
    </dgm:pt>
    <dgm:pt modelId="{9E41EADF-1E85-AC46-92AD-EAACC0EB5946}">
      <dgm:prSet phldrT="[Texto]"/>
      <dgm:spPr/>
      <dgm:t>
        <a:bodyPr/>
        <a:lstStyle/>
        <a:p>
          <a:r>
            <a:rPr lang="ca-ES" dirty="0" smtClean="0"/>
            <a:t>Execució</a:t>
          </a:r>
          <a:endParaRPr lang="ca-ES" dirty="0"/>
        </a:p>
      </dgm:t>
    </dgm:pt>
    <dgm:pt modelId="{6A5272F9-5099-7A44-BF13-EA93DC6CCC40}" type="parTrans" cxnId="{42702BD1-46F1-CF4F-8B66-CC55930AB6B0}">
      <dgm:prSet/>
      <dgm:spPr/>
      <dgm:t>
        <a:bodyPr/>
        <a:lstStyle/>
        <a:p>
          <a:endParaRPr lang="ca-ES"/>
        </a:p>
      </dgm:t>
    </dgm:pt>
    <dgm:pt modelId="{290AFB7E-8C29-014B-A6B9-A994B0D26019}" type="sibTrans" cxnId="{42702BD1-46F1-CF4F-8B66-CC55930AB6B0}">
      <dgm:prSet/>
      <dgm:spPr/>
      <dgm:t>
        <a:bodyPr/>
        <a:lstStyle/>
        <a:p>
          <a:endParaRPr lang="ca-ES"/>
        </a:p>
      </dgm:t>
    </dgm:pt>
    <dgm:pt modelId="{61E198C2-6D11-054D-B52D-DE977065783A}">
      <dgm:prSet phldrT="[Texto]"/>
      <dgm:spPr/>
      <dgm:t>
        <a:bodyPr/>
        <a:lstStyle/>
        <a:p>
          <a:r>
            <a:rPr lang="ca-ES" dirty="0" smtClean="0"/>
            <a:t>Preparació de la proposta</a:t>
          </a:r>
          <a:endParaRPr lang="ca-ES" dirty="0"/>
        </a:p>
      </dgm:t>
    </dgm:pt>
    <dgm:pt modelId="{BC5B6427-3C46-AB41-9F46-6B5879AA4F89}" type="sibTrans" cxnId="{B27E0E72-0B9C-AE4D-9251-1F95B0B01A15}">
      <dgm:prSet/>
      <dgm:spPr/>
      <dgm:t>
        <a:bodyPr/>
        <a:lstStyle/>
        <a:p>
          <a:endParaRPr lang="ca-ES"/>
        </a:p>
      </dgm:t>
    </dgm:pt>
    <dgm:pt modelId="{42B51045-72DB-4540-B988-B325B48FFA9C}" type="parTrans" cxnId="{B27E0E72-0B9C-AE4D-9251-1F95B0B01A15}">
      <dgm:prSet/>
      <dgm:spPr/>
      <dgm:t>
        <a:bodyPr/>
        <a:lstStyle/>
        <a:p>
          <a:endParaRPr lang="ca-ES"/>
        </a:p>
      </dgm:t>
    </dgm:pt>
    <dgm:pt modelId="{57D41F34-6E2C-014C-BD3C-2BB60C05C256}" type="pres">
      <dgm:prSet presAssocID="{4EF4F6D4-E44D-FC43-8870-D400835D6CDB}" presName="outerComposite" presStyleCnt="0">
        <dgm:presLayoutVars>
          <dgm:chMax val="5"/>
          <dgm:dir/>
          <dgm:resizeHandles val="exact"/>
        </dgm:presLayoutVars>
      </dgm:prSet>
      <dgm:spPr/>
      <dgm:t>
        <a:bodyPr/>
        <a:lstStyle/>
        <a:p>
          <a:endParaRPr lang="ca-ES"/>
        </a:p>
      </dgm:t>
    </dgm:pt>
    <dgm:pt modelId="{38B81215-F8F6-DB47-A4BE-1BCB38781991}" type="pres">
      <dgm:prSet presAssocID="{4EF4F6D4-E44D-FC43-8870-D400835D6CDB}" presName="dummyMaxCanvas" presStyleCnt="0">
        <dgm:presLayoutVars/>
      </dgm:prSet>
      <dgm:spPr/>
    </dgm:pt>
    <dgm:pt modelId="{54B4487C-AC74-E841-8357-3326E67FCFE1}" type="pres">
      <dgm:prSet presAssocID="{4EF4F6D4-E44D-FC43-8870-D400835D6CDB}" presName="FiveNodes_1" presStyleLbl="node1" presStyleIdx="0" presStyleCnt="5">
        <dgm:presLayoutVars>
          <dgm:bulletEnabled val="1"/>
        </dgm:presLayoutVars>
      </dgm:prSet>
      <dgm:spPr/>
      <dgm:t>
        <a:bodyPr/>
        <a:lstStyle/>
        <a:p>
          <a:endParaRPr lang="ca-ES"/>
        </a:p>
      </dgm:t>
    </dgm:pt>
    <dgm:pt modelId="{5BEA675A-AC45-C842-BE7C-EE0225D74C9B}" type="pres">
      <dgm:prSet presAssocID="{4EF4F6D4-E44D-FC43-8870-D400835D6CDB}" presName="FiveNodes_2" presStyleLbl="node1" presStyleIdx="1" presStyleCnt="5">
        <dgm:presLayoutVars>
          <dgm:bulletEnabled val="1"/>
        </dgm:presLayoutVars>
      </dgm:prSet>
      <dgm:spPr/>
      <dgm:t>
        <a:bodyPr/>
        <a:lstStyle/>
        <a:p>
          <a:endParaRPr lang="ca-ES"/>
        </a:p>
      </dgm:t>
    </dgm:pt>
    <dgm:pt modelId="{AC010A6D-C38C-C94E-8780-CB9CC72FF56A}" type="pres">
      <dgm:prSet presAssocID="{4EF4F6D4-E44D-FC43-8870-D400835D6CDB}" presName="FiveNodes_3" presStyleLbl="node1" presStyleIdx="2" presStyleCnt="5">
        <dgm:presLayoutVars>
          <dgm:bulletEnabled val="1"/>
        </dgm:presLayoutVars>
      </dgm:prSet>
      <dgm:spPr/>
      <dgm:t>
        <a:bodyPr/>
        <a:lstStyle/>
        <a:p>
          <a:endParaRPr lang="ca-ES"/>
        </a:p>
      </dgm:t>
    </dgm:pt>
    <dgm:pt modelId="{18821C08-30B1-0949-874F-1CA9F3ABF956}" type="pres">
      <dgm:prSet presAssocID="{4EF4F6D4-E44D-FC43-8870-D400835D6CDB}" presName="FiveNodes_4" presStyleLbl="node1" presStyleIdx="3" presStyleCnt="5">
        <dgm:presLayoutVars>
          <dgm:bulletEnabled val="1"/>
        </dgm:presLayoutVars>
      </dgm:prSet>
      <dgm:spPr/>
      <dgm:t>
        <a:bodyPr/>
        <a:lstStyle/>
        <a:p>
          <a:endParaRPr lang="ca-ES"/>
        </a:p>
      </dgm:t>
    </dgm:pt>
    <dgm:pt modelId="{9FDAC0B7-9533-0D4C-AC21-BE7BBF73AD5C}" type="pres">
      <dgm:prSet presAssocID="{4EF4F6D4-E44D-FC43-8870-D400835D6CDB}" presName="FiveNodes_5" presStyleLbl="node1" presStyleIdx="4" presStyleCnt="5">
        <dgm:presLayoutVars>
          <dgm:bulletEnabled val="1"/>
        </dgm:presLayoutVars>
      </dgm:prSet>
      <dgm:spPr/>
      <dgm:t>
        <a:bodyPr/>
        <a:lstStyle/>
        <a:p>
          <a:endParaRPr lang="ca-ES"/>
        </a:p>
      </dgm:t>
    </dgm:pt>
    <dgm:pt modelId="{143E010C-75FE-AE43-83B4-078C1A3677A4}" type="pres">
      <dgm:prSet presAssocID="{4EF4F6D4-E44D-FC43-8870-D400835D6CDB}" presName="FiveConn_1-2" presStyleLbl="fgAccFollowNode1" presStyleIdx="0" presStyleCnt="4">
        <dgm:presLayoutVars>
          <dgm:bulletEnabled val="1"/>
        </dgm:presLayoutVars>
      </dgm:prSet>
      <dgm:spPr/>
      <dgm:t>
        <a:bodyPr/>
        <a:lstStyle/>
        <a:p>
          <a:endParaRPr lang="ca-ES"/>
        </a:p>
      </dgm:t>
    </dgm:pt>
    <dgm:pt modelId="{CAAE4B1C-63C4-2E43-A204-131ABD0A9D02}" type="pres">
      <dgm:prSet presAssocID="{4EF4F6D4-E44D-FC43-8870-D400835D6CDB}" presName="FiveConn_2-3" presStyleLbl="fgAccFollowNode1" presStyleIdx="1" presStyleCnt="4">
        <dgm:presLayoutVars>
          <dgm:bulletEnabled val="1"/>
        </dgm:presLayoutVars>
      </dgm:prSet>
      <dgm:spPr/>
      <dgm:t>
        <a:bodyPr/>
        <a:lstStyle/>
        <a:p>
          <a:endParaRPr lang="ca-ES"/>
        </a:p>
      </dgm:t>
    </dgm:pt>
    <dgm:pt modelId="{F21EE809-A172-7747-A9B0-521D70115FF8}" type="pres">
      <dgm:prSet presAssocID="{4EF4F6D4-E44D-FC43-8870-D400835D6CDB}" presName="FiveConn_3-4" presStyleLbl="fgAccFollowNode1" presStyleIdx="2" presStyleCnt="4">
        <dgm:presLayoutVars>
          <dgm:bulletEnabled val="1"/>
        </dgm:presLayoutVars>
      </dgm:prSet>
      <dgm:spPr/>
      <dgm:t>
        <a:bodyPr/>
        <a:lstStyle/>
        <a:p>
          <a:endParaRPr lang="ca-ES"/>
        </a:p>
      </dgm:t>
    </dgm:pt>
    <dgm:pt modelId="{8F90A9CC-E6A9-4549-8166-CBE0828B2DA9}" type="pres">
      <dgm:prSet presAssocID="{4EF4F6D4-E44D-FC43-8870-D400835D6CDB}" presName="FiveConn_4-5" presStyleLbl="fgAccFollowNode1" presStyleIdx="3" presStyleCnt="4">
        <dgm:presLayoutVars>
          <dgm:bulletEnabled val="1"/>
        </dgm:presLayoutVars>
      </dgm:prSet>
      <dgm:spPr/>
      <dgm:t>
        <a:bodyPr/>
        <a:lstStyle/>
        <a:p>
          <a:endParaRPr lang="ca-ES"/>
        </a:p>
      </dgm:t>
    </dgm:pt>
    <dgm:pt modelId="{EC8CD4B2-2DF9-604D-8C44-3C981F9A7BCD}" type="pres">
      <dgm:prSet presAssocID="{4EF4F6D4-E44D-FC43-8870-D400835D6CDB}" presName="FiveNodes_1_text" presStyleLbl="node1" presStyleIdx="4" presStyleCnt="5">
        <dgm:presLayoutVars>
          <dgm:bulletEnabled val="1"/>
        </dgm:presLayoutVars>
      </dgm:prSet>
      <dgm:spPr/>
      <dgm:t>
        <a:bodyPr/>
        <a:lstStyle/>
        <a:p>
          <a:endParaRPr lang="ca-ES"/>
        </a:p>
      </dgm:t>
    </dgm:pt>
    <dgm:pt modelId="{E7DC0B43-623B-4F42-BB68-DB34CCE4507D}" type="pres">
      <dgm:prSet presAssocID="{4EF4F6D4-E44D-FC43-8870-D400835D6CDB}" presName="FiveNodes_2_text" presStyleLbl="node1" presStyleIdx="4" presStyleCnt="5">
        <dgm:presLayoutVars>
          <dgm:bulletEnabled val="1"/>
        </dgm:presLayoutVars>
      </dgm:prSet>
      <dgm:spPr/>
      <dgm:t>
        <a:bodyPr/>
        <a:lstStyle/>
        <a:p>
          <a:endParaRPr lang="ca-ES"/>
        </a:p>
      </dgm:t>
    </dgm:pt>
    <dgm:pt modelId="{01EF2BF1-0771-B74F-8CED-10AD3AA738A1}" type="pres">
      <dgm:prSet presAssocID="{4EF4F6D4-E44D-FC43-8870-D400835D6CDB}" presName="FiveNodes_3_text" presStyleLbl="node1" presStyleIdx="4" presStyleCnt="5">
        <dgm:presLayoutVars>
          <dgm:bulletEnabled val="1"/>
        </dgm:presLayoutVars>
      </dgm:prSet>
      <dgm:spPr/>
      <dgm:t>
        <a:bodyPr/>
        <a:lstStyle/>
        <a:p>
          <a:endParaRPr lang="ca-ES"/>
        </a:p>
      </dgm:t>
    </dgm:pt>
    <dgm:pt modelId="{3ADD88AD-AACE-E54E-9482-0AC03D5892CF}" type="pres">
      <dgm:prSet presAssocID="{4EF4F6D4-E44D-FC43-8870-D400835D6CDB}" presName="FiveNodes_4_text" presStyleLbl="node1" presStyleIdx="4" presStyleCnt="5">
        <dgm:presLayoutVars>
          <dgm:bulletEnabled val="1"/>
        </dgm:presLayoutVars>
      </dgm:prSet>
      <dgm:spPr/>
      <dgm:t>
        <a:bodyPr/>
        <a:lstStyle/>
        <a:p>
          <a:endParaRPr lang="ca-ES"/>
        </a:p>
      </dgm:t>
    </dgm:pt>
    <dgm:pt modelId="{B1A4AC2E-F3DF-E542-9533-28A66701623F}" type="pres">
      <dgm:prSet presAssocID="{4EF4F6D4-E44D-FC43-8870-D400835D6CDB}" presName="FiveNodes_5_text" presStyleLbl="node1" presStyleIdx="4" presStyleCnt="5">
        <dgm:presLayoutVars>
          <dgm:bulletEnabled val="1"/>
        </dgm:presLayoutVars>
      </dgm:prSet>
      <dgm:spPr/>
      <dgm:t>
        <a:bodyPr/>
        <a:lstStyle/>
        <a:p>
          <a:endParaRPr lang="ca-ES"/>
        </a:p>
      </dgm:t>
    </dgm:pt>
  </dgm:ptLst>
  <dgm:cxnLst>
    <dgm:cxn modelId="{42702BD1-46F1-CF4F-8B66-CC55930AB6B0}" srcId="{4EF4F6D4-E44D-FC43-8870-D400835D6CDB}" destId="{9E41EADF-1E85-AC46-92AD-EAACC0EB5946}" srcOrd="3" destOrd="0" parTransId="{6A5272F9-5099-7A44-BF13-EA93DC6CCC40}" sibTransId="{290AFB7E-8C29-014B-A6B9-A994B0D26019}"/>
    <dgm:cxn modelId="{390463A6-4A84-43F3-9D2A-76AD433CD257}" type="presOf" srcId="{BC5B6427-3C46-AB41-9F46-6B5879AA4F89}" destId="{143E010C-75FE-AE43-83B4-078C1A3677A4}" srcOrd="0" destOrd="0" presId="urn:microsoft.com/office/officeart/2005/8/layout/vProcess5"/>
    <dgm:cxn modelId="{83E6C55E-555B-0F4F-9E47-DFFC51225903}" srcId="{4EF4F6D4-E44D-FC43-8870-D400835D6CDB}" destId="{2D1E495E-3F87-AD41-A9CD-5BE46740CEFD}" srcOrd="4" destOrd="0" parTransId="{C80B198A-8C80-E442-8881-CF664AA54DB9}" sibTransId="{3F894569-4122-4045-B04B-723308328AE2}"/>
    <dgm:cxn modelId="{8841C1E4-F746-4EE1-8B00-1C2990A1D1BE}" type="presOf" srcId="{206A80F1-7841-254E-A436-9187138B6A98}" destId="{5BEA675A-AC45-C842-BE7C-EE0225D74C9B}" srcOrd="0" destOrd="0" presId="urn:microsoft.com/office/officeart/2005/8/layout/vProcess5"/>
    <dgm:cxn modelId="{24F4C060-475F-416D-AD6D-DB03695A2F91}" type="presOf" srcId="{A03877FB-16E3-DD4D-9123-3519E0A53231}" destId="{F21EE809-A172-7747-A9B0-521D70115FF8}" srcOrd="0" destOrd="0" presId="urn:microsoft.com/office/officeart/2005/8/layout/vProcess5"/>
    <dgm:cxn modelId="{308C2A5E-D721-458D-9DD8-0B7F29126073}" type="presOf" srcId="{8C0236D8-ED6A-A240-AA1F-41376724A25D}" destId="{AC010A6D-C38C-C94E-8780-CB9CC72FF56A}" srcOrd="0" destOrd="0" presId="urn:microsoft.com/office/officeart/2005/8/layout/vProcess5"/>
    <dgm:cxn modelId="{8DF8EB13-DECC-C74F-9196-DCEA6955AA7C}" srcId="{4EF4F6D4-E44D-FC43-8870-D400835D6CDB}" destId="{206A80F1-7841-254E-A436-9187138B6A98}" srcOrd="1" destOrd="0" parTransId="{8582B053-0BD8-B744-9137-89C3EC60B238}" sibTransId="{8F768057-5E90-6142-9485-F1BD20FD5B46}"/>
    <dgm:cxn modelId="{2ACD0CC8-D9CC-4C35-915A-383705EBF4F3}" type="presOf" srcId="{2D1E495E-3F87-AD41-A9CD-5BE46740CEFD}" destId="{B1A4AC2E-F3DF-E542-9533-28A66701623F}" srcOrd="1" destOrd="0" presId="urn:microsoft.com/office/officeart/2005/8/layout/vProcess5"/>
    <dgm:cxn modelId="{CF0283A4-0A78-410A-91F6-6219D31A697F}" type="presOf" srcId="{9E41EADF-1E85-AC46-92AD-EAACC0EB5946}" destId="{3ADD88AD-AACE-E54E-9482-0AC03D5892CF}" srcOrd="1" destOrd="0" presId="urn:microsoft.com/office/officeart/2005/8/layout/vProcess5"/>
    <dgm:cxn modelId="{65BFA661-4726-4AA0-ABC5-DD59CA32FA99}" type="presOf" srcId="{61E198C2-6D11-054D-B52D-DE977065783A}" destId="{EC8CD4B2-2DF9-604D-8C44-3C981F9A7BCD}" srcOrd="1" destOrd="0" presId="urn:microsoft.com/office/officeart/2005/8/layout/vProcess5"/>
    <dgm:cxn modelId="{B812219C-EF13-4667-B3EE-A8BC48BB603D}" type="presOf" srcId="{290AFB7E-8C29-014B-A6B9-A994B0D26019}" destId="{8F90A9CC-E6A9-4549-8166-CBE0828B2DA9}" srcOrd="0" destOrd="0" presId="urn:microsoft.com/office/officeart/2005/8/layout/vProcess5"/>
    <dgm:cxn modelId="{B27E0E72-0B9C-AE4D-9251-1F95B0B01A15}" srcId="{4EF4F6D4-E44D-FC43-8870-D400835D6CDB}" destId="{61E198C2-6D11-054D-B52D-DE977065783A}" srcOrd="0" destOrd="0" parTransId="{42B51045-72DB-4540-B988-B325B48FFA9C}" sibTransId="{BC5B6427-3C46-AB41-9F46-6B5879AA4F89}"/>
    <dgm:cxn modelId="{732584A3-D342-4737-BC8D-79DD59C7E5E5}" type="presOf" srcId="{8C0236D8-ED6A-A240-AA1F-41376724A25D}" destId="{01EF2BF1-0771-B74F-8CED-10AD3AA738A1}" srcOrd="1" destOrd="0" presId="urn:microsoft.com/office/officeart/2005/8/layout/vProcess5"/>
    <dgm:cxn modelId="{55D84344-D641-4541-8A05-16F3C7AFD7CD}" type="presOf" srcId="{4EF4F6D4-E44D-FC43-8870-D400835D6CDB}" destId="{57D41F34-6E2C-014C-BD3C-2BB60C05C256}" srcOrd="0" destOrd="0" presId="urn:microsoft.com/office/officeart/2005/8/layout/vProcess5"/>
    <dgm:cxn modelId="{311716A4-F54E-4949-B3D5-F4849DF99501}" type="presOf" srcId="{9E41EADF-1E85-AC46-92AD-EAACC0EB5946}" destId="{18821C08-30B1-0949-874F-1CA9F3ABF956}" srcOrd="0" destOrd="0" presId="urn:microsoft.com/office/officeart/2005/8/layout/vProcess5"/>
    <dgm:cxn modelId="{913E7E27-1A41-4D0A-BE2B-79D90ED4A5FC}" type="presOf" srcId="{206A80F1-7841-254E-A436-9187138B6A98}" destId="{E7DC0B43-623B-4F42-BB68-DB34CCE4507D}" srcOrd="1" destOrd="0" presId="urn:microsoft.com/office/officeart/2005/8/layout/vProcess5"/>
    <dgm:cxn modelId="{96C1C683-EA91-453D-8017-856F3E43FE84}" type="presOf" srcId="{8F768057-5E90-6142-9485-F1BD20FD5B46}" destId="{CAAE4B1C-63C4-2E43-A204-131ABD0A9D02}" srcOrd="0" destOrd="0" presId="urn:microsoft.com/office/officeart/2005/8/layout/vProcess5"/>
    <dgm:cxn modelId="{E8EAFD2D-45F3-418B-966F-AA39691A6E88}" type="presOf" srcId="{2D1E495E-3F87-AD41-A9CD-5BE46740CEFD}" destId="{9FDAC0B7-9533-0D4C-AC21-BE7BBF73AD5C}" srcOrd="0" destOrd="0" presId="urn:microsoft.com/office/officeart/2005/8/layout/vProcess5"/>
    <dgm:cxn modelId="{3F3456CF-0295-4F48-AFCB-2FB7BA681EBB}" type="presOf" srcId="{61E198C2-6D11-054D-B52D-DE977065783A}" destId="{54B4487C-AC74-E841-8357-3326E67FCFE1}" srcOrd="0" destOrd="0" presId="urn:microsoft.com/office/officeart/2005/8/layout/vProcess5"/>
    <dgm:cxn modelId="{4EEF5DEF-1EC7-7244-B658-225E91D28EAB}" srcId="{4EF4F6D4-E44D-FC43-8870-D400835D6CDB}" destId="{8C0236D8-ED6A-A240-AA1F-41376724A25D}" srcOrd="2" destOrd="0" parTransId="{DF76C584-B94F-7442-977A-392946692025}" sibTransId="{A03877FB-16E3-DD4D-9123-3519E0A53231}"/>
    <dgm:cxn modelId="{B79F1CCC-4A49-46FA-816C-F06494ACC857}" type="presParOf" srcId="{57D41F34-6E2C-014C-BD3C-2BB60C05C256}" destId="{38B81215-F8F6-DB47-A4BE-1BCB38781991}" srcOrd="0" destOrd="0" presId="urn:microsoft.com/office/officeart/2005/8/layout/vProcess5"/>
    <dgm:cxn modelId="{AB094AAC-4A99-469A-8A45-9C243815A239}" type="presParOf" srcId="{57D41F34-6E2C-014C-BD3C-2BB60C05C256}" destId="{54B4487C-AC74-E841-8357-3326E67FCFE1}" srcOrd="1" destOrd="0" presId="urn:microsoft.com/office/officeart/2005/8/layout/vProcess5"/>
    <dgm:cxn modelId="{AB5C7A8A-6276-4094-B71D-4506C0897D21}" type="presParOf" srcId="{57D41F34-6E2C-014C-BD3C-2BB60C05C256}" destId="{5BEA675A-AC45-C842-BE7C-EE0225D74C9B}" srcOrd="2" destOrd="0" presId="urn:microsoft.com/office/officeart/2005/8/layout/vProcess5"/>
    <dgm:cxn modelId="{A4A31318-DB1C-444D-95F8-8BA546B91A15}" type="presParOf" srcId="{57D41F34-6E2C-014C-BD3C-2BB60C05C256}" destId="{AC010A6D-C38C-C94E-8780-CB9CC72FF56A}" srcOrd="3" destOrd="0" presId="urn:microsoft.com/office/officeart/2005/8/layout/vProcess5"/>
    <dgm:cxn modelId="{74F36B87-5949-4BD3-B76E-59C72C8F431E}" type="presParOf" srcId="{57D41F34-6E2C-014C-BD3C-2BB60C05C256}" destId="{18821C08-30B1-0949-874F-1CA9F3ABF956}" srcOrd="4" destOrd="0" presId="urn:microsoft.com/office/officeart/2005/8/layout/vProcess5"/>
    <dgm:cxn modelId="{4C6E81A4-03C2-46A0-8A53-D62599A74CBF}" type="presParOf" srcId="{57D41F34-6E2C-014C-BD3C-2BB60C05C256}" destId="{9FDAC0B7-9533-0D4C-AC21-BE7BBF73AD5C}" srcOrd="5" destOrd="0" presId="urn:microsoft.com/office/officeart/2005/8/layout/vProcess5"/>
    <dgm:cxn modelId="{16ABED99-0EA6-4DF5-924A-974314512CA9}" type="presParOf" srcId="{57D41F34-6E2C-014C-BD3C-2BB60C05C256}" destId="{143E010C-75FE-AE43-83B4-078C1A3677A4}" srcOrd="6" destOrd="0" presId="urn:microsoft.com/office/officeart/2005/8/layout/vProcess5"/>
    <dgm:cxn modelId="{3F23D6C6-2525-4C6E-B166-096C30181F38}" type="presParOf" srcId="{57D41F34-6E2C-014C-BD3C-2BB60C05C256}" destId="{CAAE4B1C-63C4-2E43-A204-131ABD0A9D02}" srcOrd="7" destOrd="0" presId="urn:microsoft.com/office/officeart/2005/8/layout/vProcess5"/>
    <dgm:cxn modelId="{36E91774-F91A-4662-AA4A-A90765B1EBB3}" type="presParOf" srcId="{57D41F34-6E2C-014C-BD3C-2BB60C05C256}" destId="{F21EE809-A172-7747-A9B0-521D70115FF8}" srcOrd="8" destOrd="0" presId="urn:microsoft.com/office/officeart/2005/8/layout/vProcess5"/>
    <dgm:cxn modelId="{FE3078E2-C409-4252-93BA-3F3EC00CD20C}" type="presParOf" srcId="{57D41F34-6E2C-014C-BD3C-2BB60C05C256}" destId="{8F90A9CC-E6A9-4549-8166-CBE0828B2DA9}" srcOrd="9" destOrd="0" presId="urn:microsoft.com/office/officeart/2005/8/layout/vProcess5"/>
    <dgm:cxn modelId="{A195DA6A-C76A-4BC7-8DEF-29D831328623}" type="presParOf" srcId="{57D41F34-6E2C-014C-BD3C-2BB60C05C256}" destId="{EC8CD4B2-2DF9-604D-8C44-3C981F9A7BCD}" srcOrd="10" destOrd="0" presId="urn:microsoft.com/office/officeart/2005/8/layout/vProcess5"/>
    <dgm:cxn modelId="{6534B5C4-C9DB-4FDA-8DEB-419FC540D2F1}" type="presParOf" srcId="{57D41F34-6E2C-014C-BD3C-2BB60C05C256}" destId="{E7DC0B43-623B-4F42-BB68-DB34CCE4507D}" srcOrd="11" destOrd="0" presId="urn:microsoft.com/office/officeart/2005/8/layout/vProcess5"/>
    <dgm:cxn modelId="{8AA0A13A-0E57-4B33-A9A7-CE466EF916F4}" type="presParOf" srcId="{57D41F34-6E2C-014C-BD3C-2BB60C05C256}" destId="{01EF2BF1-0771-B74F-8CED-10AD3AA738A1}" srcOrd="12" destOrd="0" presId="urn:microsoft.com/office/officeart/2005/8/layout/vProcess5"/>
    <dgm:cxn modelId="{C526DC91-7861-49FD-9A34-BE6797E433CE}" type="presParOf" srcId="{57D41F34-6E2C-014C-BD3C-2BB60C05C256}" destId="{3ADD88AD-AACE-E54E-9482-0AC03D5892CF}" srcOrd="13" destOrd="0" presId="urn:microsoft.com/office/officeart/2005/8/layout/vProcess5"/>
    <dgm:cxn modelId="{018AD768-3A6C-452A-ABD8-5A6CEC723422}" type="presParOf" srcId="{57D41F34-6E2C-014C-BD3C-2BB60C05C256}" destId="{B1A4AC2E-F3DF-E542-9533-28A66701623F}"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D374BE-76A3-47CE-AE4D-83B5DEBB9607}" type="doc">
      <dgm:prSet loTypeId="urn:microsoft.com/office/officeart/2005/8/layout/hList1" loCatId="list" qsTypeId="urn:microsoft.com/office/officeart/2005/8/quickstyle/simple1" qsCatId="simple" csTypeId="urn:microsoft.com/office/officeart/2005/8/colors/accent6_2" csCatId="accent6" phldr="1"/>
      <dgm:spPr/>
      <dgm:t>
        <a:bodyPr/>
        <a:lstStyle/>
        <a:p>
          <a:endParaRPr lang="ca-ES"/>
        </a:p>
      </dgm:t>
    </dgm:pt>
    <dgm:pt modelId="{91D95B48-AAEA-4BE1-9A74-ECB019F94B67}">
      <dgm:prSet phldrT="[Texto]"/>
      <dgm:spPr/>
      <dgm:t>
        <a:bodyPr/>
        <a:lstStyle/>
        <a:p>
          <a:r>
            <a:rPr lang="ca-ES" dirty="0" smtClean="0"/>
            <a:t>Projectes </a:t>
          </a:r>
          <a:r>
            <a:rPr lang="ca-ES" dirty="0" err="1" smtClean="0"/>
            <a:t>Col·laboratius</a:t>
          </a:r>
          <a:endParaRPr lang="ca-ES" dirty="0"/>
        </a:p>
      </dgm:t>
    </dgm:pt>
    <dgm:pt modelId="{27F44BBD-EDDA-47A0-92E9-07A5D16193A2}" type="parTrans" cxnId="{949092C5-2433-44B9-B875-8BCD93A4647A}">
      <dgm:prSet/>
      <dgm:spPr/>
      <dgm:t>
        <a:bodyPr/>
        <a:lstStyle/>
        <a:p>
          <a:endParaRPr lang="ca-ES"/>
        </a:p>
      </dgm:t>
    </dgm:pt>
    <dgm:pt modelId="{A675B683-85DA-41AE-869A-E4D40845ED9F}" type="sibTrans" cxnId="{949092C5-2433-44B9-B875-8BCD93A4647A}">
      <dgm:prSet/>
      <dgm:spPr/>
      <dgm:t>
        <a:bodyPr/>
        <a:lstStyle/>
        <a:p>
          <a:endParaRPr lang="ca-ES"/>
        </a:p>
      </dgm:t>
    </dgm:pt>
    <dgm:pt modelId="{4703BBE4-16D0-4B5B-B67E-B5A75E6DB673}">
      <dgm:prSet phldrT="[Texto]" custT="1"/>
      <dgm:spPr/>
      <dgm:t>
        <a:bodyPr/>
        <a:lstStyle/>
        <a:p>
          <a:r>
            <a:rPr lang="ca-ES" sz="3200" dirty="0" smtClean="0"/>
            <a:t>&gt;8.330M€</a:t>
          </a:r>
          <a:endParaRPr lang="ca-ES" sz="3200" dirty="0"/>
        </a:p>
      </dgm:t>
    </dgm:pt>
    <dgm:pt modelId="{8419B6BE-B92A-456A-86F2-9B1516D25A49}" type="parTrans" cxnId="{D03FD7C9-1600-4356-BDCE-8901D2C6B9B2}">
      <dgm:prSet/>
      <dgm:spPr/>
      <dgm:t>
        <a:bodyPr/>
        <a:lstStyle/>
        <a:p>
          <a:endParaRPr lang="ca-ES"/>
        </a:p>
      </dgm:t>
    </dgm:pt>
    <dgm:pt modelId="{594D1149-3B39-4FA6-B4F6-43C51FEEC8E9}" type="sibTrans" cxnId="{D03FD7C9-1600-4356-BDCE-8901D2C6B9B2}">
      <dgm:prSet/>
      <dgm:spPr/>
      <dgm:t>
        <a:bodyPr/>
        <a:lstStyle/>
        <a:p>
          <a:endParaRPr lang="ca-ES"/>
        </a:p>
      </dgm:t>
    </dgm:pt>
    <dgm:pt modelId="{6EEE3B35-D9A1-47D1-B705-F5F2A4CE1878}">
      <dgm:prSet phldrT="[Texto]"/>
      <dgm:spPr/>
      <dgm:t>
        <a:bodyPr/>
        <a:lstStyle/>
        <a:p>
          <a:r>
            <a:rPr lang="ca-ES" dirty="0" smtClean="0"/>
            <a:t>SME Instrument</a:t>
          </a:r>
          <a:endParaRPr lang="ca-ES" dirty="0"/>
        </a:p>
      </dgm:t>
    </dgm:pt>
    <dgm:pt modelId="{2A9064C4-5F1D-4406-BD2A-A56BF742C91D}" type="parTrans" cxnId="{481A854C-5455-4215-AF88-3CB09AEFAE0F}">
      <dgm:prSet/>
      <dgm:spPr/>
      <dgm:t>
        <a:bodyPr/>
        <a:lstStyle/>
        <a:p>
          <a:endParaRPr lang="ca-ES"/>
        </a:p>
      </dgm:t>
    </dgm:pt>
    <dgm:pt modelId="{475CF31C-8AB5-46CA-8AE6-09988CAF92EB}" type="sibTrans" cxnId="{481A854C-5455-4215-AF88-3CB09AEFAE0F}">
      <dgm:prSet/>
      <dgm:spPr/>
      <dgm:t>
        <a:bodyPr/>
        <a:lstStyle/>
        <a:p>
          <a:endParaRPr lang="ca-ES"/>
        </a:p>
      </dgm:t>
    </dgm:pt>
    <dgm:pt modelId="{88462BD7-D712-4D60-A207-5C5C6D6E58A2}">
      <dgm:prSet phldrT="[Texto]" custT="1"/>
      <dgm:spPr/>
      <dgm:t>
        <a:bodyPr/>
        <a:lstStyle/>
        <a:p>
          <a:r>
            <a:rPr lang="ca-ES" sz="3200" dirty="0" err="1" smtClean="0"/>
            <a:t>Aprox</a:t>
          </a:r>
          <a:r>
            <a:rPr lang="ca-ES" sz="3200" dirty="0" smtClean="0"/>
            <a:t> 3.000M€</a:t>
          </a:r>
          <a:endParaRPr lang="ca-ES" sz="3200" dirty="0"/>
        </a:p>
      </dgm:t>
    </dgm:pt>
    <dgm:pt modelId="{8C0A3675-3801-4536-A68C-D66A35841693}" type="parTrans" cxnId="{39586B0F-0BFE-4B6A-86A8-C2F9EE21BF9B}">
      <dgm:prSet/>
      <dgm:spPr/>
      <dgm:t>
        <a:bodyPr/>
        <a:lstStyle/>
        <a:p>
          <a:endParaRPr lang="ca-ES"/>
        </a:p>
      </dgm:t>
    </dgm:pt>
    <dgm:pt modelId="{F7988ED6-6440-4306-83BA-57E4A96CD16C}" type="sibTrans" cxnId="{39586B0F-0BFE-4B6A-86A8-C2F9EE21BF9B}">
      <dgm:prSet/>
      <dgm:spPr/>
      <dgm:t>
        <a:bodyPr/>
        <a:lstStyle/>
        <a:p>
          <a:endParaRPr lang="ca-ES"/>
        </a:p>
      </dgm:t>
    </dgm:pt>
    <dgm:pt modelId="{3EE61B03-AD48-4D8E-8149-01A5D949BBE1}" type="pres">
      <dgm:prSet presAssocID="{9FD374BE-76A3-47CE-AE4D-83B5DEBB9607}" presName="Name0" presStyleCnt="0">
        <dgm:presLayoutVars>
          <dgm:dir/>
          <dgm:animLvl val="lvl"/>
          <dgm:resizeHandles val="exact"/>
        </dgm:presLayoutVars>
      </dgm:prSet>
      <dgm:spPr/>
      <dgm:t>
        <a:bodyPr/>
        <a:lstStyle/>
        <a:p>
          <a:endParaRPr lang="ca-ES"/>
        </a:p>
      </dgm:t>
    </dgm:pt>
    <dgm:pt modelId="{0B42E9D9-D1FE-40A1-A680-F757606324FD}" type="pres">
      <dgm:prSet presAssocID="{91D95B48-AAEA-4BE1-9A74-ECB019F94B67}" presName="composite" presStyleCnt="0"/>
      <dgm:spPr/>
    </dgm:pt>
    <dgm:pt modelId="{9C334C50-2734-4E7F-B388-36EC0C946A7B}" type="pres">
      <dgm:prSet presAssocID="{91D95B48-AAEA-4BE1-9A74-ECB019F94B67}" presName="parTx" presStyleLbl="alignNode1" presStyleIdx="0" presStyleCnt="2">
        <dgm:presLayoutVars>
          <dgm:chMax val="0"/>
          <dgm:chPref val="0"/>
          <dgm:bulletEnabled val="1"/>
        </dgm:presLayoutVars>
      </dgm:prSet>
      <dgm:spPr/>
      <dgm:t>
        <a:bodyPr/>
        <a:lstStyle/>
        <a:p>
          <a:endParaRPr lang="ca-ES"/>
        </a:p>
      </dgm:t>
    </dgm:pt>
    <dgm:pt modelId="{74346DC5-926C-451E-9453-B7629ED77A96}" type="pres">
      <dgm:prSet presAssocID="{91D95B48-AAEA-4BE1-9A74-ECB019F94B67}" presName="desTx" presStyleLbl="alignAccFollowNode1" presStyleIdx="0" presStyleCnt="2">
        <dgm:presLayoutVars>
          <dgm:bulletEnabled val="1"/>
        </dgm:presLayoutVars>
      </dgm:prSet>
      <dgm:spPr/>
      <dgm:t>
        <a:bodyPr/>
        <a:lstStyle/>
        <a:p>
          <a:endParaRPr lang="ca-ES"/>
        </a:p>
      </dgm:t>
    </dgm:pt>
    <dgm:pt modelId="{F8CB1134-0E13-4D50-9327-62648C50ED76}" type="pres">
      <dgm:prSet presAssocID="{A675B683-85DA-41AE-869A-E4D40845ED9F}" presName="space" presStyleCnt="0"/>
      <dgm:spPr/>
    </dgm:pt>
    <dgm:pt modelId="{5F96F572-FCB9-4BD1-B40A-E2A8175B2FDE}" type="pres">
      <dgm:prSet presAssocID="{6EEE3B35-D9A1-47D1-B705-F5F2A4CE1878}" presName="composite" presStyleCnt="0"/>
      <dgm:spPr/>
    </dgm:pt>
    <dgm:pt modelId="{51FF0032-2F97-4B82-A222-C89DAB245076}" type="pres">
      <dgm:prSet presAssocID="{6EEE3B35-D9A1-47D1-B705-F5F2A4CE1878}" presName="parTx" presStyleLbl="alignNode1" presStyleIdx="1" presStyleCnt="2">
        <dgm:presLayoutVars>
          <dgm:chMax val="0"/>
          <dgm:chPref val="0"/>
          <dgm:bulletEnabled val="1"/>
        </dgm:presLayoutVars>
      </dgm:prSet>
      <dgm:spPr/>
      <dgm:t>
        <a:bodyPr/>
        <a:lstStyle/>
        <a:p>
          <a:endParaRPr lang="ca-ES"/>
        </a:p>
      </dgm:t>
    </dgm:pt>
    <dgm:pt modelId="{6FE7BAEF-4439-40AA-A067-608B65A4F1D2}" type="pres">
      <dgm:prSet presAssocID="{6EEE3B35-D9A1-47D1-B705-F5F2A4CE1878}" presName="desTx" presStyleLbl="alignAccFollowNode1" presStyleIdx="1" presStyleCnt="2">
        <dgm:presLayoutVars>
          <dgm:bulletEnabled val="1"/>
        </dgm:presLayoutVars>
      </dgm:prSet>
      <dgm:spPr/>
      <dgm:t>
        <a:bodyPr/>
        <a:lstStyle/>
        <a:p>
          <a:endParaRPr lang="ca-ES"/>
        </a:p>
      </dgm:t>
    </dgm:pt>
  </dgm:ptLst>
  <dgm:cxnLst>
    <dgm:cxn modelId="{45BD0B80-2B5C-48D9-95FA-25035595E15F}" type="presOf" srcId="{4703BBE4-16D0-4B5B-B67E-B5A75E6DB673}" destId="{74346DC5-926C-451E-9453-B7629ED77A96}" srcOrd="0" destOrd="0" presId="urn:microsoft.com/office/officeart/2005/8/layout/hList1"/>
    <dgm:cxn modelId="{39586B0F-0BFE-4B6A-86A8-C2F9EE21BF9B}" srcId="{6EEE3B35-D9A1-47D1-B705-F5F2A4CE1878}" destId="{88462BD7-D712-4D60-A207-5C5C6D6E58A2}" srcOrd="0" destOrd="0" parTransId="{8C0A3675-3801-4536-A68C-D66A35841693}" sibTransId="{F7988ED6-6440-4306-83BA-57E4A96CD16C}"/>
    <dgm:cxn modelId="{B563994E-E1A0-4529-803D-0064C8E89280}" type="presOf" srcId="{91D95B48-AAEA-4BE1-9A74-ECB019F94B67}" destId="{9C334C50-2734-4E7F-B388-36EC0C946A7B}" srcOrd="0" destOrd="0" presId="urn:microsoft.com/office/officeart/2005/8/layout/hList1"/>
    <dgm:cxn modelId="{6EAC5A37-DAC2-4200-9492-FA887FCE0869}" type="presOf" srcId="{6EEE3B35-D9A1-47D1-B705-F5F2A4CE1878}" destId="{51FF0032-2F97-4B82-A222-C89DAB245076}" srcOrd="0" destOrd="0" presId="urn:microsoft.com/office/officeart/2005/8/layout/hList1"/>
    <dgm:cxn modelId="{D03FD7C9-1600-4356-BDCE-8901D2C6B9B2}" srcId="{91D95B48-AAEA-4BE1-9A74-ECB019F94B67}" destId="{4703BBE4-16D0-4B5B-B67E-B5A75E6DB673}" srcOrd="0" destOrd="0" parTransId="{8419B6BE-B92A-456A-86F2-9B1516D25A49}" sibTransId="{594D1149-3B39-4FA6-B4F6-43C51FEEC8E9}"/>
    <dgm:cxn modelId="{66F0BBC1-6B56-4E73-BD7D-831E5FD45503}" type="presOf" srcId="{9FD374BE-76A3-47CE-AE4D-83B5DEBB9607}" destId="{3EE61B03-AD48-4D8E-8149-01A5D949BBE1}" srcOrd="0" destOrd="0" presId="urn:microsoft.com/office/officeart/2005/8/layout/hList1"/>
    <dgm:cxn modelId="{481A854C-5455-4215-AF88-3CB09AEFAE0F}" srcId="{9FD374BE-76A3-47CE-AE4D-83B5DEBB9607}" destId="{6EEE3B35-D9A1-47D1-B705-F5F2A4CE1878}" srcOrd="1" destOrd="0" parTransId="{2A9064C4-5F1D-4406-BD2A-A56BF742C91D}" sibTransId="{475CF31C-8AB5-46CA-8AE6-09988CAF92EB}"/>
    <dgm:cxn modelId="{949092C5-2433-44B9-B875-8BCD93A4647A}" srcId="{9FD374BE-76A3-47CE-AE4D-83B5DEBB9607}" destId="{91D95B48-AAEA-4BE1-9A74-ECB019F94B67}" srcOrd="0" destOrd="0" parTransId="{27F44BBD-EDDA-47A0-92E9-07A5D16193A2}" sibTransId="{A675B683-85DA-41AE-869A-E4D40845ED9F}"/>
    <dgm:cxn modelId="{3F01957E-D34E-46DF-89C6-125DE3AE3A42}" type="presOf" srcId="{88462BD7-D712-4D60-A207-5C5C6D6E58A2}" destId="{6FE7BAEF-4439-40AA-A067-608B65A4F1D2}" srcOrd="0" destOrd="0" presId="urn:microsoft.com/office/officeart/2005/8/layout/hList1"/>
    <dgm:cxn modelId="{CC3136F5-DD85-4B2E-8DF4-5BD39DBABED9}" type="presParOf" srcId="{3EE61B03-AD48-4D8E-8149-01A5D949BBE1}" destId="{0B42E9D9-D1FE-40A1-A680-F757606324FD}" srcOrd="0" destOrd="0" presId="urn:microsoft.com/office/officeart/2005/8/layout/hList1"/>
    <dgm:cxn modelId="{00B8D177-E182-44E9-B787-1FB233DDE18D}" type="presParOf" srcId="{0B42E9D9-D1FE-40A1-A680-F757606324FD}" destId="{9C334C50-2734-4E7F-B388-36EC0C946A7B}" srcOrd="0" destOrd="0" presId="urn:microsoft.com/office/officeart/2005/8/layout/hList1"/>
    <dgm:cxn modelId="{1F440345-5153-4D37-8FE3-23191D0612AA}" type="presParOf" srcId="{0B42E9D9-D1FE-40A1-A680-F757606324FD}" destId="{74346DC5-926C-451E-9453-B7629ED77A96}" srcOrd="1" destOrd="0" presId="urn:microsoft.com/office/officeart/2005/8/layout/hList1"/>
    <dgm:cxn modelId="{FC31542B-5DEF-4AE6-AB68-F6E4A010BBFD}" type="presParOf" srcId="{3EE61B03-AD48-4D8E-8149-01A5D949BBE1}" destId="{F8CB1134-0E13-4D50-9327-62648C50ED76}" srcOrd="1" destOrd="0" presId="urn:microsoft.com/office/officeart/2005/8/layout/hList1"/>
    <dgm:cxn modelId="{7DFDC743-3023-452D-8E08-DE8B68332454}" type="presParOf" srcId="{3EE61B03-AD48-4D8E-8149-01A5D949BBE1}" destId="{5F96F572-FCB9-4BD1-B40A-E2A8175B2FDE}" srcOrd="2" destOrd="0" presId="urn:microsoft.com/office/officeart/2005/8/layout/hList1"/>
    <dgm:cxn modelId="{516B176D-82AB-41DD-AC8B-1EF8B628385B}" type="presParOf" srcId="{5F96F572-FCB9-4BD1-B40A-E2A8175B2FDE}" destId="{51FF0032-2F97-4B82-A222-C89DAB245076}" srcOrd="0" destOrd="0" presId="urn:microsoft.com/office/officeart/2005/8/layout/hList1"/>
    <dgm:cxn modelId="{123E89EA-11DE-4810-915A-A664637A86EA}" type="presParOf" srcId="{5F96F572-FCB9-4BD1-B40A-E2A8175B2FDE}" destId="{6FE7BAEF-4439-40AA-A067-608B65A4F1D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B4487C-AC74-E841-8357-3326E67FCFE1}">
      <dsp:nvSpPr>
        <dsp:cNvPr id="0" name=""/>
        <dsp:cNvSpPr/>
      </dsp:nvSpPr>
      <dsp:spPr>
        <a:xfrm>
          <a:off x="0" y="0"/>
          <a:ext cx="4693920" cy="85545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ca-ES" sz="2600" kern="1200" dirty="0" smtClean="0"/>
            <a:t>Preparació de la proposta</a:t>
          </a:r>
          <a:endParaRPr lang="ca-ES" sz="2600" kern="1200" dirty="0"/>
        </a:p>
      </dsp:txBody>
      <dsp:txXfrm>
        <a:off x="25055" y="25055"/>
        <a:ext cx="3670729" cy="805345"/>
      </dsp:txXfrm>
    </dsp:sp>
    <dsp:sp modelId="{5BEA675A-AC45-C842-BE7C-EE0225D74C9B}">
      <dsp:nvSpPr>
        <dsp:cNvPr id="0" name=""/>
        <dsp:cNvSpPr/>
      </dsp:nvSpPr>
      <dsp:spPr>
        <a:xfrm>
          <a:off x="350520" y="974268"/>
          <a:ext cx="4693920" cy="85545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ca-ES" sz="2600" kern="1200" dirty="0" smtClean="0"/>
            <a:t>Avaluació</a:t>
          </a:r>
          <a:endParaRPr lang="ca-ES" sz="2600" kern="1200" dirty="0"/>
        </a:p>
      </dsp:txBody>
      <dsp:txXfrm>
        <a:off x="375575" y="999323"/>
        <a:ext cx="3737244" cy="805345"/>
      </dsp:txXfrm>
    </dsp:sp>
    <dsp:sp modelId="{AC010A6D-C38C-C94E-8780-CB9CC72FF56A}">
      <dsp:nvSpPr>
        <dsp:cNvPr id="0" name=""/>
        <dsp:cNvSpPr/>
      </dsp:nvSpPr>
      <dsp:spPr>
        <a:xfrm>
          <a:off x="701039" y="1948536"/>
          <a:ext cx="4693920" cy="85545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ca-ES" sz="2600" kern="1200" dirty="0" smtClean="0"/>
            <a:t>Contracte</a:t>
          </a:r>
          <a:endParaRPr lang="ca-ES" sz="2600" kern="1200" dirty="0"/>
        </a:p>
      </dsp:txBody>
      <dsp:txXfrm>
        <a:off x="726094" y="1973591"/>
        <a:ext cx="3737244" cy="805345"/>
      </dsp:txXfrm>
    </dsp:sp>
    <dsp:sp modelId="{18821C08-30B1-0949-874F-1CA9F3ABF956}">
      <dsp:nvSpPr>
        <dsp:cNvPr id="0" name=""/>
        <dsp:cNvSpPr/>
      </dsp:nvSpPr>
      <dsp:spPr>
        <a:xfrm>
          <a:off x="1051559" y="2922804"/>
          <a:ext cx="4693920" cy="85545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ca-ES" sz="2600" kern="1200" dirty="0" smtClean="0"/>
            <a:t>Execució</a:t>
          </a:r>
          <a:endParaRPr lang="ca-ES" sz="2600" kern="1200" dirty="0"/>
        </a:p>
      </dsp:txBody>
      <dsp:txXfrm>
        <a:off x="1076614" y="2947859"/>
        <a:ext cx="3737244" cy="805345"/>
      </dsp:txXfrm>
    </dsp:sp>
    <dsp:sp modelId="{9FDAC0B7-9533-0D4C-AC21-BE7BBF73AD5C}">
      <dsp:nvSpPr>
        <dsp:cNvPr id="0" name=""/>
        <dsp:cNvSpPr/>
      </dsp:nvSpPr>
      <dsp:spPr>
        <a:xfrm>
          <a:off x="1402079" y="3897072"/>
          <a:ext cx="4693920" cy="85545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ca-ES" sz="2600" kern="1200" dirty="0" smtClean="0"/>
            <a:t>Tancament</a:t>
          </a:r>
          <a:endParaRPr lang="ca-ES" sz="2600" kern="1200" dirty="0"/>
        </a:p>
      </dsp:txBody>
      <dsp:txXfrm>
        <a:off x="1427134" y="3922127"/>
        <a:ext cx="3737244" cy="805345"/>
      </dsp:txXfrm>
    </dsp:sp>
    <dsp:sp modelId="{143E010C-75FE-AE43-83B4-078C1A3677A4}">
      <dsp:nvSpPr>
        <dsp:cNvPr id="0" name=""/>
        <dsp:cNvSpPr/>
      </dsp:nvSpPr>
      <dsp:spPr>
        <a:xfrm>
          <a:off x="4137874" y="624957"/>
          <a:ext cx="556045" cy="556045"/>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ca-ES" sz="2500" kern="1200"/>
        </a:p>
      </dsp:txBody>
      <dsp:txXfrm>
        <a:off x="4262984" y="624957"/>
        <a:ext cx="305825" cy="418424"/>
      </dsp:txXfrm>
    </dsp:sp>
    <dsp:sp modelId="{CAAE4B1C-63C4-2E43-A204-131ABD0A9D02}">
      <dsp:nvSpPr>
        <dsp:cNvPr id="0" name=""/>
        <dsp:cNvSpPr/>
      </dsp:nvSpPr>
      <dsp:spPr>
        <a:xfrm>
          <a:off x="4488394" y="1599225"/>
          <a:ext cx="556045" cy="556045"/>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ca-ES" sz="2500" kern="1200"/>
        </a:p>
      </dsp:txBody>
      <dsp:txXfrm>
        <a:off x="4613504" y="1599225"/>
        <a:ext cx="305825" cy="418424"/>
      </dsp:txXfrm>
    </dsp:sp>
    <dsp:sp modelId="{F21EE809-A172-7747-A9B0-521D70115FF8}">
      <dsp:nvSpPr>
        <dsp:cNvPr id="0" name=""/>
        <dsp:cNvSpPr/>
      </dsp:nvSpPr>
      <dsp:spPr>
        <a:xfrm>
          <a:off x="4838914" y="2559236"/>
          <a:ext cx="556045" cy="556045"/>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ca-ES" sz="2500" kern="1200"/>
        </a:p>
      </dsp:txBody>
      <dsp:txXfrm>
        <a:off x="4964024" y="2559236"/>
        <a:ext cx="305825" cy="418424"/>
      </dsp:txXfrm>
    </dsp:sp>
    <dsp:sp modelId="{8F90A9CC-E6A9-4549-8166-CBE0828B2DA9}">
      <dsp:nvSpPr>
        <dsp:cNvPr id="0" name=""/>
        <dsp:cNvSpPr/>
      </dsp:nvSpPr>
      <dsp:spPr>
        <a:xfrm>
          <a:off x="5189434" y="3543009"/>
          <a:ext cx="556045" cy="556045"/>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ca-ES" sz="2500" kern="1200"/>
        </a:p>
      </dsp:txBody>
      <dsp:txXfrm>
        <a:off x="5314544" y="3543009"/>
        <a:ext cx="305825" cy="4184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34C50-2734-4E7F-B388-36EC0C946A7B}">
      <dsp:nvSpPr>
        <dsp:cNvPr id="0" name=""/>
        <dsp:cNvSpPr/>
      </dsp:nvSpPr>
      <dsp:spPr>
        <a:xfrm>
          <a:off x="33" y="628665"/>
          <a:ext cx="3241291" cy="1269468"/>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lvl="0" algn="ctr" defTabSz="1555750">
            <a:lnSpc>
              <a:spcPct val="90000"/>
            </a:lnSpc>
            <a:spcBef>
              <a:spcPct val="0"/>
            </a:spcBef>
            <a:spcAft>
              <a:spcPct val="35000"/>
            </a:spcAft>
          </a:pPr>
          <a:r>
            <a:rPr lang="ca-ES" sz="3500" kern="1200" dirty="0" smtClean="0"/>
            <a:t>Projectes </a:t>
          </a:r>
          <a:r>
            <a:rPr lang="ca-ES" sz="3500" kern="1200" dirty="0" err="1" smtClean="0"/>
            <a:t>Col·laboratius</a:t>
          </a:r>
          <a:endParaRPr lang="ca-ES" sz="3500" kern="1200" dirty="0"/>
        </a:p>
      </dsp:txBody>
      <dsp:txXfrm>
        <a:off x="33" y="628665"/>
        <a:ext cx="3241291" cy="1269468"/>
      </dsp:txXfrm>
    </dsp:sp>
    <dsp:sp modelId="{74346DC5-926C-451E-9453-B7629ED77A96}">
      <dsp:nvSpPr>
        <dsp:cNvPr id="0" name=""/>
        <dsp:cNvSpPr/>
      </dsp:nvSpPr>
      <dsp:spPr>
        <a:xfrm>
          <a:off x="33" y="1898134"/>
          <a:ext cx="3241291" cy="1537199"/>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ca-ES" sz="3200" kern="1200" dirty="0" smtClean="0"/>
            <a:t>&gt;8.330M€</a:t>
          </a:r>
          <a:endParaRPr lang="ca-ES" sz="3200" kern="1200" dirty="0"/>
        </a:p>
      </dsp:txBody>
      <dsp:txXfrm>
        <a:off x="33" y="1898134"/>
        <a:ext cx="3241291" cy="1537199"/>
      </dsp:txXfrm>
    </dsp:sp>
    <dsp:sp modelId="{51FF0032-2F97-4B82-A222-C89DAB245076}">
      <dsp:nvSpPr>
        <dsp:cNvPr id="0" name=""/>
        <dsp:cNvSpPr/>
      </dsp:nvSpPr>
      <dsp:spPr>
        <a:xfrm>
          <a:off x="3695106" y="628665"/>
          <a:ext cx="3241291" cy="1269468"/>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lvl="0" algn="ctr" defTabSz="1555750">
            <a:lnSpc>
              <a:spcPct val="90000"/>
            </a:lnSpc>
            <a:spcBef>
              <a:spcPct val="0"/>
            </a:spcBef>
            <a:spcAft>
              <a:spcPct val="35000"/>
            </a:spcAft>
          </a:pPr>
          <a:r>
            <a:rPr lang="ca-ES" sz="3500" kern="1200" dirty="0" smtClean="0"/>
            <a:t>SME Instrument</a:t>
          </a:r>
          <a:endParaRPr lang="ca-ES" sz="3500" kern="1200" dirty="0"/>
        </a:p>
      </dsp:txBody>
      <dsp:txXfrm>
        <a:off x="3695106" y="628665"/>
        <a:ext cx="3241291" cy="1269468"/>
      </dsp:txXfrm>
    </dsp:sp>
    <dsp:sp modelId="{6FE7BAEF-4439-40AA-A067-608B65A4F1D2}">
      <dsp:nvSpPr>
        <dsp:cNvPr id="0" name=""/>
        <dsp:cNvSpPr/>
      </dsp:nvSpPr>
      <dsp:spPr>
        <a:xfrm>
          <a:off x="3695106" y="1898134"/>
          <a:ext cx="3241291" cy="1537199"/>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ca-ES" sz="3200" kern="1200" dirty="0" err="1" smtClean="0"/>
            <a:t>Aprox</a:t>
          </a:r>
          <a:r>
            <a:rPr lang="ca-ES" sz="3200" kern="1200" dirty="0" smtClean="0"/>
            <a:t> 3.000M€</a:t>
          </a:r>
          <a:endParaRPr lang="ca-ES" sz="3200" kern="1200" dirty="0"/>
        </a:p>
      </dsp:txBody>
      <dsp:txXfrm>
        <a:off x="3695106" y="1898134"/>
        <a:ext cx="3241291" cy="153719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ca-ES"/>
          </a:p>
        </p:txBody>
      </p:sp>
      <p:sp>
        <p:nvSpPr>
          <p:cNvPr id="3" name="2 Marcador de fecha"/>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60DDD4B-4BE6-47F7-8159-C07B7AE61E8A}" type="datetimeFigureOut">
              <a:rPr lang="ca-ES" smtClean="0"/>
              <a:t>1/6/16</a:t>
            </a:fld>
            <a:endParaRPr lang="ca-ES"/>
          </a:p>
        </p:txBody>
      </p:sp>
      <p:sp>
        <p:nvSpPr>
          <p:cNvPr id="4" name="3 Marcador de imagen de diapositiva"/>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ca-ES"/>
          </a:p>
        </p:txBody>
      </p:sp>
      <p:sp>
        <p:nvSpPr>
          <p:cNvPr id="5" name="4 Marcador de notas"/>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6" name="5 Marcador de pie de página"/>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ca-ES"/>
          </a:p>
        </p:txBody>
      </p:sp>
      <p:sp>
        <p:nvSpPr>
          <p:cNvPr id="7" name="6 Marcador de número de diapositiva"/>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C587D1B-246D-4AB1-8C94-F469819CE08C}" type="slidenum">
              <a:rPr lang="ca-ES" smtClean="0"/>
              <a:t>‹#›</a:t>
            </a:fld>
            <a:endParaRPr lang="ca-ES"/>
          </a:p>
        </p:txBody>
      </p:sp>
    </p:spTree>
    <p:extLst>
      <p:ext uri="{BB962C8B-B14F-4D97-AF65-F5344CB8AC3E}">
        <p14:creationId xmlns:p14="http://schemas.microsoft.com/office/powerpoint/2010/main" val="4193517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ca-ES"/>
          </a:p>
        </p:txBody>
      </p:sp>
      <p:sp>
        <p:nvSpPr>
          <p:cNvPr id="4" name="3 Marcador de número de diapositiva"/>
          <p:cNvSpPr>
            <a:spLocks noGrp="1"/>
          </p:cNvSpPr>
          <p:nvPr>
            <p:ph type="sldNum" sz="quarter" idx="10"/>
          </p:nvPr>
        </p:nvSpPr>
        <p:spPr/>
        <p:txBody>
          <a:bodyPr/>
          <a:lstStyle/>
          <a:p>
            <a:fld id="{BC587D1B-246D-4AB1-8C94-F469819CE08C}" type="slidenum">
              <a:rPr lang="ca-ES" smtClean="0"/>
              <a:t>1</a:t>
            </a:fld>
            <a:endParaRPr lang="ca-ES"/>
          </a:p>
        </p:txBody>
      </p:sp>
    </p:spTree>
    <p:extLst>
      <p:ext uri="{BB962C8B-B14F-4D97-AF65-F5344CB8AC3E}">
        <p14:creationId xmlns:p14="http://schemas.microsoft.com/office/powerpoint/2010/main" val="3086353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2BCB30F-5D11-418F-8EA6-0B4BCA41CDA6}" type="slidenum">
              <a:rPr lang="en-GB" altLang="ca-ES" sz="1200">
                <a:solidFill>
                  <a:prstClr val="black"/>
                </a:solidFill>
              </a:rPr>
              <a:pPr/>
              <a:t>45</a:t>
            </a:fld>
            <a:endParaRPr lang="en-GB" altLang="ca-ES" sz="120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ca-ES" altLang="ca-ES" smtClean="0"/>
          </a:p>
        </p:txBody>
      </p:sp>
    </p:spTree>
    <p:extLst>
      <p:ext uri="{BB962C8B-B14F-4D97-AF65-F5344CB8AC3E}">
        <p14:creationId xmlns:p14="http://schemas.microsoft.com/office/powerpoint/2010/main" val="1118163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2BCB30F-5D11-418F-8EA6-0B4BCA41CDA6}" type="slidenum">
              <a:rPr lang="en-GB" altLang="ca-ES" sz="1200">
                <a:solidFill>
                  <a:prstClr val="black"/>
                </a:solidFill>
              </a:rPr>
              <a:pPr/>
              <a:t>46</a:t>
            </a:fld>
            <a:endParaRPr lang="en-GB" altLang="ca-ES" sz="120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ca-ES" altLang="ca-ES" smtClean="0"/>
          </a:p>
        </p:txBody>
      </p:sp>
    </p:spTree>
    <p:extLst>
      <p:ext uri="{BB962C8B-B14F-4D97-AF65-F5344CB8AC3E}">
        <p14:creationId xmlns:p14="http://schemas.microsoft.com/office/powerpoint/2010/main" val="3687493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2BCB30F-5D11-418F-8EA6-0B4BCA41CDA6}" type="slidenum">
              <a:rPr lang="en-GB" altLang="ca-ES" sz="1200">
                <a:solidFill>
                  <a:prstClr val="black"/>
                </a:solidFill>
              </a:rPr>
              <a:pPr/>
              <a:t>47</a:t>
            </a:fld>
            <a:endParaRPr lang="en-GB" altLang="ca-ES" sz="120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ca-ES" altLang="ca-ES" smtClean="0"/>
          </a:p>
        </p:txBody>
      </p:sp>
    </p:spTree>
    <p:extLst>
      <p:ext uri="{BB962C8B-B14F-4D97-AF65-F5344CB8AC3E}">
        <p14:creationId xmlns:p14="http://schemas.microsoft.com/office/powerpoint/2010/main" val="419241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2BCB30F-5D11-418F-8EA6-0B4BCA41CDA6}" type="slidenum">
              <a:rPr lang="en-GB" altLang="ca-ES" sz="1200">
                <a:solidFill>
                  <a:prstClr val="black"/>
                </a:solidFill>
              </a:rPr>
              <a:pPr/>
              <a:t>48</a:t>
            </a:fld>
            <a:endParaRPr lang="en-GB" altLang="ca-ES" sz="120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ca-ES" altLang="ca-ES" smtClean="0"/>
          </a:p>
        </p:txBody>
      </p:sp>
    </p:spTree>
    <p:extLst>
      <p:ext uri="{BB962C8B-B14F-4D97-AF65-F5344CB8AC3E}">
        <p14:creationId xmlns:p14="http://schemas.microsoft.com/office/powerpoint/2010/main" val="2170801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2BCB30F-5D11-418F-8EA6-0B4BCA41CDA6}" type="slidenum">
              <a:rPr lang="en-GB" altLang="ca-ES" sz="1200">
                <a:solidFill>
                  <a:prstClr val="black"/>
                </a:solidFill>
              </a:rPr>
              <a:pPr/>
              <a:t>50</a:t>
            </a:fld>
            <a:endParaRPr lang="en-GB" altLang="ca-ES" sz="120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ca-ES" altLang="ca-ES" smtClean="0"/>
          </a:p>
        </p:txBody>
      </p:sp>
    </p:spTree>
    <p:extLst>
      <p:ext uri="{BB962C8B-B14F-4D97-AF65-F5344CB8AC3E}">
        <p14:creationId xmlns:p14="http://schemas.microsoft.com/office/powerpoint/2010/main" val="3630655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07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8E88364F-8339-41EC-9F81-7E39258809ED}" type="slidenum">
              <a:rPr lang="fr-FR" altLang="en-US" sz="1200" smtClean="0">
                <a:solidFill>
                  <a:srgbClr val="000000"/>
                </a:solidFill>
              </a:rPr>
              <a:pPr/>
              <a:t>53</a:t>
            </a:fld>
            <a:endParaRPr lang="fr-FR" altLang="en-US" sz="1200" smtClean="0">
              <a:solidFill>
                <a:srgbClr val="000000"/>
              </a:solidFill>
            </a:endParaRPr>
          </a:p>
        </p:txBody>
      </p:sp>
    </p:spTree>
    <p:extLst>
      <p:ext uri="{BB962C8B-B14F-4D97-AF65-F5344CB8AC3E}">
        <p14:creationId xmlns:p14="http://schemas.microsoft.com/office/powerpoint/2010/main" val="318360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a-ES" smtClean="0"/>
              <a:t>LA NOSTRA</a:t>
            </a:r>
            <a:r>
              <a:rPr lang="ca-ES" baseline="0" smtClean="0"/>
              <a:t> </a:t>
            </a:r>
            <a:r>
              <a:rPr lang="ca-ES" baseline="0" dirty="0" smtClean="0"/>
              <a:t>MISSIÓ EN DETALL</a:t>
            </a:r>
            <a:endParaRPr lang="ca-E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ca-E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ca-ES" dirty="0" smtClean="0"/>
              <a:t>Aportem suport estratègic i competitivitat per fer créixer l’activitat econòmica de Catalunya.</a:t>
            </a:r>
          </a:p>
          <a:p>
            <a:pPr marL="0" marR="0" indent="0" algn="l" defTabSz="457200" rtl="0" eaLnBrk="1" fontAlgn="auto" latinLnBrk="0" hangingPunct="1">
              <a:lnSpc>
                <a:spcPct val="100000"/>
              </a:lnSpc>
              <a:spcBef>
                <a:spcPts val="0"/>
              </a:spcBef>
              <a:spcAft>
                <a:spcPts val="0"/>
              </a:spcAft>
              <a:buClrTx/>
              <a:buSzTx/>
              <a:buFontTx/>
              <a:buNone/>
              <a:tabLst/>
              <a:defRPr/>
            </a:pPr>
            <a:endParaRPr lang="ca-ES" dirty="0" smtClean="0"/>
          </a:p>
        </p:txBody>
      </p:sp>
      <p:sp>
        <p:nvSpPr>
          <p:cNvPr id="4" name="Marcador de número de diapositiva 3"/>
          <p:cNvSpPr>
            <a:spLocks noGrp="1"/>
          </p:cNvSpPr>
          <p:nvPr>
            <p:ph type="sldNum" sz="quarter" idx="10"/>
          </p:nvPr>
        </p:nvSpPr>
        <p:spPr/>
        <p:txBody>
          <a:bodyPr/>
          <a:lstStyle/>
          <a:p>
            <a:fld id="{A4FE0B1C-AAA0-BE4C-A982-74DF4FE84A33}" type="slidenum">
              <a:rPr lang="es-ES" smtClean="0">
                <a:solidFill>
                  <a:prstClr val="black"/>
                </a:solidFill>
              </a:rPr>
              <a:pPr/>
              <a:t>54</a:t>
            </a:fld>
            <a:endParaRPr lang="es-ES">
              <a:solidFill>
                <a:prstClr val="black"/>
              </a:solidFill>
            </a:endParaRPr>
          </a:p>
        </p:txBody>
      </p:sp>
    </p:spTree>
    <p:extLst>
      <p:ext uri="{BB962C8B-B14F-4D97-AF65-F5344CB8AC3E}">
        <p14:creationId xmlns:p14="http://schemas.microsoft.com/office/powerpoint/2010/main" val="4135851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noProof="0" dirty="0" smtClean="0"/>
              <a:t>La innovació és una realitat transformadora integral. És la resposta a qüestions que redefineixen els termes de la competència.</a:t>
            </a:r>
          </a:p>
          <a:p>
            <a:endParaRPr lang="ca-ES" noProof="0" dirty="0" smtClean="0"/>
          </a:p>
          <a:p>
            <a:r>
              <a:rPr lang="ca-ES" noProof="0" dirty="0" smtClean="0"/>
              <a:t>Innovació és </a:t>
            </a:r>
            <a:r>
              <a:rPr lang="ca-ES" b="1" noProof="0" dirty="0" smtClean="0"/>
              <a:t>fer-se preguntes i enfocar-ho al mercat</a:t>
            </a:r>
            <a:r>
              <a:rPr lang="ca-ES" noProof="0" dirty="0" smtClean="0"/>
              <a:t>. Per exemple:</a:t>
            </a:r>
          </a:p>
          <a:p>
            <a:endParaRPr lang="ca-ES" noProof="0" dirty="0" smtClean="0"/>
          </a:p>
          <a:p>
            <a:pPr marL="171450" indent="-171450">
              <a:buFont typeface="Arial" panose="020B0604020202020204" pitchFamily="34" charset="0"/>
              <a:buChar char="•"/>
            </a:pPr>
            <a:r>
              <a:rPr lang="ca-ES" noProof="0" dirty="0" smtClean="0"/>
              <a:t>VOLS GUANYAR</a:t>
            </a:r>
            <a:r>
              <a:rPr lang="ca-ES" baseline="0" noProof="0" dirty="0" smtClean="0"/>
              <a:t> EN COMPETITIVITAT?</a:t>
            </a:r>
            <a:endParaRPr lang="ca-ES" noProof="0" dirty="0" smtClean="0"/>
          </a:p>
          <a:p>
            <a:pPr marL="171450" indent="-171450">
              <a:buFont typeface="Arial" panose="020B0604020202020204" pitchFamily="34" charset="0"/>
              <a:buChar char="•"/>
            </a:pPr>
            <a:r>
              <a:rPr lang="ca-ES" noProof="0" dirty="0" smtClean="0"/>
              <a:t>Veus oportunitats que la competència no veu?</a:t>
            </a:r>
          </a:p>
          <a:p>
            <a:pPr marL="171450" indent="-171450">
              <a:buFont typeface="Arial" panose="020B0604020202020204" pitchFamily="34" charset="0"/>
              <a:buChar char="•"/>
            </a:pPr>
            <a:r>
              <a:rPr lang="ca-ES" noProof="0" dirty="0" smtClean="0"/>
              <a:t>Tens idees noves sobre on buscar noves idees?</a:t>
            </a:r>
          </a:p>
          <a:p>
            <a:pPr marL="171450" indent="-171450">
              <a:buFont typeface="Arial" panose="020B0604020202020204" pitchFamily="34" charset="0"/>
              <a:buChar char="•"/>
            </a:pPr>
            <a:r>
              <a:rPr lang="ca-ES" noProof="0" dirty="0" smtClean="0"/>
              <a:t>Estàs aprenent tan de pressa com el món està canviant?</a:t>
            </a:r>
          </a:p>
          <a:p>
            <a:pPr marL="171450" indent="-171450">
              <a:buFont typeface="Arial" panose="020B0604020202020204" pitchFamily="34" charset="0"/>
              <a:buChar char="•"/>
            </a:pPr>
            <a:r>
              <a:rPr lang="ca-ES" noProof="0" dirty="0" smtClean="0"/>
              <a:t>Ets consistent del teu compromís amb el canvi?</a:t>
            </a:r>
          </a:p>
        </p:txBody>
      </p:sp>
      <p:sp>
        <p:nvSpPr>
          <p:cNvPr id="4" name="Marcador de número de diapositiva 3"/>
          <p:cNvSpPr>
            <a:spLocks noGrp="1"/>
          </p:cNvSpPr>
          <p:nvPr>
            <p:ph type="sldNum" sz="quarter" idx="10"/>
          </p:nvPr>
        </p:nvSpPr>
        <p:spPr/>
        <p:txBody>
          <a:bodyPr/>
          <a:lstStyle/>
          <a:p>
            <a:fld id="{A4FE0B1C-AAA0-BE4C-A982-74DF4FE84A33}" type="slidenum">
              <a:rPr lang="es-ES" smtClean="0">
                <a:solidFill>
                  <a:prstClr val="black"/>
                </a:solidFill>
              </a:rPr>
              <a:pPr/>
              <a:t>55</a:t>
            </a:fld>
            <a:endParaRPr lang="es-ES">
              <a:solidFill>
                <a:prstClr val="black"/>
              </a:solidFill>
            </a:endParaRPr>
          </a:p>
        </p:txBody>
      </p:sp>
    </p:spTree>
    <p:extLst>
      <p:ext uri="{BB962C8B-B14F-4D97-AF65-F5344CB8AC3E}">
        <p14:creationId xmlns:p14="http://schemas.microsoft.com/office/powerpoint/2010/main" val="301376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10"/>
          </p:nvPr>
        </p:nvSpPr>
        <p:spPr/>
        <p:txBody>
          <a:bodyPr/>
          <a:lstStyle/>
          <a:p>
            <a:fld id="{BC587D1B-246D-4AB1-8C94-F469819CE08C}" type="slidenum">
              <a:rPr lang="ca-ES" smtClean="0"/>
              <a:t>26</a:t>
            </a:fld>
            <a:endParaRPr lang="ca-ES"/>
          </a:p>
        </p:txBody>
      </p:sp>
    </p:spTree>
    <p:extLst>
      <p:ext uri="{BB962C8B-B14F-4D97-AF65-F5344CB8AC3E}">
        <p14:creationId xmlns:p14="http://schemas.microsoft.com/office/powerpoint/2010/main" val="932337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10"/>
          </p:nvPr>
        </p:nvSpPr>
        <p:spPr/>
        <p:txBody>
          <a:bodyPr/>
          <a:lstStyle/>
          <a:p>
            <a:fld id="{BC587D1B-246D-4AB1-8C94-F469819CE08C}" type="slidenum">
              <a:rPr lang="ca-ES" smtClean="0"/>
              <a:t>36</a:t>
            </a:fld>
            <a:endParaRPr lang="ca-ES"/>
          </a:p>
        </p:txBody>
      </p:sp>
    </p:spTree>
    <p:extLst>
      <p:ext uri="{BB962C8B-B14F-4D97-AF65-F5344CB8AC3E}">
        <p14:creationId xmlns:p14="http://schemas.microsoft.com/office/powerpoint/2010/main" val="2845072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50B48E56-05D7-4519-ACA7-367D10565725}" type="slidenum">
              <a:rPr lang="fr-FR" altLang="en-US" sz="1200" smtClean="0">
                <a:solidFill>
                  <a:srgbClr val="000000"/>
                </a:solidFill>
              </a:rPr>
              <a:pPr/>
              <a:t>37</a:t>
            </a:fld>
            <a:endParaRPr lang="fr-FR" altLang="en-US" sz="1200" smtClean="0">
              <a:solidFill>
                <a:srgbClr val="000000"/>
              </a:solidFill>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latin typeface="Arial" panose="020B0604020202020204" pitchFamily="34" charset="0"/>
              </a:rPr>
              <a:t>Introduction: explain that what we do – in a nutshell – is to help ambitious SMEs innovate and grow internationally.</a:t>
            </a:r>
          </a:p>
        </p:txBody>
      </p:sp>
    </p:spTree>
    <p:extLst>
      <p:ext uri="{BB962C8B-B14F-4D97-AF65-F5344CB8AC3E}">
        <p14:creationId xmlns:p14="http://schemas.microsoft.com/office/powerpoint/2010/main" val="1210517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xfrm>
            <a:off x="917575" y="708025"/>
            <a:ext cx="4972050" cy="3729038"/>
          </a:xfrm>
          <a:ln/>
        </p:spPr>
      </p:sp>
      <p:sp>
        <p:nvSpPr>
          <p:cNvPr id="16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This means:</a:t>
            </a:r>
          </a:p>
          <a:p>
            <a:endParaRPr lang="en-US" altLang="en-US" smtClean="0">
              <a:latin typeface="Arial" panose="020B0604020202020204" pitchFamily="34" charset="0"/>
            </a:endParaRPr>
          </a:p>
          <a:p>
            <a:r>
              <a:rPr lang="en-US" altLang="en-US" smtClean="0">
                <a:latin typeface="Arial" panose="020B0604020202020204" pitchFamily="34" charset="0"/>
              </a:rPr>
              <a:t>3000 local experts (by which we mean Full Time Equivalents)</a:t>
            </a:r>
          </a:p>
          <a:p>
            <a:endParaRPr lang="en-US" altLang="en-US" smtClean="0">
              <a:latin typeface="Arial" panose="020B0604020202020204" pitchFamily="34" charset="0"/>
            </a:endParaRPr>
          </a:p>
          <a:p>
            <a:r>
              <a:rPr lang="en-US" altLang="en-US" smtClean="0">
                <a:latin typeface="Arial" panose="020B0604020202020204" pitchFamily="34" charset="0"/>
              </a:rPr>
              <a:t>Spread over more than 600 locations </a:t>
            </a:r>
          </a:p>
          <a:p>
            <a:endParaRPr lang="en-US" altLang="en-US" smtClean="0">
              <a:latin typeface="Arial" panose="020B0604020202020204" pitchFamily="34" charset="0"/>
            </a:endParaRPr>
          </a:p>
          <a:p>
            <a:r>
              <a:rPr lang="en-US" altLang="en-US" smtClean="0">
                <a:latin typeface="Arial" panose="020B0604020202020204" pitchFamily="34" charset="0"/>
              </a:rPr>
              <a:t>In more than 60 countries worldwide</a:t>
            </a:r>
          </a:p>
          <a:p>
            <a:endParaRPr lang="en-US" altLang="en-US" smtClean="0">
              <a:latin typeface="Arial" panose="020B0604020202020204" pitchFamily="34" charset="0"/>
            </a:endParaRPr>
          </a:p>
          <a:p>
            <a:r>
              <a:rPr lang="en-US" altLang="en-US" smtClean="0">
                <a:latin typeface="Arial" panose="020B0604020202020204" pitchFamily="34" charset="0"/>
              </a:rPr>
              <a:t>Message for HOs: So while we are only a few colleagues in this building, we are able to reach out to thousands of Network colleagues across the globe. This means that we can help SMEs from our region do business in dozens of countries … and get privileged access to information on the ground. We would love to explore more ways that we can make the most of this huge resource together.</a:t>
            </a:r>
          </a:p>
        </p:txBody>
      </p:sp>
      <p:sp>
        <p:nvSpPr>
          <p:cNvPr id="163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C076D6BF-A18F-460D-85AF-26458D2DC139}" type="slidenum">
              <a:rPr lang="fr-FR" altLang="en-US" sz="1200" smtClean="0">
                <a:solidFill>
                  <a:srgbClr val="000000"/>
                </a:solidFill>
              </a:rPr>
              <a:pPr/>
              <a:t>39</a:t>
            </a:fld>
            <a:endParaRPr lang="fr-FR" altLang="en-US" sz="1200" smtClean="0">
              <a:solidFill>
                <a:srgbClr val="000000"/>
              </a:solidFill>
            </a:endParaRPr>
          </a:p>
        </p:txBody>
      </p:sp>
    </p:spTree>
    <p:extLst>
      <p:ext uri="{BB962C8B-B14F-4D97-AF65-F5344CB8AC3E}">
        <p14:creationId xmlns:p14="http://schemas.microsoft.com/office/powerpoint/2010/main" val="2690453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01EB23DD-C91C-4CED-BA43-DAED00B1FEA9}" type="slidenum">
              <a:rPr lang="fr-FR" altLang="en-US" sz="1200" smtClean="0">
                <a:solidFill>
                  <a:srgbClr val="000000"/>
                </a:solidFill>
              </a:rPr>
              <a:pPr/>
              <a:t>41</a:t>
            </a:fld>
            <a:endParaRPr lang="fr-FR" altLang="en-US" sz="1200" smtClean="0">
              <a:solidFill>
                <a:srgbClr val="000000"/>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GB" altLang="en-US" i="1" smtClean="0">
                <a:latin typeface="Arial" panose="020B0604020202020204" pitchFamily="34" charset="0"/>
              </a:rPr>
              <a:t>The key messages below support your explanation of Network services. You can mention that later in the presentation you will give examples of how these services work in practice.</a:t>
            </a:r>
          </a:p>
          <a:p>
            <a:pPr eaLnBrk="1" hangingPunct="1">
              <a:buFontTx/>
              <a:buChar char="-"/>
            </a:pPr>
            <a:r>
              <a:rPr lang="en-GB" altLang="en-US" smtClean="0">
                <a:latin typeface="Arial" panose="020B0604020202020204" pitchFamily="34" charset="0"/>
              </a:rPr>
              <a:t>PARTNERSHIP</a:t>
            </a:r>
          </a:p>
          <a:p>
            <a:pPr eaLnBrk="1" hangingPunct="1">
              <a:buFontTx/>
              <a:buChar char="-"/>
            </a:pPr>
            <a:r>
              <a:rPr lang="en-GB" altLang="en-US" sz="1000" smtClean="0">
                <a:latin typeface="Arial" panose="020B0604020202020204" pitchFamily="34" charset="0"/>
              </a:rPr>
              <a:t>Through direct access to Europe’s largest dbase of business opportunities, our experts help SMEs forge new international partnerships with excellent growth potential</a:t>
            </a:r>
          </a:p>
          <a:p>
            <a:pPr eaLnBrk="1" hangingPunct="1"/>
            <a:r>
              <a:rPr lang="en-GB" altLang="en-US" sz="1000" smtClean="0">
                <a:latin typeface="Arial" panose="020B0604020202020204" pitchFamily="34" charset="0"/>
              </a:rPr>
              <a:t>- We organise fast and effective matchmaking and brokerage events at international conferences to save clients time and money</a:t>
            </a:r>
          </a:p>
          <a:p>
            <a:pPr eaLnBrk="1" hangingPunct="1">
              <a:buFontTx/>
              <a:buChar char="-"/>
            </a:pPr>
            <a:r>
              <a:rPr lang="en-GB" altLang="en-US" sz="1000" smtClean="0">
                <a:latin typeface="Arial" panose="020B0604020202020204" pitchFamily="34" charset="0"/>
              </a:rPr>
              <a:t>Our tailor-made trade missions lead to successful partnerships thanks to thorough preparation, local knowledge and expert guidance.  </a:t>
            </a:r>
          </a:p>
          <a:p>
            <a:pPr eaLnBrk="1" hangingPunct="1">
              <a:buFontTx/>
              <a:buChar char="-"/>
            </a:pPr>
            <a:endParaRPr lang="en-GB" altLang="en-US" smtClean="0">
              <a:latin typeface="Arial" panose="020B0604020202020204" pitchFamily="34" charset="0"/>
            </a:endParaRPr>
          </a:p>
          <a:p>
            <a:pPr eaLnBrk="1" hangingPunct="1">
              <a:buFontTx/>
              <a:buChar char="-"/>
            </a:pPr>
            <a:r>
              <a:rPr lang="en-GB" altLang="en-US" smtClean="0">
                <a:latin typeface="Arial" panose="020B0604020202020204" pitchFamily="34" charset="0"/>
              </a:rPr>
              <a:t> ADVISORY</a:t>
            </a:r>
          </a:p>
          <a:p>
            <a:pPr eaLnBrk="1" hangingPunct="1">
              <a:buFontTx/>
              <a:buChar char="-"/>
            </a:pPr>
            <a:r>
              <a:rPr lang="en-GB" altLang="en-US" sz="1000" smtClean="0">
                <a:latin typeface="Arial" panose="020B0604020202020204" pitchFamily="34" charset="0"/>
              </a:rPr>
              <a:t>Our experts have the right advice to support SMEs’ growth ambitions</a:t>
            </a:r>
          </a:p>
          <a:p>
            <a:pPr eaLnBrk="1" hangingPunct="1">
              <a:buFontTx/>
              <a:buChar char="-"/>
            </a:pPr>
            <a:r>
              <a:rPr lang="en-GB" altLang="en-US" sz="1000" smtClean="0">
                <a:latin typeface="Arial" panose="020B0604020202020204" pitchFamily="34" charset="0"/>
              </a:rPr>
              <a:t> Whatever your business, we can advise on the best market opportunities to help you expand internationally</a:t>
            </a:r>
          </a:p>
          <a:p>
            <a:pPr eaLnBrk="1" hangingPunct="1">
              <a:buFontTx/>
              <a:buChar char="-"/>
            </a:pPr>
            <a:r>
              <a:rPr lang="en-GB" altLang="en-US" sz="1000" smtClean="0">
                <a:latin typeface="Arial" panose="020B0604020202020204" pitchFamily="34" charset="0"/>
              </a:rPr>
              <a:t> We cut through the complexities of international expansion by providing practical advice, targeted market intelligence and personalised support.</a:t>
            </a:r>
          </a:p>
          <a:p>
            <a:pPr eaLnBrk="1" hangingPunct="1">
              <a:buFontTx/>
              <a:buChar char="-"/>
            </a:pPr>
            <a:endParaRPr lang="en-GB" altLang="en-US" smtClean="0">
              <a:latin typeface="Arial" panose="020B0604020202020204" pitchFamily="34" charset="0"/>
            </a:endParaRPr>
          </a:p>
          <a:p>
            <a:pPr eaLnBrk="1" hangingPunct="1">
              <a:buFontTx/>
              <a:buChar char="-"/>
            </a:pPr>
            <a:r>
              <a:rPr lang="en-GB" altLang="en-US" smtClean="0">
                <a:latin typeface="Arial" panose="020B0604020202020204" pitchFamily="34" charset="0"/>
              </a:rPr>
              <a:t>INNOVATION</a:t>
            </a:r>
          </a:p>
          <a:p>
            <a:pPr eaLnBrk="1" hangingPunct="1">
              <a:buFontTx/>
              <a:buChar char="-"/>
            </a:pPr>
            <a:r>
              <a:rPr lang="en-GB" altLang="en-US" sz="1000" smtClean="0">
                <a:latin typeface="Arial" panose="020B0604020202020204" pitchFamily="34" charset="0"/>
              </a:rPr>
              <a:t>We recognise innovation potential and help SMEs shape it into commercial success</a:t>
            </a:r>
          </a:p>
          <a:p>
            <a:pPr eaLnBrk="1" hangingPunct="1">
              <a:buFontTx/>
              <a:buChar char="-"/>
            </a:pPr>
            <a:r>
              <a:rPr lang="en-GB" altLang="en-US" sz="1000" smtClean="0">
                <a:latin typeface="Arial" panose="020B0604020202020204" pitchFamily="34" charset="0"/>
              </a:rPr>
              <a:t> Our experts help SMEs commercialise their innovations faster</a:t>
            </a:r>
          </a:p>
          <a:p>
            <a:pPr eaLnBrk="1" hangingPunct="1">
              <a:buFontTx/>
              <a:buChar char="-"/>
            </a:pPr>
            <a:r>
              <a:rPr lang="en-GB" altLang="en-US" sz="1000" smtClean="0">
                <a:latin typeface="Arial" panose="020B0604020202020204" pitchFamily="34" charset="0"/>
              </a:rPr>
              <a:t> With our practical, personal advice SMEs are confident to expand internationally protecting their ideas and assets as they grow.</a:t>
            </a:r>
          </a:p>
        </p:txBody>
      </p:sp>
    </p:spTree>
    <p:extLst>
      <p:ext uri="{BB962C8B-B14F-4D97-AF65-F5344CB8AC3E}">
        <p14:creationId xmlns:p14="http://schemas.microsoft.com/office/powerpoint/2010/main" val="542570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8F479A09-2B7E-4B91-AFC5-EA41369644DE}" type="slidenum">
              <a:rPr lang="fr-FR" altLang="en-US" sz="1200" smtClean="0">
                <a:solidFill>
                  <a:srgbClr val="000000"/>
                </a:solidFill>
              </a:rPr>
              <a:pPr/>
              <a:t>42</a:t>
            </a:fld>
            <a:endParaRPr lang="fr-FR" altLang="en-US" sz="1200" smtClean="0">
              <a:solidFill>
                <a:srgbClr val="000000"/>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i="1" smtClean="0">
                <a:latin typeface="Arial" panose="020B0604020202020204" pitchFamily="34" charset="0"/>
              </a:rPr>
              <a:t>Self explanatory</a:t>
            </a:r>
            <a:r>
              <a:rPr lang="en-GB" altLang="en-US" smtClean="0">
                <a:latin typeface="Arial" panose="020B0604020202020204" pitchFamily="34" charset="0"/>
              </a:rPr>
              <a:t>.</a:t>
            </a:r>
          </a:p>
          <a:p>
            <a:pPr eaLnBrk="1" hangingPunct="1"/>
            <a:endParaRPr lang="en-GB" altLang="en-US" smtClean="0">
              <a:latin typeface="Arial" panose="020B0604020202020204" pitchFamily="34" charset="0"/>
            </a:endParaRPr>
          </a:p>
          <a:p>
            <a:pPr eaLnBrk="1" hangingPunct="1"/>
            <a:r>
              <a:rPr lang="en-GB" altLang="en-US" smtClean="0">
                <a:latin typeface="Arial" panose="020B0604020202020204" pitchFamily="34" charset="0"/>
              </a:rPr>
              <a:t>Message to HO colleagues:</a:t>
            </a:r>
          </a:p>
          <a:p>
            <a:pPr eaLnBrk="1" hangingPunct="1"/>
            <a:r>
              <a:rPr lang="en-GB" altLang="en-US" smtClean="0">
                <a:latin typeface="Arial" panose="020B0604020202020204" pitchFamily="34" charset="0"/>
              </a:rPr>
              <a:t>If you have SME clients in these areas, we may be able to provide additional expertise that could be helpful across any of these sectors and across markets worldwide.</a:t>
            </a:r>
          </a:p>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2888330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2BCB30F-5D11-418F-8EA6-0B4BCA41CDA6}" type="slidenum">
              <a:rPr lang="en-GB" altLang="ca-ES" sz="1200">
                <a:solidFill>
                  <a:prstClr val="black"/>
                </a:solidFill>
              </a:rPr>
              <a:pPr/>
              <a:t>43</a:t>
            </a:fld>
            <a:endParaRPr lang="en-GB" altLang="ca-ES" sz="120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ca-ES" altLang="ca-ES" smtClean="0"/>
          </a:p>
        </p:txBody>
      </p:sp>
    </p:spTree>
    <p:extLst>
      <p:ext uri="{BB962C8B-B14F-4D97-AF65-F5344CB8AC3E}">
        <p14:creationId xmlns:p14="http://schemas.microsoft.com/office/powerpoint/2010/main" val="665686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2BCB30F-5D11-418F-8EA6-0B4BCA41CDA6}" type="slidenum">
              <a:rPr lang="en-GB" altLang="ca-ES" sz="1200">
                <a:solidFill>
                  <a:prstClr val="black"/>
                </a:solidFill>
              </a:rPr>
              <a:pPr/>
              <a:t>44</a:t>
            </a:fld>
            <a:endParaRPr lang="en-GB" altLang="ca-ES" sz="120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ca-ES" altLang="ca-ES" smtClean="0"/>
          </a:p>
        </p:txBody>
      </p:sp>
    </p:spTree>
    <p:extLst>
      <p:ext uri="{BB962C8B-B14F-4D97-AF65-F5344CB8AC3E}">
        <p14:creationId xmlns:p14="http://schemas.microsoft.com/office/powerpoint/2010/main" val="1488199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eg"/><Relationship Id="rId3" Type="http://schemas.openxmlformats.org/officeDocument/2006/relationships/image" Target="../media/image7.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eg"/><Relationship Id="rId3" Type="http://schemas.openxmlformats.org/officeDocument/2006/relationships/image" Target="../media/image7.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ca-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ca-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A06AAC55-6733-4E01-B5D6-7C04B65820D4}" type="datetimeFigureOut">
              <a:rPr lang="ca-ES" smtClean="0"/>
              <a:t>1/6/16</a:t>
            </a:fld>
            <a:endParaRPr lang="ca-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C7654A7C-E05C-49FD-9D03-AB8EA5E30038}" type="slidenum">
              <a:rPr lang="ca-ES" smtClean="0"/>
              <a:t>‹#›</a:t>
            </a:fld>
            <a:endParaRPr lang="ca-ES"/>
          </a:p>
        </p:txBody>
      </p:sp>
    </p:spTree>
    <p:extLst>
      <p:ext uri="{BB962C8B-B14F-4D97-AF65-F5344CB8AC3E}">
        <p14:creationId xmlns:p14="http://schemas.microsoft.com/office/powerpoint/2010/main" val="416220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dirty="0"/>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A06AAC55-6733-4E01-B5D6-7C04B65820D4}" type="datetimeFigureOut">
              <a:rPr lang="ca-ES" smtClean="0"/>
              <a:t>1/6/16</a:t>
            </a:fld>
            <a:endParaRPr lang="ca-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C7654A7C-E05C-49FD-9D03-AB8EA5E30038}" type="slidenum">
              <a:rPr lang="ca-ES" smtClean="0"/>
              <a:t>‹#›</a:t>
            </a:fld>
            <a:endParaRPr lang="ca-ES"/>
          </a:p>
        </p:txBody>
      </p:sp>
    </p:spTree>
    <p:extLst>
      <p:ext uri="{BB962C8B-B14F-4D97-AF65-F5344CB8AC3E}">
        <p14:creationId xmlns:p14="http://schemas.microsoft.com/office/powerpoint/2010/main" val="2772381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ca-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A06AAC55-6733-4E01-B5D6-7C04B65820D4}" type="datetimeFigureOut">
              <a:rPr lang="ca-ES" smtClean="0"/>
              <a:t>1/6/16</a:t>
            </a:fld>
            <a:endParaRPr lang="ca-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C7654A7C-E05C-49FD-9D03-AB8EA5E30038}" type="slidenum">
              <a:rPr lang="ca-ES" smtClean="0"/>
              <a:t>‹#›</a:t>
            </a:fld>
            <a:endParaRPr lang="ca-ES"/>
          </a:p>
        </p:txBody>
      </p:sp>
    </p:spTree>
    <p:extLst>
      <p:ext uri="{BB962C8B-B14F-4D97-AF65-F5344CB8AC3E}">
        <p14:creationId xmlns:p14="http://schemas.microsoft.com/office/powerpoint/2010/main" val="1697688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4" name="Marcador de contenido 3"/>
          <p:cNvSpPr>
            <a:spLocks noGrp="1"/>
          </p:cNvSpPr>
          <p:nvPr>
            <p:ph sz="quarter" idx="10"/>
          </p:nvPr>
        </p:nvSpPr>
        <p:spPr>
          <a:xfrm>
            <a:off x="467544" y="1124744"/>
            <a:ext cx="8208912" cy="4824536"/>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ca-ES"/>
          </a:p>
        </p:txBody>
      </p:sp>
      <p:sp>
        <p:nvSpPr>
          <p:cNvPr id="5" name="Título 4"/>
          <p:cNvSpPr>
            <a:spLocks noGrp="1"/>
          </p:cNvSpPr>
          <p:nvPr>
            <p:ph type="title"/>
          </p:nvPr>
        </p:nvSpPr>
        <p:spPr>
          <a:xfrm>
            <a:off x="457200" y="274638"/>
            <a:ext cx="8229600" cy="562074"/>
          </a:xfrm>
          <a:prstGeom prst="rect">
            <a:avLst/>
          </a:prstGeom>
        </p:spPr>
        <p:txBody>
          <a:bodyPr/>
          <a:lstStyle/>
          <a:p>
            <a:r>
              <a:rPr lang="es-ES_tradnl" smtClean="0"/>
              <a:t>Clic para editar título</a:t>
            </a:r>
            <a:endParaRPr lang="ca-ES"/>
          </a:p>
        </p:txBody>
      </p:sp>
    </p:spTree>
    <p:extLst>
      <p:ext uri="{BB962C8B-B14F-4D97-AF65-F5344CB8AC3E}">
        <p14:creationId xmlns:p14="http://schemas.microsoft.com/office/powerpoint/2010/main" val="673793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aseline="0">
                <a:latin typeface="Blogger Sans"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642575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6363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816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8334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4912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232816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3276600" y="5876925"/>
            <a:ext cx="3024188" cy="8651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defRPr/>
            </a:pPr>
            <a:endParaRPr lang="ca-ES" altLang="ca-ES" smtClean="0">
              <a:solidFill>
                <a:srgbClr val="000000"/>
              </a:solidFill>
            </a:endParaRPr>
          </a:p>
        </p:txBody>
      </p:sp>
      <p:pic>
        <p:nvPicPr>
          <p:cNvPr id="3" name="Imatg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51275" y="6380163"/>
            <a:ext cx="21304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7845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A06AAC55-6733-4E01-B5D6-7C04B65820D4}" type="datetimeFigureOut">
              <a:rPr lang="ca-ES" smtClean="0"/>
              <a:t>1/6/16</a:t>
            </a:fld>
            <a:endParaRPr lang="ca-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C7654A7C-E05C-49FD-9D03-AB8EA5E30038}" type="slidenum">
              <a:rPr lang="ca-ES" smtClean="0"/>
              <a:t>‹#›</a:t>
            </a:fld>
            <a:endParaRPr lang="ca-ES"/>
          </a:p>
        </p:txBody>
      </p:sp>
    </p:spTree>
    <p:extLst>
      <p:ext uri="{BB962C8B-B14F-4D97-AF65-F5344CB8AC3E}">
        <p14:creationId xmlns:p14="http://schemas.microsoft.com/office/powerpoint/2010/main" val="2756418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17957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ángulo 6"/>
          <p:cNvSpPr/>
          <p:nvPr userDrawn="1"/>
        </p:nvSpPr>
        <p:spPr bwMode="auto">
          <a:xfrm>
            <a:off x="3348038" y="6021388"/>
            <a:ext cx="2808287" cy="647700"/>
          </a:xfrm>
          <a:prstGeom prst="rect">
            <a:avLst/>
          </a:prstGeom>
          <a:solidFill>
            <a:schemeClr val="bg2">
              <a:lumMod val="40000"/>
              <a:lumOff val="60000"/>
            </a:schemeClr>
          </a:solidFill>
          <a:ln w="9525" cap="flat" cmpd="sng" algn="ctr">
            <a:noFill/>
            <a:prstDash val="solid"/>
            <a:round/>
            <a:headEnd type="none" w="med" len="med"/>
            <a:tailEnd type="none" w="med" len="med"/>
          </a:ln>
          <a:effectLst/>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s-ES_tradnl" altLang="es-ES_tradnl" smtClean="0">
              <a:solidFill>
                <a:srgbClr val="000000"/>
              </a:solidFill>
            </a:endParaRPr>
          </a:p>
        </p:txBody>
      </p:sp>
      <p:sp>
        <p:nvSpPr>
          <p:cNvPr id="6" name="Rectángulo 9"/>
          <p:cNvSpPr>
            <a:spLocks noChangeArrowheads="1"/>
          </p:cNvSpPr>
          <p:nvPr userDrawn="1"/>
        </p:nvSpPr>
        <p:spPr bwMode="auto">
          <a:xfrm>
            <a:off x="3348038" y="6248400"/>
            <a:ext cx="2808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algn="ctr" eaLnBrk="0" fontAlgn="base" hangingPunct="0">
              <a:spcBef>
                <a:spcPct val="0"/>
              </a:spcBef>
              <a:spcAft>
                <a:spcPct val="0"/>
              </a:spcAft>
              <a:defRPr/>
            </a:pPr>
            <a:r>
              <a:rPr lang="en-US" altLang="en-US" sz="1200" smtClean="0">
                <a:solidFill>
                  <a:srgbClr val="000000"/>
                </a:solidFill>
                <a:latin typeface="Myriad Pro Light"/>
              </a:rPr>
              <a:t>PLACE PARTNER’S LOGO HERE</a:t>
            </a:r>
            <a:endParaRPr lang="fr-FR" altLang="en-US" sz="1200" smtClean="0">
              <a:solidFill>
                <a:srgbClr val="000000"/>
              </a:solidFill>
              <a:latin typeface="Myriad Pro Light"/>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33467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ángulo 6"/>
          <p:cNvSpPr/>
          <p:nvPr userDrawn="1"/>
        </p:nvSpPr>
        <p:spPr bwMode="auto">
          <a:xfrm>
            <a:off x="3348038" y="6021388"/>
            <a:ext cx="2808287" cy="647700"/>
          </a:xfrm>
          <a:prstGeom prst="rect">
            <a:avLst/>
          </a:prstGeom>
          <a:solidFill>
            <a:schemeClr val="bg2">
              <a:lumMod val="40000"/>
              <a:lumOff val="60000"/>
            </a:schemeClr>
          </a:solidFill>
          <a:ln w="9525" cap="flat" cmpd="sng" algn="ctr">
            <a:noFill/>
            <a:prstDash val="solid"/>
            <a:round/>
            <a:headEnd type="none" w="med" len="med"/>
            <a:tailEnd type="none" w="med" len="med"/>
          </a:ln>
          <a:effectLst/>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s-ES_tradnl" altLang="es-ES_tradnl" smtClean="0">
              <a:solidFill>
                <a:srgbClr val="000000"/>
              </a:solidFill>
            </a:endParaRPr>
          </a:p>
        </p:txBody>
      </p:sp>
      <p:sp>
        <p:nvSpPr>
          <p:cNvPr id="5" name="Rectángulo 9"/>
          <p:cNvSpPr>
            <a:spLocks noChangeArrowheads="1"/>
          </p:cNvSpPr>
          <p:nvPr userDrawn="1"/>
        </p:nvSpPr>
        <p:spPr bwMode="auto">
          <a:xfrm>
            <a:off x="3348038" y="6248400"/>
            <a:ext cx="2808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algn="ctr" eaLnBrk="0" fontAlgn="base" hangingPunct="0">
              <a:spcBef>
                <a:spcPct val="0"/>
              </a:spcBef>
              <a:spcAft>
                <a:spcPct val="0"/>
              </a:spcAft>
              <a:defRPr/>
            </a:pPr>
            <a:r>
              <a:rPr lang="en-US" altLang="en-US" sz="1200" smtClean="0">
                <a:solidFill>
                  <a:srgbClr val="000000"/>
                </a:solidFill>
                <a:latin typeface="Myriad Pro Light"/>
              </a:rPr>
              <a:t>PLACE PARTNER’S LOGO HERE</a:t>
            </a:r>
            <a:endParaRPr lang="fr-FR" altLang="en-US" sz="1200" smtClean="0">
              <a:solidFill>
                <a:srgbClr val="000000"/>
              </a:solidFill>
              <a:latin typeface="Myriad Pro Light"/>
            </a:endParaRPr>
          </a:p>
        </p:txBody>
      </p:sp>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7348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ángulo 6"/>
          <p:cNvSpPr/>
          <p:nvPr userDrawn="1"/>
        </p:nvSpPr>
        <p:spPr bwMode="auto">
          <a:xfrm>
            <a:off x="3348038" y="6021388"/>
            <a:ext cx="2808287" cy="647700"/>
          </a:xfrm>
          <a:prstGeom prst="rect">
            <a:avLst/>
          </a:prstGeom>
          <a:solidFill>
            <a:schemeClr val="bg2">
              <a:lumMod val="40000"/>
              <a:lumOff val="60000"/>
            </a:schemeClr>
          </a:solidFill>
          <a:ln w="9525" cap="flat" cmpd="sng" algn="ctr">
            <a:noFill/>
            <a:prstDash val="solid"/>
            <a:round/>
            <a:headEnd type="none" w="med" len="med"/>
            <a:tailEnd type="none" w="med" len="med"/>
          </a:ln>
          <a:effectLst/>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s-ES_tradnl" altLang="es-ES_tradnl" smtClean="0">
              <a:solidFill>
                <a:srgbClr val="000000"/>
              </a:solidFill>
            </a:endParaRPr>
          </a:p>
        </p:txBody>
      </p:sp>
      <p:sp>
        <p:nvSpPr>
          <p:cNvPr id="5" name="Rectángulo 9"/>
          <p:cNvSpPr>
            <a:spLocks noChangeArrowheads="1"/>
          </p:cNvSpPr>
          <p:nvPr userDrawn="1"/>
        </p:nvSpPr>
        <p:spPr bwMode="auto">
          <a:xfrm>
            <a:off x="3348038" y="6248400"/>
            <a:ext cx="2808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algn="ctr" eaLnBrk="0" fontAlgn="base" hangingPunct="0">
              <a:spcBef>
                <a:spcPct val="0"/>
              </a:spcBef>
              <a:spcAft>
                <a:spcPct val="0"/>
              </a:spcAft>
              <a:defRPr/>
            </a:pPr>
            <a:r>
              <a:rPr lang="en-US" altLang="en-US" sz="1200" smtClean="0">
                <a:solidFill>
                  <a:srgbClr val="000000"/>
                </a:solidFill>
                <a:latin typeface="Myriad Pro Light"/>
              </a:rPr>
              <a:t>PLACE PARTNER’S LOGO HERE</a:t>
            </a:r>
            <a:endParaRPr lang="fr-FR" altLang="en-US" sz="1200" smtClean="0">
              <a:solidFill>
                <a:srgbClr val="000000"/>
              </a:solidFill>
              <a:latin typeface="Myriad Pro Light"/>
            </a:endParaRP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3650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0" i="0" baseline="0">
                <a:latin typeface="Blogger Sans"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aseline="0">
                <a:latin typeface="Myriad Pro"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952675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14475"/>
            <a:ext cx="7772400" cy="552450"/>
          </a:xfrm>
          <a:prstGeom prst="rect">
            <a:avLst/>
          </a:prstGeom>
        </p:spPr>
        <p:txBody>
          <a:bodyPr/>
          <a:lstStyle>
            <a:lvl1pPr>
              <a:defRPr b="0" i="0" baseline="0">
                <a:latin typeface="Blogger Sans"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800" y="2514600"/>
            <a:ext cx="7772400" cy="3429000"/>
          </a:xfrm>
          <a:prstGeom prst="rect">
            <a:avLst/>
          </a:prstGeom>
        </p:spPr>
        <p:txBody>
          <a:bodyPr/>
          <a:lstStyle>
            <a:lvl1pPr>
              <a:defRPr baseline="0">
                <a:latin typeface="Myriad Pro Light" charset="0"/>
              </a:defRPr>
            </a:lvl1pPr>
            <a:lvl2pPr>
              <a:defRPr baseline="0">
                <a:latin typeface="Myriad Pro Light" charset="0"/>
              </a:defRPr>
            </a:lvl2pPr>
            <a:lvl3pPr>
              <a:defRPr baseline="0">
                <a:latin typeface="Myriad Pro Light" charset="0"/>
              </a:defRPr>
            </a:lvl3pPr>
            <a:lvl4pPr>
              <a:defRPr baseline="0">
                <a:latin typeface="Myriad Pro Light" charset="0"/>
              </a:defRPr>
            </a:lvl4pPr>
            <a:lvl5pPr>
              <a:defRPr baseline="0">
                <a:latin typeface="Myriad Pro Light"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83578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baseline="0">
                <a:latin typeface="Blogger Sans"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aseline="0">
                <a:latin typeface="Myriad Pro Light"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682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14475"/>
            <a:ext cx="7772400" cy="552450"/>
          </a:xfrm>
          <a:prstGeom prst="rect">
            <a:avLst/>
          </a:prstGeom>
        </p:spPr>
        <p:txBody>
          <a:bodyPr/>
          <a:lstStyle>
            <a:lvl1pPr>
              <a:defRPr b="0" i="0" baseline="0">
                <a:latin typeface="Blogger Sans"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2514600"/>
            <a:ext cx="3810000" cy="3429000"/>
          </a:xfrm>
          <a:prstGeom prst="rect">
            <a:avLst/>
          </a:prstGeom>
        </p:spPr>
        <p:txBody>
          <a:bodyPr/>
          <a:lstStyle>
            <a:lvl1pPr>
              <a:defRPr sz="2800" baseline="0">
                <a:latin typeface="Myriad Pro Light" charset="0"/>
              </a:defRPr>
            </a:lvl1pPr>
            <a:lvl2pPr>
              <a:defRPr sz="2400" baseline="0">
                <a:latin typeface="Myriad Pro Light" charset="0"/>
              </a:defRPr>
            </a:lvl2pPr>
            <a:lvl3pPr>
              <a:defRPr sz="2000" baseline="0">
                <a:latin typeface="Myriad Pro Light" charset="0"/>
              </a:defRPr>
            </a:lvl3pPr>
            <a:lvl4pPr>
              <a:defRPr sz="1800" baseline="0">
                <a:latin typeface="Myriad Pro Light" charset="0"/>
              </a:defRPr>
            </a:lvl4pPr>
            <a:lvl5pPr>
              <a:defRPr sz="1800" baseline="0">
                <a:latin typeface="Myriad Pro Light"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514600"/>
            <a:ext cx="3810000" cy="3429000"/>
          </a:xfrm>
          <a:prstGeom prst="rect">
            <a:avLst/>
          </a:prstGeom>
        </p:spPr>
        <p:txBody>
          <a:bodyPr/>
          <a:lstStyle>
            <a:lvl1pPr>
              <a:defRPr sz="2800" baseline="0">
                <a:latin typeface="Myriad Pro Light" charset="0"/>
              </a:defRPr>
            </a:lvl1pPr>
            <a:lvl2pPr>
              <a:defRPr sz="2400" baseline="0">
                <a:latin typeface="Myriad Pro Light" charset="0"/>
              </a:defRPr>
            </a:lvl2pPr>
            <a:lvl3pPr>
              <a:defRPr sz="2000" baseline="0">
                <a:latin typeface="Myriad Pro Light" charset="0"/>
              </a:defRPr>
            </a:lvl3pPr>
            <a:lvl4pPr>
              <a:defRPr sz="1800" baseline="0">
                <a:latin typeface="Myriad Pro Light" charset="0"/>
              </a:defRPr>
            </a:lvl4pPr>
            <a:lvl5pPr>
              <a:defRPr sz="1800" baseline="0">
                <a:latin typeface="Myriad Pro Light" charset="0"/>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extLst>
      <p:ext uri="{BB962C8B-B14F-4D97-AF65-F5344CB8AC3E}">
        <p14:creationId xmlns:p14="http://schemas.microsoft.com/office/powerpoint/2010/main" val="2130410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0" i="0" baseline="0">
                <a:solidFill>
                  <a:schemeClr val="bg1"/>
                </a:solidFill>
                <a:latin typeface="Blogger Sans"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0" i="0" baseline="0">
                <a:latin typeface="Myriad Pro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aseline="0">
                <a:latin typeface="Myriad Pro Light" charset="0"/>
              </a:defRPr>
            </a:lvl1pPr>
            <a:lvl2pPr>
              <a:defRPr sz="2000" baseline="0">
                <a:latin typeface="Myriad Pro Light" charset="0"/>
              </a:defRPr>
            </a:lvl2pPr>
            <a:lvl3pPr>
              <a:defRPr sz="1800" baseline="0">
                <a:latin typeface="Myriad Pro Light" charset="0"/>
              </a:defRPr>
            </a:lvl3pPr>
            <a:lvl4pPr>
              <a:defRPr sz="1600" baseline="0">
                <a:latin typeface="Myriad Pro Light" charset="0"/>
              </a:defRPr>
            </a:lvl4pPr>
            <a:lvl5pPr>
              <a:defRPr sz="1600" baseline="0">
                <a:latin typeface="Myriad Pro Light"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0" i="0" baseline="0">
                <a:latin typeface="Myriad Pro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aseline="0">
                <a:latin typeface="Myriad Pro Light" charset="0"/>
              </a:defRPr>
            </a:lvl1pPr>
            <a:lvl2pPr>
              <a:defRPr sz="2000" baseline="0">
                <a:latin typeface="Myriad Pro Light" charset="0"/>
              </a:defRPr>
            </a:lvl2pPr>
            <a:lvl3pPr>
              <a:defRPr sz="1800" baseline="0">
                <a:latin typeface="Myriad Pro Light" charset="0"/>
              </a:defRPr>
            </a:lvl3pPr>
            <a:lvl4pPr>
              <a:defRPr sz="1600" baseline="0">
                <a:latin typeface="Myriad Pro Light" charset="0"/>
              </a:defRPr>
            </a:lvl4pPr>
            <a:lvl5pPr>
              <a:defRPr sz="1600" baseline="0">
                <a:latin typeface="Myriad Pro Light"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865371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1514475"/>
            <a:ext cx="7772400" cy="552450"/>
          </a:xfrm>
          <a:prstGeom prst="rect">
            <a:avLst/>
          </a:prstGeom>
        </p:spPr>
        <p:txBody>
          <a:bodyPr/>
          <a:lstStyle>
            <a:lvl1pPr>
              <a:defRPr b="0" i="0" baseline="0">
                <a:latin typeface="Blogger Sans"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35598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ca-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A06AAC55-6733-4E01-B5D6-7C04B65820D4}" type="datetimeFigureOut">
              <a:rPr lang="ca-ES" smtClean="0"/>
              <a:t>1/6/16</a:t>
            </a:fld>
            <a:endParaRPr lang="ca-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C7654A7C-E05C-49FD-9D03-AB8EA5E30038}" type="slidenum">
              <a:rPr lang="ca-ES" smtClean="0"/>
              <a:t>‹#›</a:t>
            </a:fld>
            <a:endParaRPr lang="ca-ES"/>
          </a:p>
        </p:txBody>
      </p:sp>
    </p:spTree>
    <p:extLst>
      <p:ext uri="{BB962C8B-B14F-4D97-AF65-F5344CB8AC3E}">
        <p14:creationId xmlns:p14="http://schemas.microsoft.com/office/powerpoint/2010/main" val="39728276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134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Step-Visual_1">
    <p:spTree>
      <p:nvGrpSpPr>
        <p:cNvPr id="1" name=""/>
        <p:cNvGrpSpPr/>
        <p:nvPr/>
      </p:nvGrpSpPr>
      <p:grpSpPr>
        <a:xfrm>
          <a:off x="0" y="0"/>
          <a:ext cx="0" cy="0"/>
          <a:chOff x="0" y="0"/>
          <a:chExt cx="0" cy="0"/>
        </a:xfrm>
      </p:grpSpPr>
      <p:pic>
        <p:nvPicPr>
          <p:cNvPr id="9" name="Imagen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2"/>
          <p:cNvSpPr>
            <a:spLocks noChangeArrowheads="1"/>
          </p:cNvSpPr>
          <p:nvPr userDrawn="1"/>
        </p:nvSpPr>
        <p:spPr bwMode="auto">
          <a:xfrm>
            <a:off x="0" y="2693988"/>
            <a:ext cx="9144000" cy="2808287"/>
          </a:xfrm>
          <a:prstGeom prst="rect">
            <a:avLst/>
          </a:prstGeom>
          <a:solidFill>
            <a:srgbClr val="64B4E6"/>
          </a:solidFill>
          <a:ln>
            <a:noFill/>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smtClean="0">
              <a:solidFill>
                <a:srgbClr val="006491"/>
              </a:solidFill>
            </a:endParaRPr>
          </a:p>
        </p:txBody>
      </p:sp>
      <p:sp>
        <p:nvSpPr>
          <p:cNvPr id="11" name="TextBox 25"/>
          <p:cNvSpPr txBox="1">
            <a:spLocks noChangeArrowheads="1"/>
          </p:cNvSpPr>
          <p:nvPr userDrawn="1"/>
        </p:nvSpPr>
        <p:spPr bwMode="auto">
          <a:xfrm>
            <a:off x="720725" y="3048000"/>
            <a:ext cx="1619250" cy="369888"/>
          </a:xfrm>
          <a:prstGeom prst="rect">
            <a:avLst/>
          </a:prstGeom>
          <a:noFill/>
          <a:ln>
            <a:noFill/>
          </a:ln>
          <a:extLst/>
        </p:spPr>
        <p:txBody>
          <a:bodyPr>
            <a:spAutoFit/>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sz="1800" b="1" smtClean="0">
              <a:solidFill>
                <a:srgbClr val="000000"/>
              </a:solidFill>
            </a:endParaRPr>
          </a:p>
        </p:txBody>
      </p:sp>
      <p:sp>
        <p:nvSpPr>
          <p:cNvPr id="12" name="Oval 28"/>
          <p:cNvSpPr>
            <a:spLocks noChangeArrowheads="1"/>
          </p:cNvSpPr>
          <p:nvPr userDrawn="1"/>
        </p:nvSpPr>
        <p:spPr bwMode="auto">
          <a:xfrm>
            <a:off x="2443163" y="3048000"/>
            <a:ext cx="1030287" cy="1028700"/>
          </a:xfrm>
          <a:prstGeom prst="ellipse">
            <a:avLst/>
          </a:prstGeom>
          <a:noFill/>
          <a:ln w="63500" algn="ctr">
            <a:solidFill>
              <a:srgbClr val="006491"/>
            </a:solidFill>
            <a:round/>
            <a:headEnd/>
            <a:tailEnd/>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smtClean="0">
              <a:solidFill>
                <a:srgbClr val="000000"/>
              </a:solidFill>
            </a:endParaRPr>
          </a:p>
        </p:txBody>
      </p:sp>
      <p:sp>
        <p:nvSpPr>
          <p:cNvPr id="13" name="Down Arrow 32"/>
          <p:cNvSpPr>
            <a:spLocks noChangeArrowheads="1"/>
          </p:cNvSpPr>
          <p:nvPr userDrawn="1"/>
        </p:nvSpPr>
        <p:spPr bwMode="auto">
          <a:xfrm rot="16200000">
            <a:off x="4384675" y="2744788"/>
            <a:ext cx="374650" cy="1568450"/>
          </a:xfrm>
          <a:prstGeom prst="downArrow">
            <a:avLst>
              <a:gd name="adj1" fmla="val 50000"/>
              <a:gd name="adj2" fmla="val 96036"/>
            </a:avLst>
          </a:prstGeom>
          <a:solidFill>
            <a:schemeClr val="bg1"/>
          </a:solidFill>
          <a:ln>
            <a:noFill/>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smtClean="0">
              <a:solidFill>
                <a:srgbClr val="000000"/>
              </a:solidFill>
            </a:endParaRPr>
          </a:p>
        </p:txBody>
      </p:sp>
      <p:sp>
        <p:nvSpPr>
          <p:cNvPr id="14" name="Down Arrow 31"/>
          <p:cNvSpPr>
            <a:spLocks noChangeArrowheads="1"/>
          </p:cNvSpPr>
          <p:nvPr userDrawn="1"/>
        </p:nvSpPr>
        <p:spPr bwMode="auto">
          <a:xfrm rot="3000000">
            <a:off x="5200650" y="3830638"/>
            <a:ext cx="382588" cy="735012"/>
          </a:xfrm>
          <a:prstGeom prst="downArrow">
            <a:avLst>
              <a:gd name="adj1" fmla="val 50000"/>
              <a:gd name="adj2" fmla="val 88320"/>
            </a:avLst>
          </a:prstGeom>
          <a:solidFill>
            <a:schemeClr val="bg1"/>
          </a:solidFill>
          <a:ln>
            <a:noFill/>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smtClean="0">
              <a:solidFill>
                <a:srgbClr val="000000"/>
              </a:solidFill>
            </a:endParaRPr>
          </a:p>
        </p:txBody>
      </p:sp>
      <p:sp>
        <p:nvSpPr>
          <p:cNvPr id="15" name="Down Arrow 31"/>
          <p:cNvSpPr>
            <a:spLocks noChangeArrowheads="1"/>
          </p:cNvSpPr>
          <p:nvPr userDrawn="1"/>
        </p:nvSpPr>
        <p:spPr bwMode="auto">
          <a:xfrm rot="7800000">
            <a:off x="3560763" y="3830637"/>
            <a:ext cx="382588" cy="735013"/>
          </a:xfrm>
          <a:prstGeom prst="downArrow">
            <a:avLst>
              <a:gd name="adj1" fmla="val 50000"/>
              <a:gd name="adj2" fmla="val 88320"/>
            </a:avLst>
          </a:prstGeom>
          <a:solidFill>
            <a:schemeClr val="bg1"/>
          </a:solidFill>
          <a:ln>
            <a:noFill/>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smtClean="0">
              <a:solidFill>
                <a:srgbClr val="000000"/>
              </a:solidFill>
            </a:endParaRPr>
          </a:p>
        </p:txBody>
      </p:sp>
      <p:sp>
        <p:nvSpPr>
          <p:cNvPr id="16" name="Oval 23"/>
          <p:cNvSpPr>
            <a:spLocks noChangeArrowheads="1"/>
          </p:cNvSpPr>
          <p:nvPr/>
        </p:nvSpPr>
        <p:spPr bwMode="auto">
          <a:xfrm>
            <a:off x="4057650" y="4260850"/>
            <a:ext cx="1028700" cy="1028700"/>
          </a:xfrm>
          <a:prstGeom prst="ellipse">
            <a:avLst/>
          </a:prstGeom>
          <a:noFill/>
          <a:ln w="63500" algn="ctr">
            <a:solidFill>
              <a:srgbClr val="006491"/>
            </a:solidFill>
            <a:round/>
            <a:headEnd/>
            <a:tailEnd/>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smtClean="0">
              <a:solidFill>
                <a:srgbClr val="000000"/>
              </a:solidFill>
            </a:endParaRPr>
          </a:p>
        </p:txBody>
      </p:sp>
      <p:sp>
        <p:nvSpPr>
          <p:cNvPr id="17" name="Oval 30"/>
          <p:cNvSpPr>
            <a:spLocks noChangeArrowheads="1"/>
          </p:cNvSpPr>
          <p:nvPr userDrawn="1"/>
        </p:nvSpPr>
        <p:spPr bwMode="auto">
          <a:xfrm>
            <a:off x="5670550" y="3048000"/>
            <a:ext cx="1030288" cy="1028700"/>
          </a:xfrm>
          <a:prstGeom prst="ellipse">
            <a:avLst/>
          </a:prstGeom>
          <a:noFill/>
          <a:ln w="63500" algn="ctr">
            <a:solidFill>
              <a:srgbClr val="006491"/>
            </a:solidFill>
            <a:round/>
            <a:headEnd/>
            <a:tailEnd/>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smtClean="0">
              <a:solidFill>
                <a:srgbClr val="000000"/>
              </a:solidFill>
            </a:endParaRPr>
          </a:p>
        </p:txBody>
      </p:sp>
      <p:pic>
        <p:nvPicPr>
          <p:cNvPr id="18" name="Imagen 1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00788" y="5805488"/>
            <a:ext cx="22209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ángulo 17"/>
          <p:cNvSpPr>
            <a:spLocks noChangeArrowheads="1"/>
          </p:cNvSpPr>
          <p:nvPr userDrawn="1"/>
        </p:nvSpPr>
        <p:spPr bwMode="auto">
          <a:xfrm>
            <a:off x="468313" y="6515100"/>
            <a:ext cx="1404937"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Arial Unicode MS" charset="0"/>
                <a:cs typeface="Arial Unicode MS" charset="0"/>
              </a:defRPr>
            </a:lvl1pPr>
            <a:lvl2pPr marL="742950" indent="-285750">
              <a:defRPr sz="2400">
                <a:solidFill>
                  <a:schemeClr val="tx1"/>
                </a:solidFill>
                <a:latin typeface="Arial" charset="0"/>
                <a:ea typeface="Arial Unicode MS" charset="0"/>
                <a:cs typeface="Arial Unicode MS" charset="0"/>
              </a:defRPr>
            </a:lvl2pPr>
            <a:lvl3pPr marL="1143000" indent="-228600">
              <a:defRPr sz="2400">
                <a:solidFill>
                  <a:schemeClr val="tx1"/>
                </a:solidFill>
                <a:latin typeface="Arial" charset="0"/>
                <a:ea typeface="Arial Unicode MS" charset="0"/>
                <a:cs typeface="Arial Unicode MS" charset="0"/>
              </a:defRPr>
            </a:lvl3pPr>
            <a:lvl4pPr marL="1600200" indent="-228600">
              <a:defRPr sz="2400">
                <a:solidFill>
                  <a:schemeClr val="tx1"/>
                </a:solidFill>
                <a:latin typeface="Arial" charset="0"/>
                <a:ea typeface="Arial Unicode MS" charset="0"/>
                <a:cs typeface="Arial Unicode MS" charset="0"/>
              </a:defRPr>
            </a:lvl4pPr>
            <a:lvl5pPr marL="2057400" indent="-228600">
              <a:defRPr sz="2400">
                <a:solidFill>
                  <a:schemeClr val="tx1"/>
                </a:solidFill>
                <a:latin typeface="Arial" charset="0"/>
                <a:ea typeface="Arial Unicode MS" charset="0"/>
                <a:cs typeface="Arial Unicode MS" charset="0"/>
              </a:defRPr>
            </a:lvl5pPr>
            <a:lvl6pPr marL="25146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6pPr>
            <a:lvl7pPr marL="29718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7pPr>
            <a:lvl8pPr marL="34290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8pPr>
            <a:lvl9pPr marL="38862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9pPr>
          </a:lstStyle>
          <a:p>
            <a:pPr eaLnBrk="0" fontAlgn="base" hangingPunct="0">
              <a:spcBef>
                <a:spcPct val="0"/>
              </a:spcBef>
              <a:spcAft>
                <a:spcPct val="0"/>
              </a:spcAft>
              <a:defRPr/>
            </a:pPr>
            <a:r>
              <a:rPr lang="es-ES_tradnl" altLang="es-ES_tradnl" sz="2000" baseline="30000" smtClean="0">
                <a:solidFill>
                  <a:srgbClr val="00567A"/>
                </a:solidFill>
                <a:latin typeface="MyriadPro-Regular" charset="0"/>
              </a:rPr>
              <a:t>een.ec.europa.eu</a:t>
            </a:r>
          </a:p>
        </p:txBody>
      </p:sp>
      <p:sp>
        <p:nvSpPr>
          <p:cNvPr id="20" name="Rectángulo 17"/>
          <p:cNvSpPr/>
          <p:nvPr userDrawn="1"/>
        </p:nvSpPr>
        <p:spPr bwMode="auto">
          <a:xfrm>
            <a:off x="3348038" y="6021388"/>
            <a:ext cx="2808287" cy="647700"/>
          </a:xfrm>
          <a:prstGeom prst="rect">
            <a:avLst/>
          </a:prstGeom>
          <a:solidFill>
            <a:schemeClr val="bg2">
              <a:lumMod val="40000"/>
              <a:lumOff val="60000"/>
            </a:schemeClr>
          </a:solidFill>
          <a:ln w="9525" cap="flat" cmpd="sng" algn="ctr">
            <a:noFill/>
            <a:prstDash val="solid"/>
            <a:round/>
            <a:headEnd type="none" w="med" len="med"/>
            <a:tailEnd type="none" w="med" len="med"/>
          </a:ln>
          <a:effectLst/>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s-ES_tradnl" altLang="es-ES_tradnl" smtClean="0">
              <a:solidFill>
                <a:srgbClr val="000000"/>
              </a:solidFill>
            </a:endParaRPr>
          </a:p>
        </p:txBody>
      </p:sp>
      <p:sp>
        <p:nvSpPr>
          <p:cNvPr id="21" name="Rectángulo 21"/>
          <p:cNvSpPr>
            <a:spLocks noChangeArrowheads="1"/>
          </p:cNvSpPr>
          <p:nvPr userDrawn="1"/>
        </p:nvSpPr>
        <p:spPr bwMode="auto">
          <a:xfrm>
            <a:off x="3348038" y="6248400"/>
            <a:ext cx="2808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algn="ctr" eaLnBrk="0" fontAlgn="base" hangingPunct="0">
              <a:spcBef>
                <a:spcPct val="0"/>
              </a:spcBef>
              <a:spcAft>
                <a:spcPct val="0"/>
              </a:spcAft>
              <a:defRPr/>
            </a:pPr>
            <a:r>
              <a:rPr lang="en-US" altLang="en-US" sz="1200" smtClean="0">
                <a:solidFill>
                  <a:srgbClr val="000000"/>
                </a:solidFill>
                <a:latin typeface="Myriad Pro Light"/>
              </a:rPr>
              <a:t>PLACE PARTNER’S LOGO HERE</a:t>
            </a:r>
            <a:endParaRPr lang="fr-FR" altLang="en-US" sz="1200" smtClean="0">
              <a:solidFill>
                <a:srgbClr val="000000"/>
              </a:solidFill>
              <a:latin typeface="Myriad Pro Light"/>
            </a:endParaRPr>
          </a:p>
        </p:txBody>
      </p:sp>
      <p:sp>
        <p:nvSpPr>
          <p:cNvPr id="38" name="Title 37"/>
          <p:cNvSpPr>
            <a:spLocks noGrp="1"/>
          </p:cNvSpPr>
          <p:nvPr>
            <p:ph type="title"/>
          </p:nvPr>
        </p:nvSpPr>
        <p:spPr>
          <a:xfrm>
            <a:off x="720725" y="1773936"/>
            <a:ext cx="7772400" cy="552450"/>
          </a:xfrm>
          <a:prstGeom prst="rect">
            <a:avLst/>
          </a:prstGeom>
        </p:spPr>
        <p:txBody>
          <a:bodyPr/>
          <a:lstStyle>
            <a:lvl1pPr>
              <a:defRPr b="0" baseline="0">
                <a:solidFill>
                  <a:srgbClr val="006491"/>
                </a:solidFill>
                <a:latin typeface="Blogger Sans" charset="0"/>
              </a:defRPr>
            </a:lvl1pPr>
          </a:lstStyle>
          <a:p>
            <a:r>
              <a:rPr lang="en-US" dirty="0" smtClean="0"/>
              <a:t>Click to edit Master title style</a:t>
            </a:r>
            <a:endParaRPr lang="en-US" dirty="0"/>
          </a:p>
        </p:txBody>
      </p:sp>
      <p:sp>
        <p:nvSpPr>
          <p:cNvPr id="37" name="Picture Placeholder 34"/>
          <p:cNvSpPr>
            <a:spLocks noGrp="1"/>
          </p:cNvSpPr>
          <p:nvPr>
            <p:ph type="pic" sz="quarter" idx="15"/>
          </p:nvPr>
        </p:nvSpPr>
        <p:spPr>
          <a:xfrm>
            <a:off x="2596853" y="3201987"/>
            <a:ext cx="722376" cy="720725"/>
          </a:xfrm>
          <a:prstGeom prst="rect">
            <a:avLst/>
          </a:prstGeom>
        </p:spPr>
        <p:txBody>
          <a:bodyPr/>
          <a:lstStyle>
            <a:lvl1pPr marL="0" indent="0" algn="ctr">
              <a:buNone/>
              <a:defRPr sz="1000" b="1">
                <a:solidFill>
                  <a:schemeClr val="bg1"/>
                </a:solidFill>
              </a:defRPr>
            </a:lvl1pPr>
          </a:lstStyle>
          <a:p>
            <a:pPr lvl="0"/>
            <a:endParaRPr lang="en-US" noProof="0" dirty="0"/>
          </a:p>
        </p:txBody>
      </p:sp>
      <p:sp>
        <p:nvSpPr>
          <p:cNvPr id="35" name="Picture Placeholder 34"/>
          <p:cNvSpPr>
            <a:spLocks noGrp="1"/>
          </p:cNvSpPr>
          <p:nvPr>
            <p:ph type="pic" sz="quarter" idx="13"/>
          </p:nvPr>
        </p:nvSpPr>
        <p:spPr>
          <a:xfrm>
            <a:off x="4198219" y="4437063"/>
            <a:ext cx="722376" cy="720725"/>
          </a:xfrm>
          <a:prstGeom prst="rect">
            <a:avLst/>
          </a:prstGeom>
        </p:spPr>
        <p:txBody>
          <a:bodyPr/>
          <a:lstStyle>
            <a:lvl1pPr marL="0" indent="0" algn="ctr">
              <a:buNone/>
              <a:defRPr sz="1000" b="1">
                <a:solidFill>
                  <a:schemeClr val="bg1"/>
                </a:solidFill>
              </a:defRPr>
            </a:lvl1pPr>
          </a:lstStyle>
          <a:p>
            <a:pPr lvl="0"/>
            <a:endParaRPr lang="en-US" noProof="0" dirty="0"/>
          </a:p>
        </p:txBody>
      </p:sp>
      <p:sp>
        <p:nvSpPr>
          <p:cNvPr id="36" name="Picture Placeholder 34"/>
          <p:cNvSpPr>
            <a:spLocks noGrp="1"/>
          </p:cNvSpPr>
          <p:nvPr>
            <p:ph type="pic" sz="quarter" idx="14"/>
          </p:nvPr>
        </p:nvSpPr>
        <p:spPr>
          <a:xfrm>
            <a:off x="5824320" y="3193744"/>
            <a:ext cx="722376" cy="720725"/>
          </a:xfrm>
          <a:prstGeom prst="rect">
            <a:avLst/>
          </a:prstGeom>
        </p:spPr>
        <p:txBody>
          <a:bodyPr/>
          <a:lstStyle>
            <a:lvl1pPr marL="0" indent="0" algn="ctr">
              <a:buNone/>
              <a:defRPr sz="1000" b="1">
                <a:solidFill>
                  <a:schemeClr val="bg1"/>
                </a:solidFill>
              </a:defRPr>
            </a:lvl1pPr>
          </a:lstStyle>
          <a:p>
            <a:pPr lvl="0"/>
            <a:endParaRPr lang="en-US" noProof="0" dirty="0"/>
          </a:p>
        </p:txBody>
      </p:sp>
      <p:sp>
        <p:nvSpPr>
          <p:cNvPr id="32" name="Text Placeholder 31"/>
          <p:cNvSpPr>
            <a:spLocks noGrp="1"/>
          </p:cNvSpPr>
          <p:nvPr>
            <p:ph type="body" sz="quarter" idx="11"/>
          </p:nvPr>
        </p:nvSpPr>
        <p:spPr>
          <a:xfrm>
            <a:off x="6841752" y="3072516"/>
            <a:ext cx="1690688" cy="1136650"/>
          </a:xfrm>
          <a:prstGeom prst="rect">
            <a:avLst/>
          </a:prstGeom>
        </p:spPr>
        <p:txBody>
          <a:bodyPr/>
          <a:lstStyle>
            <a:lvl1pPr marL="0" indent="0">
              <a:buNone/>
              <a:defRPr sz="1800" b="0" i="0" baseline="0">
                <a:solidFill>
                  <a:schemeClr val="bg1"/>
                </a:solidFill>
                <a:latin typeface="Myriad Pro"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smtClean="0"/>
              <a:t>Click to edit Master text styles</a:t>
            </a:r>
            <a:endParaRPr lang="en-US" dirty="0"/>
          </a:p>
        </p:txBody>
      </p:sp>
      <p:sp>
        <p:nvSpPr>
          <p:cNvPr id="33" name="Text Placeholder 31"/>
          <p:cNvSpPr>
            <a:spLocks noGrp="1"/>
          </p:cNvSpPr>
          <p:nvPr>
            <p:ph type="body" sz="quarter" idx="12"/>
          </p:nvPr>
        </p:nvSpPr>
        <p:spPr>
          <a:xfrm>
            <a:off x="5220072" y="4535026"/>
            <a:ext cx="3312368" cy="910198"/>
          </a:xfrm>
          <a:prstGeom prst="rect">
            <a:avLst/>
          </a:prstGeom>
        </p:spPr>
        <p:txBody>
          <a:bodyPr/>
          <a:lstStyle>
            <a:lvl1pPr marL="0" indent="0">
              <a:buNone/>
              <a:defRPr sz="1800" b="0" i="0" baseline="0">
                <a:solidFill>
                  <a:schemeClr val="bg1"/>
                </a:solidFill>
                <a:latin typeface="Myriad Pro"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smtClean="0"/>
              <a:t>Click to edit Master text styles</a:t>
            </a:r>
            <a:endParaRPr lang="en-US" dirty="0"/>
          </a:p>
        </p:txBody>
      </p:sp>
      <p:sp>
        <p:nvSpPr>
          <p:cNvPr id="30" name="Text Placeholder 29"/>
          <p:cNvSpPr>
            <a:spLocks noGrp="1"/>
          </p:cNvSpPr>
          <p:nvPr>
            <p:ph type="body" sz="quarter" idx="10"/>
          </p:nvPr>
        </p:nvSpPr>
        <p:spPr>
          <a:xfrm>
            <a:off x="710876" y="3072516"/>
            <a:ext cx="1655762" cy="1112838"/>
          </a:xfrm>
          <a:prstGeom prst="rect">
            <a:avLst/>
          </a:prstGeom>
        </p:spPr>
        <p:txBody>
          <a:bodyPr/>
          <a:lstStyle>
            <a:lvl1pPr marL="0" indent="0" algn="r">
              <a:buNone/>
              <a:defRPr sz="1800" b="0" i="0" baseline="0">
                <a:solidFill>
                  <a:schemeClr val="bg1"/>
                </a:solidFill>
                <a:latin typeface="Myriad Pro"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smtClean="0"/>
              <a:t>Click to edit Master text style</a:t>
            </a:r>
            <a:endParaRPr lang="en-US" dirty="0"/>
          </a:p>
        </p:txBody>
      </p:sp>
    </p:spTree>
    <p:extLst>
      <p:ext uri="{BB962C8B-B14F-4D97-AF65-F5344CB8AC3E}">
        <p14:creationId xmlns:p14="http://schemas.microsoft.com/office/powerpoint/2010/main" val="3351142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Step-Visual_2">
    <p:spTree>
      <p:nvGrpSpPr>
        <p:cNvPr id="1" name=""/>
        <p:cNvGrpSpPr/>
        <p:nvPr/>
      </p:nvGrpSpPr>
      <p:grpSpPr>
        <a:xfrm>
          <a:off x="0" y="0"/>
          <a:ext cx="0" cy="0"/>
          <a:chOff x="0" y="0"/>
          <a:chExt cx="0" cy="0"/>
        </a:xfrm>
      </p:grpSpPr>
      <p:pic>
        <p:nvPicPr>
          <p:cNvPr id="9" name="Imagen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Group 21"/>
          <p:cNvGraphicFramePr>
            <a:graphicFrameLocks noGrp="1"/>
          </p:cNvGraphicFramePr>
          <p:nvPr/>
        </p:nvGraphicFramePr>
        <p:xfrm>
          <a:off x="2895600" y="381000"/>
          <a:ext cx="5562600" cy="263525"/>
        </p:xfrm>
        <a:graphic>
          <a:graphicData uri="http://schemas.openxmlformats.org/drawingml/2006/table">
            <a:tbl>
              <a:tblPr/>
              <a:tblGrid>
                <a:gridCol w="5562600"/>
              </a:tblGrid>
              <a:tr h="263525">
                <a:tc>
                  <a:txBody>
                    <a:bodyPr/>
                    <a:lstStyle>
                      <a:lvl1pPr>
                        <a:spcBef>
                          <a:spcPct val="20000"/>
                        </a:spcBef>
                        <a:buClr>
                          <a:srgbClr val="006491"/>
                        </a:buClr>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spcBef>
                          <a:spcPct val="20000"/>
                        </a:spcBef>
                        <a:buClr>
                          <a:srgbClr val="64B4E6"/>
                        </a:buClr>
                        <a:buFont typeface="Wingdings" panose="05000000000000000000" pitchFamily="2" charset="2"/>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006491"/>
                        </a:buCl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lr>
                          <a:srgbClr val="64B4E6"/>
                        </a:buClr>
                        <a:buFont typeface="Wingdings" panose="05000000000000000000" pitchFamily="2" charset="2"/>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lr>
                          <a:srgbClr val="006491"/>
                        </a:buClr>
                        <a:buFont typeface="Times" panose="02020603050405020304" pitchFamily="18"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lr>
                          <a:srgbClr val="006491"/>
                        </a:buClr>
                        <a:buFont typeface="Times" panose="02020603050405020304" pitchFamily="18"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lr>
                          <a:srgbClr val="006491"/>
                        </a:buClr>
                        <a:buFont typeface="Times" panose="02020603050405020304" pitchFamily="18"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lr>
                          <a:srgbClr val="006491"/>
                        </a:buClr>
                        <a:buFont typeface="Times" panose="02020603050405020304" pitchFamily="18"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lr>
                          <a:srgbClr val="006491"/>
                        </a:buClr>
                        <a:buFont typeface="Times" panose="02020603050405020304" pitchFamily="18"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en-US" sz="1100" b="0" i="0" u="none" strike="noStrike" cap="none" normalizeH="0" baseline="0" smtClean="0">
                          <a:ln>
                            <a:noFill/>
                          </a:ln>
                          <a:solidFill>
                            <a:srgbClr val="005FA9"/>
                          </a:solidFill>
                          <a:effectLst/>
                          <a:latin typeface="Arial" panose="020B0604020202020204" pitchFamily="34" charset="0"/>
                          <a:ea typeface="Arial Unicode MS" panose="020B0604020202020204" pitchFamily="34" charset="-128"/>
                          <a:cs typeface="Arial Unicode MS" panose="020B0604020202020204" pitchFamily="34" charset="-128"/>
                        </a:rPr>
                        <a:t>Title of the presentation | Date |</a:t>
                      </a:r>
                      <a:fld id="{454A9894-3056-4873-83DF-A74845EBEFB4}" type="slidenum">
                        <a:rPr kumimoji="0" lang="fr-FR" altLang="en-US" sz="1100" b="0" i="0" u="none" strike="noStrike" cap="none" normalizeH="0" baseline="0" smtClean="0">
                          <a:ln>
                            <a:noFill/>
                          </a:ln>
                          <a:solidFill>
                            <a:srgbClr val="005FA9"/>
                          </a:solidFill>
                          <a:effectLst/>
                          <a:latin typeface="Arial" panose="020B0604020202020204" pitchFamily="34" charset="0"/>
                          <a:ea typeface="Arial Unicode MS" panose="020B0604020202020204" pitchFamily="34" charset="-128"/>
                          <a:cs typeface="Arial Unicode MS" panose="020B0604020202020204" pitchFamily="34" charset="-128"/>
                        </a:rPr>
                        <a:pPr marL="0" marR="0" lvl="0" indent="0" algn="r" defTabSz="914400" rtl="0" eaLnBrk="0" fontAlgn="base" latinLnBrk="0" hangingPunct="0">
                          <a:lnSpc>
                            <a:spcPct val="100000"/>
                          </a:lnSpc>
                          <a:spcBef>
                            <a:spcPct val="0"/>
                          </a:spcBef>
                          <a:spcAft>
                            <a:spcPct val="0"/>
                          </a:spcAft>
                          <a:buClrTx/>
                          <a:buSzTx/>
                          <a:buFontTx/>
                          <a:buNone/>
                          <a:tabLst/>
                        </a:pPr>
                        <a:t>‹#›</a:t>
                      </a:fld>
                      <a:endParaRPr kumimoji="0" lang="fr-FR" altLang="en-US" sz="1100" b="0" i="0" u="none" strike="noStrike" cap="none" normalizeH="0" baseline="0" smtClean="0">
                        <a:ln>
                          <a:noFill/>
                        </a:ln>
                        <a:solidFill>
                          <a:srgbClr val="005FA9"/>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0" marR="0" marT="0" marB="0" anchor="ctr" horzOverflow="overflow">
                    <a:lnL>
                      <a:noFill/>
                    </a:lnL>
                    <a:lnR>
                      <a:noFill/>
                    </a:lnR>
                    <a:lnT>
                      <a:noFill/>
                    </a:lnT>
                    <a:lnB>
                      <a:noFill/>
                    </a:lnB>
                    <a:lnTlToBr>
                      <a:noFill/>
                    </a:lnTlToBr>
                    <a:lnBlToTr>
                      <a:noFill/>
                    </a:lnBlToTr>
                    <a:noFill/>
                  </a:tcPr>
                </a:tc>
              </a:tr>
            </a:tbl>
          </a:graphicData>
        </a:graphic>
      </p:graphicFrame>
      <p:sp>
        <p:nvSpPr>
          <p:cNvPr id="11" name="Rectangle 22"/>
          <p:cNvSpPr>
            <a:spLocks noChangeArrowheads="1"/>
          </p:cNvSpPr>
          <p:nvPr userDrawn="1"/>
        </p:nvSpPr>
        <p:spPr bwMode="auto">
          <a:xfrm>
            <a:off x="0" y="2693988"/>
            <a:ext cx="9144000" cy="2808287"/>
          </a:xfrm>
          <a:prstGeom prst="rect">
            <a:avLst/>
          </a:prstGeom>
          <a:solidFill>
            <a:srgbClr val="64B4E6"/>
          </a:solidFill>
          <a:ln>
            <a:noFill/>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smtClean="0">
              <a:solidFill>
                <a:srgbClr val="006491"/>
              </a:solidFill>
            </a:endParaRPr>
          </a:p>
        </p:txBody>
      </p:sp>
      <p:sp>
        <p:nvSpPr>
          <p:cNvPr id="12" name="TextBox 19"/>
          <p:cNvSpPr txBox="1">
            <a:spLocks noChangeArrowheads="1"/>
          </p:cNvSpPr>
          <p:nvPr userDrawn="1"/>
        </p:nvSpPr>
        <p:spPr bwMode="auto">
          <a:xfrm>
            <a:off x="720725" y="3048000"/>
            <a:ext cx="1619250" cy="369888"/>
          </a:xfrm>
          <a:prstGeom prst="rect">
            <a:avLst/>
          </a:prstGeom>
          <a:noFill/>
          <a:ln>
            <a:noFill/>
          </a:ln>
          <a:extLst/>
        </p:spPr>
        <p:txBody>
          <a:bodyPr>
            <a:spAutoFit/>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sz="1800" b="1" smtClean="0">
              <a:solidFill>
                <a:srgbClr val="000000"/>
              </a:solidFill>
            </a:endParaRPr>
          </a:p>
        </p:txBody>
      </p:sp>
      <p:sp>
        <p:nvSpPr>
          <p:cNvPr id="13" name="Oval 28"/>
          <p:cNvSpPr>
            <a:spLocks noChangeArrowheads="1"/>
          </p:cNvSpPr>
          <p:nvPr userDrawn="1"/>
        </p:nvSpPr>
        <p:spPr bwMode="auto">
          <a:xfrm>
            <a:off x="2382838" y="4270375"/>
            <a:ext cx="1030287" cy="1030288"/>
          </a:xfrm>
          <a:prstGeom prst="ellipse">
            <a:avLst/>
          </a:prstGeom>
          <a:noFill/>
          <a:ln w="63500" algn="ctr">
            <a:solidFill>
              <a:srgbClr val="006491"/>
            </a:solidFill>
            <a:round/>
            <a:headEnd/>
            <a:tailEnd/>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smtClean="0">
              <a:solidFill>
                <a:srgbClr val="000000"/>
              </a:solidFill>
            </a:endParaRPr>
          </a:p>
        </p:txBody>
      </p:sp>
      <p:sp>
        <p:nvSpPr>
          <p:cNvPr id="14" name="Oval 30"/>
          <p:cNvSpPr>
            <a:spLocks noChangeArrowheads="1"/>
          </p:cNvSpPr>
          <p:nvPr/>
        </p:nvSpPr>
        <p:spPr bwMode="auto">
          <a:xfrm>
            <a:off x="5730875" y="4270375"/>
            <a:ext cx="1030288" cy="1030288"/>
          </a:xfrm>
          <a:prstGeom prst="ellipse">
            <a:avLst/>
          </a:prstGeom>
          <a:noFill/>
          <a:ln w="63500" algn="ctr">
            <a:solidFill>
              <a:srgbClr val="006491"/>
            </a:solidFill>
            <a:round/>
            <a:headEnd/>
            <a:tailEnd/>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smtClean="0">
              <a:solidFill>
                <a:srgbClr val="000000"/>
              </a:solidFill>
            </a:endParaRPr>
          </a:p>
        </p:txBody>
      </p:sp>
      <p:sp>
        <p:nvSpPr>
          <p:cNvPr id="15" name="Down Arrow 32"/>
          <p:cNvSpPr>
            <a:spLocks noChangeArrowheads="1"/>
          </p:cNvSpPr>
          <p:nvPr userDrawn="1"/>
        </p:nvSpPr>
        <p:spPr bwMode="auto">
          <a:xfrm rot="5400000">
            <a:off x="4383881" y="3999707"/>
            <a:ext cx="376237" cy="1568450"/>
          </a:xfrm>
          <a:prstGeom prst="downArrow">
            <a:avLst>
              <a:gd name="adj1" fmla="val 50000"/>
              <a:gd name="adj2" fmla="val 95631"/>
            </a:avLst>
          </a:prstGeom>
          <a:solidFill>
            <a:schemeClr val="bg1"/>
          </a:solidFill>
          <a:ln>
            <a:noFill/>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smtClean="0">
              <a:solidFill>
                <a:srgbClr val="000000"/>
              </a:solidFill>
            </a:endParaRPr>
          </a:p>
        </p:txBody>
      </p:sp>
      <p:sp>
        <p:nvSpPr>
          <p:cNvPr id="16" name="Down Arrow 31"/>
          <p:cNvSpPr>
            <a:spLocks noChangeArrowheads="1"/>
          </p:cNvSpPr>
          <p:nvPr userDrawn="1"/>
        </p:nvSpPr>
        <p:spPr bwMode="auto">
          <a:xfrm rot="13800000">
            <a:off x="3690144" y="3755231"/>
            <a:ext cx="382588" cy="733425"/>
          </a:xfrm>
          <a:prstGeom prst="downArrow">
            <a:avLst>
              <a:gd name="adj1" fmla="val 50000"/>
              <a:gd name="adj2" fmla="val 88129"/>
            </a:avLst>
          </a:prstGeom>
          <a:solidFill>
            <a:schemeClr val="bg1"/>
          </a:solidFill>
          <a:ln>
            <a:noFill/>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smtClean="0">
              <a:solidFill>
                <a:srgbClr val="000000"/>
              </a:solidFill>
            </a:endParaRPr>
          </a:p>
        </p:txBody>
      </p:sp>
      <p:sp>
        <p:nvSpPr>
          <p:cNvPr id="17" name="Down Arrow 31"/>
          <p:cNvSpPr>
            <a:spLocks noChangeArrowheads="1"/>
          </p:cNvSpPr>
          <p:nvPr userDrawn="1"/>
        </p:nvSpPr>
        <p:spPr bwMode="auto">
          <a:xfrm rot="18600000">
            <a:off x="5130800" y="3789363"/>
            <a:ext cx="384175" cy="733425"/>
          </a:xfrm>
          <a:prstGeom prst="downArrow">
            <a:avLst>
              <a:gd name="adj1" fmla="val 50000"/>
              <a:gd name="adj2" fmla="val 87765"/>
            </a:avLst>
          </a:prstGeom>
          <a:solidFill>
            <a:schemeClr val="bg1"/>
          </a:solidFill>
          <a:ln>
            <a:noFill/>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smtClean="0">
              <a:solidFill>
                <a:srgbClr val="000000"/>
              </a:solidFill>
            </a:endParaRPr>
          </a:p>
        </p:txBody>
      </p:sp>
      <p:sp>
        <p:nvSpPr>
          <p:cNvPr id="18" name="Oval 23"/>
          <p:cNvSpPr>
            <a:spLocks noChangeArrowheads="1"/>
          </p:cNvSpPr>
          <p:nvPr userDrawn="1"/>
        </p:nvSpPr>
        <p:spPr bwMode="auto">
          <a:xfrm>
            <a:off x="4057650" y="2905125"/>
            <a:ext cx="1028700" cy="1028700"/>
          </a:xfrm>
          <a:prstGeom prst="ellipse">
            <a:avLst/>
          </a:prstGeom>
          <a:noFill/>
          <a:ln w="63500" algn="ctr">
            <a:solidFill>
              <a:srgbClr val="006491"/>
            </a:solidFill>
            <a:round/>
            <a:headEnd/>
            <a:tailEnd/>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smtClean="0">
              <a:solidFill>
                <a:srgbClr val="000000"/>
              </a:solidFill>
            </a:endParaRPr>
          </a:p>
        </p:txBody>
      </p:sp>
      <p:pic>
        <p:nvPicPr>
          <p:cNvPr id="19" name="Imagen 1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00788" y="5805488"/>
            <a:ext cx="22209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ángulo 20"/>
          <p:cNvSpPr>
            <a:spLocks noChangeArrowheads="1"/>
          </p:cNvSpPr>
          <p:nvPr userDrawn="1"/>
        </p:nvSpPr>
        <p:spPr bwMode="auto">
          <a:xfrm>
            <a:off x="468313" y="6515100"/>
            <a:ext cx="1404937"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Arial Unicode MS" charset="0"/>
                <a:cs typeface="Arial Unicode MS" charset="0"/>
              </a:defRPr>
            </a:lvl1pPr>
            <a:lvl2pPr marL="742950" indent="-285750">
              <a:defRPr sz="2400">
                <a:solidFill>
                  <a:schemeClr val="tx1"/>
                </a:solidFill>
                <a:latin typeface="Arial" charset="0"/>
                <a:ea typeface="Arial Unicode MS" charset="0"/>
                <a:cs typeface="Arial Unicode MS" charset="0"/>
              </a:defRPr>
            </a:lvl2pPr>
            <a:lvl3pPr marL="1143000" indent="-228600">
              <a:defRPr sz="2400">
                <a:solidFill>
                  <a:schemeClr val="tx1"/>
                </a:solidFill>
                <a:latin typeface="Arial" charset="0"/>
                <a:ea typeface="Arial Unicode MS" charset="0"/>
                <a:cs typeface="Arial Unicode MS" charset="0"/>
              </a:defRPr>
            </a:lvl3pPr>
            <a:lvl4pPr marL="1600200" indent="-228600">
              <a:defRPr sz="2400">
                <a:solidFill>
                  <a:schemeClr val="tx1"/>
                </a:solidFill>
                <a:latin typeface="Arial" charset="0"/>
                <a:ea typeface="Arial Unicode MS" charset="0"/>
                <a:cs typeface="Arial Unicode MS" charset="0"/>
              </a:defRPr>
            </a:lvl4pPr>
            <a:lvl5pPr marL="2057400" indent="-228600">
              <a:defRPr sz="2400">
                <a:solidFill>
                  <a:schemeClr val="tx1"/>
                </a:solidFill>
                <a:latin typeface="Arial" charset="0"/>
                <a:ea typeface="Arial Unicode MS" charset="0"/>
                <a:cs typeface="Arial Unicode MS" charset="0"/>
              </a:defRPr>
            </a:lvl5pPr>
            <a:lvl6pPr marL="25146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6pPr>
            <a:lvl7pPr marL="29718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7pPr>
            <a:lvl8pPr marL="34290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8pPr>
            <a:lvl9pPr marL="38862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9pPr>
          </a:lstStyle>
          <a:p>
            <a:pPr eaLnBrk="0" fontAlgn="base" hangingPunct="0">
              <a:spcBef>
                <a:spcPct val="0"/>
              </a:spcBef>
              <a:spcAft>
                <a:spcPct val="0"/>
              </a:spcAft>
              <a:defRPr/>
            </a:pPr>
            <a:r>
              <a:rPr lang="es-ES_tradnl" altLang="es-ES_tradnl" sz="2000" baseline="30000" smtClean="0">
                <a:solidFill>
                  <a:srgbClr val="00567A"/>
                </a:solidFill>
                <a:latin typeface="MyriadPro-Regular" charset="0"/>
              </a:rPr>
              <a:t>een.ec.europa.eu</a:t>
            </a:r>
          </a:p>
        </p:txBody>
      </p:sp>
      <p:sp>
        <p:nvSpPr>
          <p:cNvPr id="21" name="Rectángulo 19"/>
          <p:cNvSpPr/>
          <p:nvPr userDrawn="1"/>
        </p:nvSpPr>
        <p:spPr bwMode="auto">
          <a:xfrm>
            <a:off x="3348038" y="6021388"/>
            <a:ext cx="2808287" cy="647700"/>
          </a:xfrm>
          <a:prstGeom prst="rect">
            <a:avLst/>
          </a:prstGeom>
          <a:solidFill>
            <a:schemeClr val="bg2">
              <a:lumMod val="40000"/>
              <a:lumOff val="60000"/>
            </a:schemeClr>
          </a:solidFill>
          <a:ln w="9525" cap="flat" cmpd="sng" algn="ctr">
            <a:noFill/>
            <a:prstDash val="solid"/>
            <a:round/>
            <a:headEnd type="none" w="med" len="med"/>
            <a:tailEnd type="none" w="med" len="med"/>
          </a:ln>
          <a:effectLst/>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s-ES_tradnl" altLang="es-ES_tradnl" smtClean="0">
              <a:solidFill>
                <a:srgbClr val="000000"/>
              </a:solidFill>
            </a:endParaRPr>
          </a:p>
        </p:txBody>
      </p:sp>
      <p:sp>
        <p:nvSpPr>
          <p:cNvPr id="22" name="Rectángulo 22"/>
          <p:cNvSpPr>
            <a:spLocks noChangeArrowheads="1"/>
          </p:cNvSpPr>
          <p:nvPr userDrawn="1"/>
        </p:nvSpPr>
        <p:spPr bwMode="auto">
          <a:xfrm>
            <a:off x="3348038" y="6248400"/>
            <a:ext cx="2808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algn="ctr" eaLnBrk="0" fontAlgn="base" hangingPunct="0">
              <a:spcBef>
                <a:spcPct val="0"/>
              </a:spcBef>
              <a:spcAft>
                <a:spcPct val="0"/>
              </a:spcAft>
              <a:defRPr/>
            </a:pPr>
            <a:r>
              <a:rPr lang="en-US" altLang="en-US" sz="1200" smtClean="0">
                <a:solidFill>
                  <a:srgbClr val="000000"/>
                </a:solidFill>
                <a:latin typeface="Myriad Pro Light"/>
              </a:rPr>
              <a:t>PLACE PARTNER’S LOGO HERE</a:t>
            </a:r>
            <a:endParaRPr lang="fr-FR" altLang="en-US" sz="1200" smtClean="0">
              <a:solidFill>
                <a:srgbClr val="000000"/>
              </a:solidFill>
              <a:latin typeface="Myriad Pro Light"/>
            </a:endParaRPr>
          </a:p>
        </p:txBody>
      </p:sp>
      <p:sp>
        <p:nvSpPr>
          <p:cNvPr id="30" name="Text Placeholder 29"/>
          <p:cNvSpPr>
            <a:spLocks noGrp="1"/>
          </p:cNvSpPr>
          <p:nvPr>
            <p:ph type="body" sz="quarter" idx="10"/>
          </p:nvPr>
        </p:nvSpPr>
        <p:spPr>
          <a:xfrm>
            <a:off x="629772" y="4316908"/>
            <a:ext cx="1655762" cy="1112838"/>
          </a:xfrm>
          <a:prstGeom prst="rect">
            <a:avLst/>
          </a:prstGeom>
        </p:spPr>
        <p:txBody>
          <a:bodyPr/>
          <a:lstStyle>
            <a:lvl1pPr marL="0" indent="0" algn="r">
              <a:buNone/>
              <a:defRPr sz="1800" b="0" i="0" baseline="0">
                <a:solidFill>
                  <a:schemeClr val="bg1"/>
                </a:solidFill>
                <a:latin typeface="Myriad Pro"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smtClean="0"/>
              <a:t>Click to edit Master text style</a:t>
            </a:r>
            <a:endParaRPr lang="en-US" dirty="0"/>
          </a:p>
        </p:txBody>
      </p:sp>
      <p:sp>
        <p:nvSpPr>
          <p:cNvPr id="32" name="Text Placeholder 31"/>
          <p:cNvSpPr>
            <a:spLocks noGrp="1"/>
          </p:cNvSpPr>
          <p:nvPr>
            <p:ph type="body" sz="quarter" idx="11"/>
          </p:nvPr>
        </p:nvSpPr>
        <p:spPr>
          <a:xfrm>
            <a:off x="6890683" y="4293096"/>
            <a:ext cx="1690688" cy="1136650"/>
          </a:xfrm>
          <a:prstGeom prst="rect">
            <a:avLst/>
          </a:prstGeom>
        </p:spPr>
        <p:txBody>
          <a:bodyPr/>
          <a:lstStyle>
            <a:lvl1pPr marL="0" indent="0">
              <a:buNone/>
              <a:defRPr sz="1800" b="0" i="0" baseline="0">
                <a:solidFill>
                  <a:schemeClr val="bg1"/>
                </a:solidFill>
                <a:latin typeface="Myriad Pro"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smtClean="0"/>
              <a:t>Click to edit Master text styles</a:t>
            </a:r>
            <a:endParaRPr lang="en-US" dirty="0"/>
          </a:p>
        </p:txBody>
      </p:sp>
      <p:sp>
        <p:nvSpPr>
          <p:cNvPr id="33" name="Text Placeholder 31"/>
          <p:cNvSpPr>
            <a:spLocks noGrp="1"/>
          </p:cNvSpPr>
          <p:nvPr>
            <p:ph type="body" sz="quarter" idx="12"/>
          </p:nvPr>
        </p:nvSpPr>
        <p:spPr>
          <a:xfrm>
            <a:off x="5138527" y="2915959"/>
            <a:ext cx="3312368" cy="910198"/>
          </a:xfrm>
          <a:prstGeom prst="rect">
            <a:avLst/>
          </a:prstGeom>
        </p:spPr>
        <p:txBody>
          <a:bodyPr/>
          <a:lstStyle>
            <a:lvl1pPr marL="0" indent="0">
              <a:buNone/>
              <a:defRPr sz="1800" b="0" i="0" baseline="0">
                <a:solidFill>
                  <a:schemeClr val="bg1"/>
                </a:solidFill>
                <a:latin typeface="Myriad Pro"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smtClean="0"/>
              <a:t>Click to edit Master text styles</a:t>
            </a:r>
            <a:endParaRPr lang="en-US" dirty="0"/>
          </a:p>
        </p:txBody>
      </p:sp>
      <p:sp>
        <p:nvSpPr>
          <p:cNvPr id="35" name="Picture Placeholder 34"/>
          <p:cNvSpPr>
            <a:spLocks noGrp="1"/>
          </p:cNvSpPr>
          <p:nvPr>
            <p:ph type="pic" sz="quarter" idx="13"/>
          </p:nvPr>
        </p:nvSpPr>
        <p:spPr>
          <a:xfrm>
            <a:off x="5883826" y="4443413"/>
            <a:ext cx="722376" cy="720725"/>
          </a:xfrm>
          <a:prstGeom prst="rect">
            <a:avLst/>
          </a:prstGeom>
        </p:spPr>
        <p:txBody>
          <a:bodyPr/>
          <a:lstStyle>
            <a:lvl1pPr marL="0" indent="0" algn="ctr">
              <a:buNone/>
              <a:defRPr sz="1000" b="1">
                <a:solidFill>
                  <a:schemeClr val="bg1"/>
                </a:solidFill>
              </a:defRPr>
            </a:lvl1pPr>
          </a:lstStyle>
          <a:p>
            <a:pPr lvl="0"/>
            <a:endParaRPr lang="en-US" noProof="0" dirty="0"/>
          </a:p>
        </p:txBody>
      </p:sp>
      <p:sp>
        <p:nvSpPr>
          <p:cNvPr id="36" name="Picture Placeholder 34"/>
          <p:cNvSpPr>
            <a:spLocks noGrp="1"/>
          </p:cNvSpPr>
          <p:nvPr>
            <p:ph type="pic" sz="quarter" idx="14"/>
          </p:nvPr>
        </p:nvSpPr>
        <p:spPr>
          <a:xfrm>
            <a:off x="4210811" y="3059343"/>
            <a:ext cx="722376" cy="720725"/>
          </a:xfrm>
          <a:prstGeom prst="rect">
            <a:avLst/>
          </a:prstGeom>
        </p:spPr>
        <p:txBody>
          <a:bodyPr/>
          <a:lstStyle>
            <a:lvl1pPr marL="0" indent="0" algn="ctr">
              <a:buNone/>
              <a:defRPr sz="1000" b="1">
                <a:solidFill>
                  <a:schemeClr val="bg1"/>
                </a:solidFill>
              </a:defRPr>
            </a:lvl1pPr>
          </a:lstStyle>
          <a:p>
            <a:pPr lvl="0"/>
            <a:endParaRPr lang="en-US" noProof="0" dirty="0"/>
          </a:p>
        </p:txBody>
      </p:sp>
      <p:sp>
        <p:nvSpPr>
          <p:cNvPr id="37" name="Picture Placeholder 34"/>
          <p:cNvSpPr>
            <a:spLocks noGrp="1"/>
          </p:cNvSpPr>
          <p:nvPr>
            <p:ph type="pic" sz="quarter" idx="15"/>
          </p:nvPr>
        </p:nvSpPr>
        <p:spPr>
          <a:xfrm>
            <a:off x="2549960" y="4423569"/>
            <a:ext cx="722376" cy="720725"/>
          </a:xfrm>
          <a:prstGeom prst="rect">
            <a:avLst/>
          </a:prstGeom>
        </p:spPr>
        <p:txBody>
          <a:bodyPr/>
          <a:lstStyle>
            <a:lvl1pPr marL="0" indent="0" algn="ctr">
              <a:buNone/>
              <a:defRPr sz="1000" b="1">
                <a:solidFill>
                  <a:schemeClr val="bg1"/>
                </a:solidFill>
              </a:defRPr>
            </a:lvl1pPr>
          </a:lstStyle>
          <a:p>
            <a:pPr lvl="0"/>
            <a:endParaRPr lang="en-US" noProof="0" dirty="0"/>
          </a:p>
        </p:txBody>
      </p:sp>
      <p:sp>
        <p:nvSpPr>
          <p:cNvPr id="26" name="Title 37"/>
          <p:cNvSpPr>
            <a:spLocks noGrp="1"/>
          </p:cNvSpPr>
          <p:nvPr>
            <p:ph type="title"/>
          </p:nvPr>
        </p:nvSpPr>
        <p:spPr>
          <a:xfrm>
            <a:off x="720725" y="1773936"/>
            <a:ext cx="7772400" cy="552450"/>
          </a:xfrm>
          <a:prstGeom prst="rect">
            <a:avLst/>
          </a:prstGeom>
        </p:spPr>
        <p:txBody>
          <a:bodyPr/>
          <a:lstStyle>
            <a:lvl1pPr>
              <a:defRPr b="0" baseline="0">
                <a:solidFill>
                  <a:srgbClr val="006491"/>
                </a:solidFill>
                <a:latin typeface="Blogger Sans"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45762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latin typeface="Myriad Pro"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aseline="0">
                <a:latin typeface="Myriad Pro Light" charset="0"/>
              </a:defRPr>
            </a:lvl1pPr>
            <a:lvl2pPr>
              <a:defRPr sz="2800" baseline="0">
                <a:latin typeface="Myriad Pro Light" charset="0"/>
              </a:defRPr>
            </a:lvl2pPr>
            <a:lvl3pPr>
              <a:defRPr sz="2400" baseline="0">
                <a:latin typeface="Myriad Pro Light" charset="0"/>
              </a:defRPr>
            </a:lvl3pPr>
            <a:lvl4pPr>
              <a:defRPr sz="2000" baseline="0">
                <a:latin typeface="Myriad Pro Light" charset="0"/>
              </a:defRPr>
            </a:lvl4pPr>
            <a:lvl5pPr>
              <a:defRPr sz="2000" baseline="0">
                <a:latin typeface="Myriad Pro Light"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aseline="0">
                <a:latin typeface="Myriad Pro"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142157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0" i="0" baseline="0">
                <a:latin typeface="Blogger Sans"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latin typeface="Myriad Pro Light"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158433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514475"/>
            <a:ext cx="7772400" cy="552450"/>
          </a:xfrm>
          <a:prstGeom prst="rect">
            <a:avLst/>
          </a:prstGeom>
        </p:spPr>
        <p:txBody>
          <a:bodyPr/>
          <a:lstStyle>
            <a:lvl1pPr>
              <a:defRPr b="0" i="0" baseline="0">
                <a:latin typeface="Blogger Sans"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85800" y="2514600"/>
            <a:ext cx="7772400" cy="3429000"/>
          </a:xfrm>
          <a:prstGeom prst="rect">
            <a:avLst/>
          </a:prstGeom>
        </p:spPr>
        <p:txBody>
          <a:bodyPr vert="eaVert"/>
          <a:lstStyle>
            <a:lvl1pPr>
              <a:defRPr baseline="0">
                <a:latin typeface="Myriad Pro Light" charset="0"/>
              </a:defRPr>
            </a:lvl1pPr>
            <a:lvl2pPr>
              <a:defRPr baseline="0">
                <a:latin typeface="Myriad Pro Light" charset="0"/>
              </a:defRPr>
            </a:lvl2pPr>
            <a:lvl3pPr>
              <a:defRPr baseline="0">
                <a:latin typeface="Myriad Pro Light" charset="0"/>
              </a:defRPr>
            </a:lvl3pPr>
            <a:lvl4pPr>
              <a:defRPr baseline="0">
                <a:latin typeface="Myriad Pro Light" charset="0"/>
              </a:defRPr>
            </a:lvl4pPr>
            <a:lvl5pPr>
              <a:defRPr baseline="0">
                <a:latin typeface="Myriad Pro Light"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607851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724400"/>
          </a:xfrm>
          <a:prstGeom prst="rect">
            <a:avLst/>
          </a:prstGeom>
        </p:spPr>
        <p:txBody>
          <a:bodyPr vert="eaVert"/>
          <a:lstStyle>
            <a:lvl1pPr>
              <a:defRPr b="0" i="0" baseline="0">
                <a:latin typeface="Blogger Sans"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85800" y="1219200"/>
            <a:ext cx="5676900" cy="4724400"/>
          </a:xfrm>
          <a:prstGeom prst="rect">
            <a:avLst/>
          </a:prstGeom>
        </p:spPr>
        <p:txBody>
          <a:bodyPr vert="eaVert"/>
          <a:lstStyle>
            <a:lvl1pPr>
              <a:defRPr baseline="0">
                <a:latin typeface="Myriad Pro Light" charset="0"/>
              </a:defRPr>
            </a:lvl1pPr>
            <a:lvl2pPr>
              <a:defRPr baseline="0">
                <a:latin typeface="Myriad Pro Light" charset="0"/>
              </a:defRPr>
            </a:lvl2pPr>
            <a:lvl3pPr>
              <a:defRPr baseline="0">
                <a:latin typeface="Myriad Pro Light" charset="0"/>
              </a:defRPr>
            </a:lvl3pPr>
            <a:lvl4pPr>
              <a:defRPr baseline="0">
                <a:latin typeface="Myriad Pro Light" charset="0"/>
              </a:defRPr>
            </a:lvl4pPr>
            <a:lvl5pPr>
              <a:defRPr baseline="0">
                <a:latin typeface="Myriad Pro Light"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314425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9200"/>
            <a:ext cx="7772400" cy="1143000"/>
          </a:xfrm>
          <a:prstGeom prst="rect">
            <a:avLst/>
          </a:prstGeom>
        </p:spPr>
        <p:txBody>
          <a:bodyPr/>
          <a:lstStyle>
            <a:lvl1pPr>
              <a:defRPr b="0" i="0" baseline="0">
                <a:latin typeface="Blogger Sans"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2514600"/>
            <a:ext cx="3810000" cy="3429000"/>
          </a:xfrm>
          <a:prstGeom prst="rect">
            <a:avLst/>
          </a:prstGeom>
        </p:spPr>
        <p:txBody>
          <a:bodyPr/>
          <a:lstStyle>
            <a:lvl1pPr>
              <a:defRPr baseline="0">
                <a:latin typeface="Myriad Pro Light" charset="0"/>
              </a:defRPr>
            </a:lvl1pPr>
            <a:lvl2pPr>
              <a:defRPr baseline="0">
                <a:latin typeface="Myriad Pro Light" charset="0"/>
              </a:defRPr>
            </a:lvl2pPr>
            <a:lvl3pPr>
              <a:defRPr baseline="0">
                <a:latin typeface="Myriad Pro Light" charset="0"/>
              </a:defRPr>
            </a:lvl3pPr>
            <a:lvl4pPr>
              <a:defRPr baseline="0">
                <a:latin typeface="Myriad Pro Light" charset="0"/>
              </a:defRPr>
            </a:lvl4pPr>
            <a:lvl5pPr>
              <a:defRPr baseline="0">
                <a:latin typeface="Myriad Pro Light"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514600"/>
            <a:ext cx="3810000" cy="3429000"/>
          </a:xfrm>
          <a:prstGeom prst="rect">
            <a:avLst/>
          </a:prstGeom>
        </p:spPr>
        <p:txBody>
          <a:bodyPr/>
          <a:lstStyle>
            <a:lvl1pPr>
              <a:defRPr baseline="0">
                <a:latin typeface="Myriad Pro Light" charset="0"/>
              </a:defRPr>
            </a:lvl1pPr>
            <a:lvl2pPr>
              <a:defRPr baseline="0">
                <a:latin typeface="Myriad Pro Light" charset="0"/>
              </a:defRPr>
            </a:lvl2pPr>
            <a:lvl3pPr>
              <a:defRPr baseline="0">
                <a:latin typeface="Myriad Pro Light" charset="0"/>
              </a:defRPr>
            </a:lvl3pPr>
            <a:lvl4pPr>
              <a:defRPr baseline="0">
                <a:latin typeface="Myriad Pro Light" charset="0"/>
              </a:defRPr>
            </a:lvl4pPr>
            <a:lvl5pPr>
              <a:defRPr baseline="0">
                <a:latin typeface="Myriad Pro Light"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363997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aseline="0">
                <a:latin typeface="Blogger Sans"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aseline="0">
                <a:latin typeface="MyriadPro-Regular"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0320896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2190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A06AAC55-6733-4E01-B5D6-7C04B65820D4}" type="datetimeFigureOut">
              <a:rPr lang="ca-ES" smtClean="0"/>
              <a:t>1/6/16</a:t>
            </a:fld>
            <a:endParaRPr lang="ca-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C7654A7C-E05C-49FD-9D03-AB8EA5E30038}" type="slidenum">
              <a:rPr lang="ca-ES" smtClean="0"/>
              <a:t>‹#›</a:t>
            </a:fld>
            <a:endParaRPr lang="ca-ES"/>
          </a:p>
        </p:txBody>
      </p:sp>
    </p:spTree>
    <p:extLst>
      <p:ext uri="{BB962C8B-B14F-4D97-AF65-F5344CB8AC3E}">
        <p14:creationId xmlns:p14="http://schemas.microsoft.com/office/powerpoint/2010/main" val="2848432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04886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23311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74531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897740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9087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007461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909981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4676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292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ca-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A06AAC55-6733-4E01-B5D6-7C04B65820D4}" type="datetimeFigureOut">
              <a:rPr lang="ca-ES" smtClean="0"/>
              <a:t>1/6/16</a:t>
            </a:fld>
            <a:endParaRPr lang="ca-ES"/>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C7654A7C-E05C-49FD-9D03-AB8EA5E30038}" type="slidenum">
              <a:rPr lang="ca-ES" smtClean="0"/>
              <a:t>‹#›</a:t>
            </a:fld>
            <a:endParaRPr lang="ca-ES"/>
          </a:p>
        </p:txBody>
      </p:sp>
    </p:spTree>
    <p:extLst>
      <p:ext uri="{BB962C8B-B14F-4D97-AF65-F5344CB8AC3E}">
        <p14:creationId xmlns:p14="http://schemas.microsoft.com/office/powerpoint/2010/main" val="708264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734888" y="274638"/>
            <a:ext cx="7797552" cy="706090"/>
          </a:xfrm>
        </p:spPr>
        <p:txBody>
          <a:bodyPr>
            <a:normAutofit/>
          </a:bodyPr>
          <a:lstStyle>
            <a:lvl1pPr algn="l">
              <a:defRPr sz="2400" b="1"/>
            </a:lvl1pPr>
          </a:lstStyle>
          <a:p>
            <a:r>
              <a:rPr lang="es-ES" smtClean="0"/>
              <a:t>Haga clic para modificar el estilo de título del patrón</a:t>
            </a:r>
            <a:endParaRPr lang="ca-ES" dirty="0"/>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A06AAC55-6733-4E01-B5D6-7C04B65820D4}" type="datetimeFigureOut">
              <a:rPr lang="ca-ES" smtClean="0"/>
              <a:t>1/6/16</a:t>
            </a:fld>
            <a:endParaRPr lang="ca-ES"/>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ca-ES" dirty="0"/>
          </a:p>
        </p:txBody>
      </p:sp>
    </p:spTree>
    <p:extLst>
      <p:ext uri="{BB962C8B-B14F-4D97-AF65-F5344CB8AC3E}">
        <p14:creationId xmlns:p14="http://schemas.microsoft.com/office/powerpoint/2010/main" val="1078723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79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ca-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A06AAC55-6733-4E01-B5D6-7C04B65820D4}" type="datetimeFigureOut">
              <a:rPr lang="ca-ES" smtClean="0"/>
              <a:t>1/6/16</a:t>
            </a:fld>
            <a:endParaRPr lang="ca-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C7654A7C-E05C-49FD-9D03-AB8EA5E30038}" type="slidenum">
              <a:rPr lang="ca-ES" smtClean="0"/>
              <a:t>‹#›</a:t>
            </a:fld>
            <a:endParaRPr lang="ca-ES"/>
          </a:p>
        </p:txBody>
      </p:sp>
    </p:spTree>
    <p:extLst>
      <p:ext uri="{BB962C8B-B14F-4D97-AF65-F5344CB8AC3E}">
        <p14:creationId xmlns:p14="http://schemas.microsoft.com/office/powerpoint/2010/main" val="2907094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5" name="4 Marcador de fecha"/>
          <p:cNvSpPr>
            <a:spLocks noGrp="1"/>
          </p:cNvSpPr>
          <p:nvPr>
            <p:ph type="dt" sz="half" idx="10"/>
          </p:nvPr>
        </p:nvSpPr>
        <p:spPr>
          <a:xfrm>
            <a:off x="457200" y="6356350"/>
            <a:ext cx="2133600" cy="365125"/>
          </a:xfrm>
          <a:prstGeom prst="rect">
            <a:avLst/>
          </a:prstGeom>
        </p:spPr>
        <p:txBody>
          <a:bodyPr/>
          <a:lstStyle/>
          <a:p>
            <a:fld id="{A06AAC55-6733-4E01-B5D6-7C04B65820D4}" type="datetimeFigureOut">
              <a:rPr lang="ca-ES" smtClean="0"/>
              <a:t>1/6/16</a:t>
            </a:fld>
            <a:endParaRPr lang="ca-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C7654A7C-E05C-49FD-9D03-AB8EA5E30038}" type="slidenum">
              <a:rPr lang="ca-ES" smtClean="0"/>
              <a:t>‹#›</a:t>
            </a:fld>
            <a:endParaRPr lang="ca-ES"/>
          </a:p>
        </p:txBody>
      </p:sp>
      <p:pic>
        <p:nvPicPr>
          <p:cNvPr id="11" name="Picture 1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3568" y="4194795"/>
            <a:ext cx="288925"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5"/>
          <p:cNvSpPr txBox="1">
            <a:spLocks noChangeArrowheads="1"/>
          </p:cNvSpPr>
          <p:nvPr userDrawn="1"/>
        </p:nvSpPr>
        <p:spPr bwMode="auto">
          <a:xfrm>
            <a:off x="975668" y="4204320"/>
            <a:ext cx="1122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36000" rIns="36000">
            <a:spAutoFit/>
          </a:bodyPr>
          <a:lstStyle>
            <a:lvl1pPr eaLnBrk="0" hangingPunct="0">
              <a:defRPr>
                <a:solidFill>
                  <a:schemeClr val="tx1"/>
                </a:solidFill>
                <a:latin typeface="Helvetica" pitchFamily="2" charset="0"/>
                <a:cs typeface="Arial" pitchFamily="34" charset="0"/>
              </a:defRPr>
            </a:lvl1pPr>
            <a:lvl2pPr marL="742950" indent="-285750" eaLnBrk="0" hangingPunct="0">
              <a:defRPr>
                <a:solidFill>
                  <a:schemeClr val="tx1"/>
                </a:solidFill>
                <a:latin typeface="Helvetica" pitchFamily="2" charset="0"/>
                <a:cs typeface="Arial" pitchFamily="34" charset="0"/>
              </a:defRPr>
            </a:lvl2pPr>
            <a:lvl3pPr marL="1143000" indent="-228600" eaLnBrk="0" hangingPunct="0">
              <a:defRPr>
                <a:solidFill>
                  <a:schemeClr val="tx1"/>
                </a:solidFill>
                <a:latin typeface="Helvetica" pitchFamily="2" charset="0"/>
                <a:cs typeface="Arial" pitchFamily="34" charset="0"/>
              </a:defRPr>
            </a:lvl3pPr>
            <a:lvl4pPr marL="1600200" indent="-228600" eaLnBrk="0" hangingPunct="0">
              <a:defRPr>
                <a:solidFill>
                  <a:schemeClr val="tx1"/>
                </a:solidFill>
                <a:latin typeface="Helvetica" pitchFamily="2" charset="0"/>
                <a:cs typeface="Arial" pitchFamily="34" charset="0"/>
              </a:defRPr>
            </a:lvl4pPr>
            <a:lvl5pPr marL="2057400" indent="-228600" eaLnBrk="0" hangingPunct="0">
              <a:defRPr>
                <a:solidFill>
                  <a:schemeClr val="tx1"/>
                </a:solidFill>
                <a:latin typeface="Helvetica" pitchFamily="2" charset="0"/>
                <a:cs typeface="Arial" pitchFamily="34" charset="0"/>
              </a:defRPr>
            </a:lvl5pPr>
            <a:lvl6pPr marL="2514600" indent="-228600" eaLnBrk="0" fontAlgn="base" hangingPunct="0">
              <a:spcBef>
                <a:spcPct val="0"/>
              </a:spcBef>
              <a:spcAft>
                <a:spcPct val="0"/>
              </a:spcAft>
              <a:defRPr>
                <a:solidFill>
                  <a:schemeClr val="tx1"/>
                </a:solidFill>
                <a:latin typeface="Helvetica" pitchFamily="2" charset="0"/>
                <a:cs typeface="Arial" pitchFamily="34" charset="0"/>
              </a:defRPr>
            </a:lvl6pPr>
            <a:lvl7pPr marL="2971800" indent="-228600" eaLnBrk="0" fontAlgn="base" hangingPunct="0">
              <a:spcBef>
                <a:spcPct val="0"/>
              </a:spcBef>
              <a:spcAft>
                <a:spcPct val="0"/>
              </a:spcAft>
              <a:defRPr>
                <a:solidFill>
                  <a:schemeClr val="tx1"/>
                </a:solidFill>
                <a:latin typeface="Helvetica" pitchFamily="2" charset="0"/>
                <a:cs typeface="Arial" pitchFamily="34" charset="0"/>
              </a:defRPr>
            </a:lvl7pPr>
            <a:lvl8pPr marL="3429000" indent="-228600" eaLnBrk="0" fontAlgn="base" hangingPunct="0">
              <a:spcBef>
                <a:spcPct val="0"/>
              </a:spcBef>
              <a:spcAft>
                <a:spcPct val="0"/>
              </a:spcAft>
              <a:defRPr>
                <a:solidFill>
                  <a:schemeClr val="tx1"/>
                </a:solidFill>
                <a:latin typeface="Helvetica" pitchFamily="2" charset="0"/>
                <a:cs typeface="Arial" pitchFamily="34" charset="0"/>
              </a:defRPr>
            </a:lvl8pPr>
            <a:lvl9pPr marL="3886200" indent="-228600" eaLnBrk="0" fontAlgn="base" hangingPunct="0">
              <a:spcBef>
                <a:spcPct val="0"/>
              </a:spcBef>
              <a:spcAft>
                <a:spcPct val="0"/>
              </a:spcAft>
              <a:defRPr>
                <a:solidFill>
                  <a:schemeClr val="tx1"/>
                </a:solidFill>
                <a:latin typeface="Helvetica" pitchFamily="2" charset="0"/>
                <a:cs typeface="Arial" pitchFamily="34" charset="0"/>
              </a:defRPr>
            </a:lvl9pPr>
          </a:lstStyle>
          <a:p>
            <a:pPr>
              <a:defRPr/>
            </a:pPr>
            <a:r>
              <a:rPr lang="ca-ES" sz="1400" b="1" dirty="0" smtClean="0">
                <a:solidFill>
                  <a:schemeClr val="bg1">
                    <a:lumMod val="50000"/>
                  </a:schemeClr>
                </a:solidFill>
                <a:ea typeface="ヒラギノ角ゴ Pro W3" pitchFamily="64" charset="-128"/>
              </a:rPr>
              <a:t>@</a:t>
            </a:r>
            <a:r>
              <a:rPr lang="ca-ES" sz="1400" b="1" dirty="0" err="1" smtClean="0">
                <a:solidFill>
                  <a:schemeClr val="bg1">
                    <a:lumMod val="50000"/>
                  </a:schemeClr>
                </a:solidFill>
                <a:ea typeface="ヒラギノ角ゴ Pro W3" pitchFamily="64" charset="-128"/>
              </a:rPr>
              <a:t>accio_cat</a:t>
            </a:r>
            <a:endParaRPr lang="ca-ES" sz="1400" b="1" dirty="0" smtClean="0">
              <a:solidFill>
                <a:schemeClr val="bg1">
                  <a:lumMod val="50000"/>
                </a:schemeClr>
              </a:solidFill>
              <a:ea typeface="ヒラギノ角ゴ Pro W3" pitchFamily="64" charset="-128"/>
            </a:endParaRPr>
          </a:p>
        </p:txBody>
      </p:sp>
      <p:sp>
        <p:nvSpPr>
          <p:cNvPr id="13" name="Text Box 5"/>
          <p:cNvSpPr txBox="1">
            <a:spLocks noChangeArrowheads="1"/>
          </p:cNvSpPr>
          <p:nvPr userDrawn="1"/>
        </p:nvSpPr>
        <p:spPr bwMode="auto">
          <a:xfrm>
            <a:off x="611560" y="908720"/>
            <a:ext cx="1871663" cy="188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36000" rIns="36000">
            <a:spAutoFit/>
          </a:bodyPr>
          <a:lstStyle>
            <a:lvl1pPr eaLnBrk="0" hangingPunct="0">
              <a:spcBef>
                <a:spcPct val="20000"/>
              </a:spcBef>
              <a:defRPr sz="1600">
                <a:solidFill>
                  <a:schemeClr val="tx1"/>
                </a:solidFill>
                <a:latin typeface="Helvetica LT Std" pitchFamily="34" charset="0"/>
                <a:cs typeface="Arial" charset="0"/>
              </a:defRPr>
            </a:lvl1pPr>
            <a:lvl2pPr marL="742950" indent="-285750" eaLnBrk="0" hangingPunct="0">
              <a:spcBef>
                <a:spcPct val="20000"/>
              </a:spcBef>
              <a:buClr>
                <a:srgbClr val="006973"/>
              </a:buClr>
              <a:defRPr sz="1600">
                <a:solidFill>
                  <a:schemeClr val="tx1"/>
                </a:solidFill>
                <a:latin typeface="Helvetica LT Std" pitchFamily="34" charset="0"/>
                <a:cs typeface="Arial" charset="0"/>
              </a:defRPr>
            </a:lvl2pPr>
            <a:lvl3pPr marL="1143000" indent="-228600" eaLnBrk="0" hangingPunct="0">
              <a:spcBef>
                <a:spcPct val="20000"/>
              </a:spcBef>
              <a:buChar char="•"/>
              <a:defRPr sz="2400">
                <a:solidFill>
                  <a:schemeClr val="tx1"/>
                </a:solidFill>
                <a:latin typeface="Helvetica" pitchFamily="2" charset="0"/>
                <a:cs typeface="Arial" charset="0"/>
              </a:defRPr>
            </a:lvl3pPr>
            <a:lvl4pPr marL="1600200" indent="-228600" eaLnBrk="0" hangingPunct="0">
              <a:spcBef>
                <a:spcPct val="20000"/>
              </a:spcBef>
              <a:buChar char="–"/>
              <a:defRPr sz="2000">
                <a:solidFill>
                  <a:schemeClr val="tx1"/>
                </a:solidFill>
                <a:latin typeface="Helvetica" pitchFamily="2" charset="0"/>
                <a:cs typeface="Arial" charset="0"/>
              </a:defRPr>
            </a:lvl4pPr>
            <a:lvl5pPr marL="2057400" indent="-228600" eaLnBrk="0" hangingPunct="0">
              <a:spcBef>
                <a:spcPct val="20000"/>
              </a:spcBef>
              <a:buChar char="»"/>
              <a:defRPr sz="2000">
                <a:solidFill>
                  <a:schemeClr val="tx1"/>
                </a:solidFill>
                <a:latin typeface="Helvetica" pitchFamily="2" charset="0"/>
                <a:cs typeface="Arial" charset="0"/>
              </a:defRPr>
            </a:lvl5pPr>
            <a:lvl6pPr marL="2514600" indent="-228600" eaLnBrk="0" fontAlgn="base" hangingPunct="0">
              <a:spcBef>
                <a:spcPct val="20000"/>
              </a:spcBef>
              <a:spcAft>
                <a:spcPct val="0"/>
              </a:spcAft>
              <a:buChar char="»"/>
              <a:defRPr sz="2000">
                <a:solidFill>
                  <a:schemeClr val="tx1"/>
                </a:solidFill>
                <a:latin typeface="Helvetica" pitchFamily="2" charset="0"/>
                <a:cs typeface="Arial" charset="0"/>
              </a:defRPr>
            </a:lvl6pPr>
            <a:lvl7pPr marL="2971800" indent="-228600" eaLnBrk="0" fontAlgn="base" hangingPunct="0">
              <a:spcBef>
                <a:spcPct val="20000"/>
              </a:spcBef>
              <a:spcAft>
                <a:spcPct val="0"/>
              </a:spcAft>
              <a:buChar char="»"/>
              <a:defRPr sz="2000">
                <a:solidFill>
                  <a:schemeClr val="tx1"/>
                </a:solidFill>
                <a:latin typeface="Helvetica" pitchFamily="2" charset="0"/>
                <a:cs typeface="Arial" charset="0"/>
              </a:defRPr>
            </a:lvl7pPr>
            <a:lvl8pPr marL="3429000" indent="-228600" eaLnBrk="0" fontAlgn="base" hangingPunct="0">
              <a:spcBef>
                <a:spcPct val="20000"/>
              </a:spcBef>
              <a:spcAft>
                <a:spcPct val="0"/>
              </a:spcAft>
              <a:buChar char="»"/>
              <a:defRPr sz="2000">
                <a:solidFill>
                  <a:schemeClr val="tx1"/>
                </a:solidFill>
                <a:latin typeface="Helvetica" pitchFamily="2" charset="0"/>
                <a:cs typeface="Arial" charset="0"/>
              </a:defRPr>
            </a:lvl8pPr>
            <a:lvl9pPr marL="3886200" indent="-228600" eaLnBrk="0" fontAlgn="base" hangingPunct="0">
              <a:spcBef>
                <a:spcPct val="20000"/>
              </a:spcBef>
              <a:spcAft>
                <a:spcPct val="0"/>
              </a:spcAft>
              <a:buChar char="»"/>
              <a:defRPr sz="2000">
                <a:solidFill>
                  <a:schemeClr val="tx1"/>
                </a:solidFill>
                <a:latin typeface="Helvetica" pitchFamily="2" charset="0"/>
                <a:cs typeface="Arial" charset="0"/>
              </a:defRPr>
            </a:lvl9pPr>
          </a:lstStyle>
          <a:p>
            <a:pPr>
              <a:spcBef>
                <a:spcPct val="0"/>
              </a:spcBef>
            </a:pPr>
            <a:r>
              <a:rPr lang="ca-ES" altLang="ca-ES" sz="1400" b="1" dirty="0">
                <a:latin typeface="Calibri" panose="020F0502020204030204" pitchFamily="34" charset="0"/>
                <a:ea typeface="ヒラギノ角ゴ Pro W3" pitchFamily="64" charset="-128"/>
              </a:rPr>
              <a:t>Servei </a:t>
            </a:r>
            <a:r>
              <a:rPr lang="ca-ES" altLang="ca-ES" sz="1400" b="1" dirty="0" smtClean="0">
                <a:latin typeface="Calibri" panose="020F0502020204030204" pitchFamily="34" charset="0"/>
                <a:ea typeface="ヒラギノ角ゴ Pro W3" pitchFamily="64" charset="-128"/>
              </a:rPr>
              <a:t>d’Informació</a:t>
            </a:r>
          </a:p>
          <a:p>
            <a:pPr>
              <a:spcBef>
                <a:spcPct val="0"/>
              </a:spcBef>
            </a:pPr>
            <a:r>
              <a:rPr lang="ca-ES" altLang="ca-ES" sz="1400" b="1" dirty="0" smtClean="0">
                <a:latin typeface="Calibri" panose="020F0502020204030204" pitchFamily="34" charset="0"/>
                <a:ea typeface="ヒラギノ角ゴ Pro W3" pitchFamily="64" charset="-128"/>
              </a:rPr>
              <a:t>Empresarial</a:t>
            </a:r>
            <a:endParaRPr lang="ca-ES" altLang="ca-ES" sz="1400" b="1" dirty="0">
              <a:latin typeface="Calibri" panose="020F0502020204030204" pitchFamily="34" charset="0"/>
              <a:ea typeface="ヒラギノ角ゴ Pro W3" pitchFamily="64" charset="-128"/>
            </a:endParaRPr>
          </a:p>
          <a:p>
            <a:pPr>
              <a:spcBef>
                <a:spcPct val="30000"/>
              </a:spcBef>
            </a:pPr>
            <a:r>
              <a:rPr lang="ca-ES" altLang="ca-ES" sz="1400" dirty="0">
                <a:latin typeface="Calibri" panose="020F0502020204030204" pitchFamily="34" charset="0"/>
                <a:ea typeface="ヒラギノ角ゴ Pro W3" pitchFamily="64" charset="-128"/>
              </a:rPr>
              <a:t>934 767 206</a:t>
            </a:r>
          </a:p>
          <a:p>
            <a:pPr>
              <a:spcBef>
                <a:spcPct val="0"/>
              </a:spcBef>
            </a:pPr>
            <a:r>
              <a:rPr lang="ca-ES" altLang="ca-ES" sz="1400" dirty="0" smtClean="0">
                <a:latin typeface="Calibri" panose="020F0502020204030204" pitchFamily="34" charset="0"/>
                <a:ea typeface="ヒラギノ角ゴ Pro W3" pitchFamily="64" charset="-128"/>
              </a:rPr>
              <a:t>Info.accio@gencat.cat</a:t>
            </a:r>
          </a:p>
          <a:p>
            <a:pPr>
              <a:spcBef>
                <a:spcPct val="0"/>
              </a:spcBef>
            </a:pPr>
            <a:endParaRPr lang="ca-ES" altLang="ca-ES" sz="1400" dirty="0" smtClean="0">
              <a:latin typeface="Calibri" panose="020F0502020204030204" pitchFamily="34" charset="0"/>
              <a:ea typeface="ヒラギノ角ゴ Pro W3" pitchFamily="64" charset="-128"/>
            </a:endParaRPr>
          </a:p>
          <a:p>
            <a:pPr>
              <a:spcBef>
                <a:spcPct val="0"/>
              </a:spcBef>
            </a:pPr>
            <a:endParaRPr lang="ca-ES" altLang="ca-ES" sz="1400" dirty="0" smtClean="0">
              <a:latin typeface="Calibri" panose="020F0502020204030204" pitchFamily="34" charset="0"/>
              <a:ea typeface="ヒラギノ角ゴ Pro W3" pitchFamily="64" charset="-128"/>
            </a:endParaRPr>
          </a:p>
          <a:p>
            <a:pPr>
              <a:spcBef>
                <a:spcPct val="0"/>
              </a:spcBef>
            </a:pPr>
            <a:endParaRPr lang="ca-ES" altLang="ca-ES" sz="1400" dirty="0" smtClean="0">
              <a:latin typeface="Calibri" panose="020F0502020204030204" pitchFamily="34" charset="0"/>
              <a:ea typeface="ヒラギノ角ゴ Pro W3" pitchFamily="64" charset="-128"/>
            </a:endParaRPr>
          </a:p>
          <a:p>
            <a:pPr>
              <a:spcBef>
                <a:spcPct val="0"/>
              </a:spcBef>
            </a:pPr>
            <a:endParaRPr lang="ca-ES" altLang="ca-ES" sz="1400" b="1" dirty="0" smtClean="0">
              <a:latin typeface="Calibri" panose="020F0502020204030204" pitchFamily="34" charset="0"/>
              <a:ea typeface="ヒラギノ角ゴ Pro W3" pitchFamily="64" charset="-128"/>
            </a:endParaRPr>
          </a:p>
        </p:txBody>
      </p:sp>
      <p:sp>
        <p:nvSpPr>
          <p:cNvPr id="14" name="Text Box 5"/>
          <p:cNvSpPr txBox="1">
            <a:spLocks noChangeArrowheads="1"/>
          </p:cNvSpPr>
          <p:nvPr userDrawn="1"/>
        </p:nvSpPr>
        <p:spPr bwMode="auto">
          <a:xfrm>
            <a:off x="2839852" y="905910"/>
            <a:ext cx="338833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lIns="36000" rIns="36000">
            <a:spAutoFit/>
          </a:bodyPr>
          <a:lstStyle>
            <a:lvl1pPr eaLnBrk="0" hangingPunct="0">
              <a:spcBef>
                <a:spcPct val="20000"/>
              </a:spcBef>
              <a:defRPr sz="1600">
                <a:solidFill>
                  <a:schemeClr val="tx1"/>
                </a:solidFill>
                <a:latin typeface="Helvetica LT Std" pitchFamily="34" charset="0"/>
                <a:cs typeface="Arial" charset="0"/>
              </a:defRPr>
            </a:lvl1pPr>
            <a:lvl2pPr marL="742950" indent="-285750" eaLnBrk="0" hangingPunct="0">
              <a:spcBef>
                <a:spcPct val="20000"/>
              </a:spcBef>
              <a:buClr>
                <a:srgbClr val="006973"/>
              </a:buClr>
              <a:defRPr sz="1600">
                <a:solidFill>
                  <a:schemeClr val="tx1"/>
                </a:solidFill>
                <a:latin typeface="Helvetica LT Std" pitchFamily="34" charset="0"/>
                <a:cs typeface="Arial" charset="0"/>
              </a:defRPr>
            </a:lvl2pPr>
            <a:lvl3pPr marL="1143000" indent="-228600" eaLnBrk="0" hangingPunct="0">
              <a:spcBef>
                <a:spcPct val="20000"/>
              </a:spcBef>
              <a:buChar char="•"/>
              <a:defRPr sz="2400">
                <a:solidFill>
                  <a:schemeClr val="tx1"/>
                </a:solidFill>
                <a:latin typeface="Helvetica" pitchFamily="2" charset="0"/>
                <a:cs typeface="Arial" charset="0"/>
              </a:defRPr>
            </a:lvl3pPr>
            <a:lvl4pPr marL="1600200" indent="-228600" eaLnBrk="0" hangingPunct="0">
              <a:spcBef>
                <a:spcPct val="20000"/>
              </a:spcBef>
              <a:buChar char="–"/>
              <a:defRPr sz="2000">
                <a:solidFill>
                  <a:schemeClr val="tx1"/>
                </a:solidFill>
                <a:latin typeface="Helvetica" pitchFamily="2" charset="0"/>
                <a:cs typeface="Arial" charset="0"/>
              </a:defRPr>
            </a:lvl4pPr>
            <a:lvl5pPr marL="2057400" indent="-228600" eaLnBrk="0" hangingPunct="0">
              <a:spcBef>
                <a:spcPct val="20000"/>
              </a:spcBef>
              <a:buChar char="»"/>
              <a:defRPr sz="2000">
                <a:solidFill>
                  <a:schemeClr val="tx1"/>
                </a:solidFill>
                <a:latin typeface="Helvetica" pitchFamily="2" charset="0"/>
                <a:cs typeface="Arial" charset="0"/>
              </a:defRPr>
            </a:lvl5pPr>
            <a:lvl6pPr marL="2514600" indent="-228600" eaLnBrk="0" fontAlgn="base" hangingPunct="0">
              <a:spcBef>
                <a:spcPct val="20000"/>
              </a:spcBef>
              <a:spcAft>
                <a:spcPct val="0"/>
              </a:spcAft>
              <a:buChar char="»"/>
              <a:defRPr sz="2000">
                <a:solidFill>
                  <a:schemeClr val="tx1"/>
                </a:solidFill>
                <a:latin typeface="Helvetica" pitchFamily="2" charset="0"/>
                <a:cs typeface="Arial" charset="0"/>
              </a:defRPr>
            </a:lvl6pPr>
            <a:lvl7pPr marL="2971800" indent="-228600" eaLnBrk="0" fontAlgn="base" hangingPunct="0">
              <a:spcBef>
                <a:spcPct val="20000"/>
              </a:spcBef>
              <a:spcAft>
                <a:spcPct val="0"/>
              </a:spcAft>
              <a:buChar char="»"/>
              <a:defRPr sz="2000">
                <a:solidFill>
                  <a:schemeClr val="tx1"/>
                </a:solidFill>
                <a:latin typeface="Helvetica" pitchFamily="2" charset="0"/>
                <a:cs typeface="Arial" charset="0"/>
              </a:defRPr>
            </a:lvl7pPr>
            <a:lvl8pPr marL="3429000" indent="-228600" eaLnBrk="0" fontAlgn="base" hangingPunct="0">
              <a:spcBef>
                <a:spcPct val="20000"/>
              </a:spcBef>
              <a:spcAft>
                <a:spcPct val="0"/>
              </a:spcAft>
              <a:buChar char="»"/>
              <a:defRPr sz="2000">
                <a:solidFill>
                  <a:schemeClr val="tx1"/>
                </a:solidFill>
                <a:latin typeface="Helvetica" pitchFamily="2" charset="0"/>
                <a:cs typeface="Arial" charset="0"/>
              </a:defRPr>
            </a:lvl8pPr>
            <a:lvl9pPr marL="3886200" indent="-228600" eaLnBrk="0" fontAlgn="base" hangingPunct="0">
              <a:spcBef>
                <a:spcPct val="20000"/>
              </a:spcBef>
              <a:spcAft>
                <a:spcPct val="0"/>
              </a:spcAft>
              <a:buChar char="»"/>
              <a:defRPr sz="2000">
                <a:solidFill>
                  <a:schemeClr val="tx1"/>
                </a:solidFill>
                <a:latin typeface="Helvetica" pitchFamily="2" charset="0"/>
                <a:cs typeface="Arial" charset="0"/>
              </a:defRPr>
            </a:lvl9pPr>
          </a:lstStyle>
          <a:p>
            <a:pPr>
              <a:spcBef>
                <a:spcPct val="0"/>
              </a:spcBef>
            </a:pPr>
            <a:r>
              <a:rPr lang="ca-ES" altLang="ca-ES" sz="1400" b="1" dirty="0" smtClean="0">
                <a:latin typeface="Calibri" panose="020F0502020204030204" pitchFamily="34" charset="0"/>
                <a:ea typeface="ヒラギノ角ゴ Pro W3" pitchFamily="64" charset="-128"/>
              </a:rPr>
              <a:t>Alt Penedès, Garraf</a:t>
            </a:r>
            <a:r>
              <a:rPr lang="ca-ES" altLang="ca-ES" sz="1400" b="1" baseline="0" dirty="0" smtClean="0">
                <a:latin typeface="Calibri" panose="020F0502020204030204" pitchFamily="34" charset="0"/>
                <a:ea typeface="ヒラギノ角ゴ Pro W3" pitchFamily="64" charset="-128"/>
              </a:rPr>
              <a:t> i Maresme</a:t>
            </a:r>
          </a:p>
          <a:p>
            <a:pPr>
              <a:spcBef>
                <a:spcPct val="0"/>
              </a:spcBef>
            </a:pPr>
            <a:r>
              <a:rPr lang="ca-ES" altLang="ca-ES" sz="1400" baseline="0" dirty="0" smtClean="0">
                <a:latin typeface="Calibri" panose="020F0502020204030204" pitchFamily="34" charset="0"/>
                <a:ea typeface="ヒラギノ角ゴ Pro W3" pitchFamily="64" charset="-128"/>
              </a:rPr>
              <a:t>Tel. 934 767 251</a:t>
            </a:r>
          </a:p>
          <a:p>
            <a:pPr>
              <a:spcBef>
                <a:spcPct val="0"/>
              </a:spcBef>
            </a:pPr>
            <a:r>
              <a:rPr lang="ca-ES" altLang="ca-ES" sz="1400" baseline="0" dirty="0" smtClean="0">
                <a:latin typeface="Calibri" panose="020F0502020204030204" pitchFamily="34" charset="0"/>
                <a:ea typeface="ヒラギノ角ゴ Pro W3" pitchFamily="64" charset="-128"/>
              </a:rPr>
              <a:t>Altpenedesgarrafmaresme.accio@gencat.cat</a:t>
            </a:r>
            <a:endParaRPr lang="ca-ES" altLang="ca-ES" sz="1400" dirty="0" smtClean="0">
              <a:latin typeface="Calibri" panose="020F0502020204030204" pitchFamily="34" charset="0"/>
              <a:ea typeface="ヒラギノ角ゴ Pro W3" pitchFamily="64" charset="-128"/>
            </a:endParaRPr>
          </a:p>
          <a:p>
            <a:pPr>
              <a:spcBef>
                <a:spcPct val="0"/>
              </a:spcBef>
            </a:pPr>
            <a:endParaRPr lang="ca-ES" altLang="ca-ES" sz="1400" b="1" dirty="0">
              <a:latin typeface="Calibri" panose="020F0502020204030204" pitchFamily="34" charset="0"/>
              <a:ea typeface="ヒラギノ角ゴ Pro W3" pitchFamily="64" charset="-128"/>
            </a:endParaRPr>
          </a:p>
          <a:p>
            <a:pPr>
              <a:spcBef>
                <a:spcPct val="0"/>
              </a:spcBef>
            </a:pPr>
            <a:r>
              <a:rPr lang="ca-ES" altLang="ca-ES" sz="1400" b="1" dirty="0" smtClean="0">
                <a:latin typeface="Calibri" panose="020F0502020204030204" pitchFamily="34" charset="0"/>
                <a:ea typeface="ヒラギノ角ゴ Pro W3" pitchFamily="64" charset="-128"/>
              </a:rPr>
              <a:t>Catalunya </a:t>
            </a:r>
            <a:r>
              <a:rPr lang="ca-ES" altLang="ca-ES" sz="1400" b="1" dirty="0">
                <a:latin typeface="Calibri" panose="020F0502020204030204" pitchFamily="34" charset="0"/>
                <a:ea typeface="ヒラギノ角ゴ Pro W3" pitchFamily="64" charset="-128"/>
              </a:rPr>
              <a:t>Central</a:t>
            </a:r>
          </a:p>
          <a:p>
            <a:pPr>
              <a:spcBef>
                <a:spcPct val="0"/>
              </a:spcBef>
            </a:pPr>
            <a:r>
              <a:rPr lang="ca-ES" altLang="ca-ES" sz="1400" dirty="0">
                <a:latin typeface="Calibri" panose="020F0502020204030204" pitchFamily="34" charset="0"/>
                <a:ea typeface="ヒラギノ角ゴ Pro W3" pitchFamily="64" charset="-128"/>
              </a:rPr>
              <a:t>Tel. 936 930 209</a:t>
            </a:r>
          </a:p>
          <a:p>
            <a:pPr>
              <a:spcBef>
                <a:spcPct val="0"/>
              </a:spcBef>
            </a:pPr>
            <a:r>
              <a:rPr lang="ca-ES" altLang="ca-ES" sz="1400" dirty="0" smtClean="0">
                <a:latin typeface="Calibri" panose="020F0502020204030204" pitchFamily="34" charset="0"/>
                <a:ea typeface="ヒラギノ角ゴ Pro W3" pitchFamily="64" charset="-128"/>
              </a:rPr>
              <a:t>Manresa.accio@gencat.cat</a:t>
            </a:r>
            <a:endParaRPr lang="ca-ES" altLang="ca-ES" sz="1400" dirty="0">
              <a:latin typeface="Calibri" panose="020F0502020204030204" pitchFamily="34" charset="0"/>
              <a:ea typeface="ヒラギノ角ゴ Pro W3" pitchFamily="64" charset="-128"/>
            </a:endParaRPr>
          </a:p>
          <a:p>
            <a:pPr>
              <a:spcBef>
                <a:spcPct val="0"/>
              </a:spcBef>
            </a:pPr>
            <a:endParaRPr lang="ca-ES" altLang="ca-ES" sz="1400" dirty="0">
              <a:latin typeface="Calibri" panose="020F0502020204030204" pitchFamily="34" charset="0"/>
              <a:ea typeface="ヒラギノ角ゴ Pro W3" pitchFamily="64" charset="-128"/>
            </a:endParaRPr>
          </a:p>
          <a:p>
            <a:pPr>
              <a:spcBef>
                <a:spcPct val="0"/>
              </a:spcBef>
            </a:pPr>
            <a:r>
              <a:rPr lang="ca-ES" altLang="ca-ES" sz="1400" b="1" dirty="0">
                <a:latin typeface="Calibri" panose="020F0502020204030204" pitchFamily="34" charset="0"/>
                <a:ea typeface="ヒラギノ角ゴ Pro W3" pitchFamily="64" charset="-128"/>
              </a:rPr>
              <a:t>Girona</a:t>
            </a:r>
          </a:p>
          <a:p>
            <a:pPr>
              <a:spcBef>
                <a:spcPct val="0"/>
              </a:spcBef>
            </a:pPr>
            <a:r>
              <a:rPr lang="ca-ES" altLang="ca-ES" sz="1400" dirty="0">
                <a:latin typeface="Calibri" panose="020F0502020204030204" pitchFamily="34" charset="0"/>
                <a:ea typeface="ヒラギノ角ゴ Pro W3" pitchFamily="64" charset="-128"/>
              </a:rPr>
              <a:t>Tel. 872 975 991</a:t>
            </a:r>
          </a:p>
          <a:p>
            <a:pPr>
              <a:spcBef>
                <a:spcPct val="0"/>
              </a:spcBef>
            </a:pPr>
            <a:r>
              <a:rPr lang="ca-ES" altLang="ca-ES" sz="1400" dirty="0">
                <a:latin typeface="Calibri" panose="020F0502020204030204" pitchFamily="34" charset="0"/>
                <a:ea typeface="ヒラギノ角ゴ Pro W3" pitchFamily="64" charset="-128"/>
              </a:rPr>
              <a:t>Girona.accio@gencat.cat</a:t>
            </a:r>
          </a:p>
          <a:p>
            <a:pPr>
              <a:spcBef>
                <a:spcPct val="0"/>
              </a:spcBef>
            </a:pPr>
            <a:endParaRPr lang="ca-ES" altLang="ca-ES" sz="1400" dirty="0">
              <a:latin typeface="Calibri" panose="020F0502020204030204" pitchFamily="34" charset="0"/>
              <a:ea typeface="ヒラギノ角ゴ Pro W3" pitchFamily="64" charset="-128"/>
            </a:endParaRPr>
          </a:p>
        </p:txBody>
      </p:sp>
      <p:sp>
        <p:nvSpPr>
          <p:cNvPr id="15" name="Text Box 5"/>
          <p:cNvSpPr txBox="1">
            <a:spLocks noChangeArrowheads="1"/>
          </p:cNvSpPr>
          <p:nvPr userDrawn="1"/>
        </p:nvSpPr>
        <p:spPr bwMode="auto">
          <a:xfrm>
            <a:off x="6444208" y="895360"/>
            <a:ext cx="237648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36000" rIns="36000">
            <a:spAutoFit/>
          </a:bodyPr>
          <a:lstStyle>
            <a:lvl1pPr eaLnBrk="0" hangingPunct="0">
              <a:spcBef>
                <a:spcPct val="20000"/>
              </a:spcBef>
              <a:defRPr sz="1600">
                <a:solidFill>
                  <a:schemeClr val="tx1"/>
                </a:solidFill>
                <a:latin typeface="Helvetica LT Std" pitchFamily="34" charset="0"/>
                <a:cs typeface="Arial" charset="0"/>
              </a:defRPr>
            </a:lvl1pPr>
            <a:lvl2pPr marL="742950" indent="-285750" eaLnBrk="0" hangingPunct="0">
              <a:spcBef>
                <a:spcPct val="20000"/>
              </a:spcBef>
              <a:buClr>
                <a:srgbClr val="006973"/>
              </a:buClr>
              <a:defRPr sz="1600">
                <a:solidFill>
                  <a:schemeClr val="tx1"/>
                </a:solidFill>
                <a:latin typeface="Helvetica LT Std" pitchFamily="34" charset="0"/>
                <a:cs typeface="Arial" charset="0"/>
              </a:defRPr>
            </a:lvl2pPr>
            <a:lvl3pPr marL="1143000" indent="-228600" eaLnBrk="0" hangingPunct="0">
              <a:spcBef>
                <a:spcPct val="20000"/>
              </a:spcBef>
              <a:buChar char="•"/>
              <a:defRPr sz="2400">
                <a:solidFill>
                  <a:schemeClr val="tx1"/>
                </a:solidFill>
                <a:latin typeface="Helvetica" pitchFamily="2" charset="0"/>
                <a:cs typeface="Arial" charset="0"/>
              </a:defRPr>
            </a:lvl3pPr>
            <a:lvl4pPr marL="1600200" indent="-228600" eaLnBrk="0" hangingPunct="0">
              <a:spcBef>
                <a:spcPct val="20000"/>
              </a:spcBef>
              <a:buChar char="–"/>
              <a:defRPr sz="2000">
                <a:solidFill>
                  <a:schemeClr val="tx1"/>
                </a:solidFill>
                <a:latin typeface="Helvetica" pitchFamily="2" charset="0"/>
                <a:cs typeface="Arial" charset="0"/>
              </a:defRPr>
            </a:lvl4pPr>
            <a:lvl5pPr marL="2057400" indent="-228600" eaLnBrk="0" hangingPunct="0">
              <a:spcBef>
                <a:spcPct val="20000"/>
              </a:spcBef>
              <a:buChar char="»"/>
              <a:defRPr sz="2000">
                <a:solidFill>
                  <a:schemeClr val="tx1"/>
                </a:solidFill>
                <a:latin typeface="Helvetica" pitchFamily="2" charset="0"/>
                <a:cs typeface="Arial" charset="0"/>
              </a:defRPr>
            </a:lvl5pPr>
            <a:lvl6pPr marL="2514600" indent="-228600" eaLnBrk="0" fontAlgn="base" hangingPunct="0">
              <a:spcBef>
                <a:spcPct val="20000"/>
              </a:spcBef>
              <a:spcAft>
                <a:spcPct val="0"/>
              </a:spcAft>
              <a:buChar char="»"/>
              <a:defRPr sz="2000">
                <a:solidFill>
                  <a:schemeClr val="tx1"/>
                </a:solidFill>
                <a:latin typeface="Helvetica" pitchFamily="2" charset="0"/>
                <a:cs typeface="Arial" charset="0"/>
              </a:defRPr>
            </a:lvl6pPr>
            <a:lvl7pPr marL="2971800" indent="-228600" eaLnBrk="0" fontAlgn="base" hangingPunct="0">
              <a:spcBef>
                <a:spcPct val="20000"/>
              </a:spcBef>
              <a:spcAft>
                <a:spcPct val="0"/>
              </a:spcAft>
              <a:buChar char="»"/>
              <a:defRPr sz="2000">
                <a:solidFill>
                  <a:schemeClr val="tx1"/>
                </a:solidFill>
                <a:latin typeface="Helvetica" pitchFamily="2" charset="0"/>
                <a:cs typeface="Arial" charset="0"/>
              </a:defRPr>
            </a:lvl7pPr>
            <a:lvl8pPr marL="3429000" indent="-228600" eaLnBrk="0" fontAlgn="base" hangingPunct="0">
              <a:spcBef>
                <a:spcPct val="20000"/>
              </a:spcBef>
              <a:spcAft>
                <a:spcPct val="0"/>
              </a:spcAft>
              <a:buChar char="»"/>
              <a:defRPr sz="2000">
                <a:solidFill>
                  <a:schemeClr val="tx1"/>
                </a:solidFill>
                <a:latin typeface="Helvetica" pitchFamily="2" charset="0"/>
                <a:cs typeface="Arial" charset="0"/>
              </a:defRPr>
            </a:lvl8pPr>
            <a:lvl9pPr marL="3886200" indent="-228600" eaLnBrk="0" fontAlgn="base" hangingPunct="0">
              <a:spcBef>
                <a:spcPct val="20000"/>
              </a:spcBef>
              <a:spcAft>
                <a:spcPct val="0"/>
              </a:spcAft>
              <a:buChar char="»"/>
              <a:defRPr sz="2000">
                <a:solidFill>
                  <a:schemeClr val="tx1"/>
                </a:solidFill>
                <a:latin typeface="Helvetica" pitchFamily="2" charset="0"/>
                <a:cs typeface="Arial" charset="0"/>
              </a:defRPr>
            </a:lvl9pPr>
          </a:lstStyle>
          <a:p>
            <a:pPr eaLnBrk="1" hangingPunct="1">
              <a:spcBef>
                <a:spcPct val="0"/>
              </a:spcBef>
            </a:pPr>
            <a:r>
              <a:rPr lang="ca-ES" altLang="ca-ES" sz="1400" b="1" dirty="0">
                <a:latin typeface="Calibri" panose="020F0502020204030204" pitchFamily="34" charset="0"/>
              </a:rPr>
              <a:t>Lleida</a:t>
            </a:r>
          </a:p>
          <a:p>
            <a:pPr eaLnBrk="1" hangingPunct="1">
              <a:spcBef>
                <a:spcPct val="0"/>
              </a:spcBef>
            </a:pPr>
            <a:r>
              <a:rPr lang="ca-ES" altLang="ca-ES" sz="1400" dirty="0">
                <a:latin typeface="Calibri" panose="020F0502020204030204" pitchFamily="34" charset="0"/>
              </a:rPr>
              <a:t>Tel. 973 243 355</a:t>
            </a:r>
          </a:p>
          <a:p>
            <a:pPr eaLnBrk="1" hangingPunct="1">
              <a:spcBef>
                <a:spcPct val="0"/>
              </a:spcBef>
            </a:pPr>
            <a:r>
              <a:rPr lang="ca-ES" altLang="ca-ES" sz="1400" dirty="0">
                <a:latin typeface="Calibri" panose="020F0502020204030204" pitchFamily="34" charset="0"/>
              </a:rPr>
              <a:t>Lleida.accio@gencat.cat</a:t>
            </a:r>
          </a:p>
          <a:p>
            <a:pPr>
              <a:spcBef>
                <a:spcPct val="0"/>
              </a:spcBef>
            </a:pPr>
            <a:endParaRPr lang="ca-ES" altLang="ca-ES" sz="1400" b="1" dirty="0">
              <a:latin typeface="Calibri" panose="020F0502020204030204" pitchFamily="34" charset="0"/>
              <a:ea typeface="ヒラギノ角ゴ Pro W3" pitchFamily="64" charset="-128"/>
            </a:endParaRPr>
          </a:p>
          <a:p>
            <a:pPr>
              <a:spcBef>
                <a:spcPct val="0"/>
              </a:spcBef>
            </a:pPr>
            <a:r>
              <a:rPr lang="ca-ES" altLang="ca-ES" sz="1400" b="1" dirty="0" smtClean="0">
                <a:latin typeface="Calibri" panose="020F0502020204030204" pitchFamily="34" charset="0"/>
                <a:ea typeface="ヒラギノ角ゴ Pro W3" pitchFamily="64" charset="-128"/>
              </a:rPr>
              <a:t>Tarragona</a:t>
            </a:r>
            <a:endParaRPr lang="ca-ES" altLang="ca-ES" sz="1400" b="1" dirty="0">
              <a:latin typeface="Calibri" panose="020F0502020204030204" pitchFamily="34" charset="0"/>
              <a:ea typeface="ヒラギノ角ゴ Pro W3" pitchFamily="64" charset="-128"/>
            </a:endParaRPr>
          </a:p>
          <a:p>
            <a:pPr>
              <a:spcBef>
                <a:spcPct val="0"/>
              </a:spcBef>
            </a:pPr>
            <a:r>
              <a:rPr lang="ca-ES" altLang="ca-ES" sz="1400" dirty="0">
                <a:latin typeface="Calibri" panose="020F0502020204030204" pitchFamily="34" charset="0"/>
                <a:ea typeface="ヒラギノ角ゴ Pro W3" pitchFamily="64" charset="-128"/>
              </a:rPr>
              <a:t>Tel. 977 251 717</a:t>
            </a:r>
          </a:p>
          <a:p>
            <a:pPr>
              <a:spcBef>
                <a:spcPct val="0"/>
              </a:spcBef>
            </a:pPr>
            <a:r>
              <a:rPr lang="ca-ES" altLang="ca-ES" sz="1400" dirty="0">
                <a:latin typeface="Calibri" panose="020F0502020204030204" pitchFamily="34" charset="0"/>
                <a:ea typeface="ヒラギノ角ゴ Pro W3" pitchFamily="64" charset="-128"/>
              </a:rPr>
              <a:t>Tarragona.accio@gencat.cat</a:t>
            </a:r>
          </a:p>
          <a:p>
            <a:pPr>
              <a:spcBef>
                <a:spcPct val="0"/>
              </a:spcBef>
            </a:pPr>
            <a:endParaRPr lang="ca-ES" altLang="ca-ES" sz="1400" dirty="0">
              <a:latin typeface="Calibri" panose="020F0502020204030204" pitchFamily="34" charset="0"/>
              <a:ea typeface="ヒラギノ角ゴ Pro W3" pitchFamily="64" charset="-128"/>
            </a:endParaRPr>
          </a:p>
          <a:p>
            <a:pPr>
              <a:spcBef>
                <a:spcPct val="0"/>
              </a:spcBef>
            </a:pPr>
            <a:r>
              <a:rPr lang="ca-ES" altLang="ca-ES" sz="1400" b="1" dirty="0">
                <a:latin typeface="Calibri" panose="020F0502020204030204" pitchFamily="34" charset="0"/>
                <a:ea typeface="ヒラギノ角ゴ Pro W3" pitchFamily="64" charset="-128"/>
              </a:rPr>
              <a:t>Terres  de l’Ebre</a:t>
            </a:r>
          </a:p>
          <a:p>
            <a:pPr>
              <a:spcBef>
                <a:spcPct val="0"/>
              </a:spcBef>
            </a:pPr>
            <a:r>
              <a:rPr lang="ca-ES" altLang="ca-ES" sz="1400" dirty="0">
                <a:latin typeface="Calibri" panose="020F0502020204030204" pitchFamily="34" charset="0"/>
                <a:ea typeface="ヒラギノ角ゴ Pro W3" pitchFamily="64" charset="-128"/>
              </a:rPr>
              <a:t>Tel. 977 449 333</a:t>
            </a:r>
          </a:p>
          <a:p>
            <a:pPr>
              <a:spcBef>
                <a:spcPct val="0"/>
              </a:spcBef>
            </a:pPr>
            <a:r>
              <a:rPr lang="ca-ES" altLang="ca-ES" sz="1400" dirty="0">
                <a:latin typeface="Calibri" panose="020F0502020204030204" pitchFamily="34" charset="0"/>
                <a:ea typeface="ヒラギノ角ゴ Pro W3" pitchFamily="64" charset="-128"/>
              </a:rPr>
              <a:t>Terresebre.accio@gencat.cat</a:t>
            </a:r>
          </a:p>
          <a:p>
            <a:pPr>
              <a:spcBef>
                <a:spcPct val="0"/>
              </a:spcBef>
            </a:pPr>
            <a:endParaRPr lang="ca-ES" altLang="ca-ES" sz="1400" dirty="0">
              <a:latin typeface="Calibri" panose="020F0502020204030204" pitchFamily="34" charset="0"/>
              <a:ea typeface="ヒラギノ角ゴ Pro W3" pitchFamily="64" charset="-128"/>
            </a:endParaRPr>
          </a:p>
        </p:txBody>
      </p:sp>
      <p:pic>
        <p:nvPicPr>
          <p:cNvPr id="16" name="Picture 2" descr="R:\Premsa\Any 2013\IMATGE CORPORATIVA\05_PPT\logos i webs ppt\Nom oficines per ppt cat vermell.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398" y="5013176"/>
            <a:ext cx="8124825" cy="54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8319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6.jpeg"/><Relationship Id="rId14" Type="http://schemas.openxmlformats.org/officeDocument/2006/relationships/image" Target="../media/image7.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Relationship Id="rId14" Type="http://schemas.openxmlformats.org/officeDocument/2006/relationships/slideLayout" Target="../slideLayouts/slideLayout37.xml"/><Relationship Id="rId15" Type="http://schemas.openxmlformats.org/officeDocument/2006/relationships/theme" Target="../theme/theme3.xml"/><Relationship Id="rId16" Type="http://schemas.openxmlformats.org/officeDocument/2006/relationships/image" Target="../media/image9.jpeg"/><Relationship Id="rId17" Type="http://schemas.openxmlformats.org/officeDocument/2006/relationships/image" Target="../media/image7.jpeg"/><Relationship Id="rId18" Type="http://schemas.openxmlformats.org/officeDocument/2006/relationships/image" Target="../media/image10.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4.xml"/><Relationship Id="rId13" Type="http://schemas.openxmlformats.org/officeDocument/2006/relationships/image" Target="../media/image11.jpeg"/><Relationship Id="rId14" Type="http://schemas.openxmlformats.org/officeDocument/2006/relationships/image" Target="../media/image7.jpeg"/><Relationship Id="rId15" Type="http://schemas.openxmlformats.org/officeDocument/2006/relationships/image" Target="../media/image8.png"/><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ca-ES" dirty="0"/>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ca-ES" dirty="0"/>
          </a:p>
        </p:txBody>
      </p:sp>
      <p:pic>
        <p:nvPicPr>
          <p:cNvPr id="1026" name="Picture 2" descr="R:\Premsa\Any 2013\IMATGE CORPORATIVA\03_LOGOTIPS\ACCIÓ\CATALÀ\ACCIÓ horitzontal color.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7544" y="6237312"/>
            <a:ext cx="2493120" cy="381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Premsa\Any 2013\IMATGE CORPORATIVA\03_LOGOTIPS\COMISSIÓ EUROPEA\Logo CE+EEN color.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27615" y="6093296"/>
            <a:ext cx="1648841" cy="5702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Premsa\Any 2013\IMATGE CORPORATIVA\05_PPT\Filet per ppt.pn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260648"/>
            <a:ext cx="9143999" cy="20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901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Imagen 1"/>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Imagen 3"/>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300788" y="5805488"/>
            <a:ext cx="22209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ángulo 4"/>
          <p:cNvSpPr>
            <a:spLocks noChangeArrowheads="1"/>
          </p:cNvSpPr>
          <p:nvPr userDrawn="1"/>
        </p:nvSpPr>
        <p:spPr bwMode="auto">
          <a:xfrm>
            <a:off x="684213" y="6515100"/>
            <a:ext cx="1404937"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Arial Unicode MS" charset="0"/>
                <a:cs typeface="Arial Unicode MS" charset="0"/>
              </a:defRPr>
            </a:lvl1pPr>
            <a:lvl2pPr marL="742950" indent="-285750">
              <a:defRPr sz="2400">
                <a:solidFill>
                  <a:schemeClr val="tx1"/>
                </a:solidFill>
                <a:latin typeface="Arial" charset="0"/>
                <a:ea typeface="Arial Unicode MS" charset="0"/>
                <a:cs typeface="Arial Unicode MS" charset="0"/>
              </a:defRPr>
            </a:lvl2pPr>
            <a:lvl3pPr marL="1143000" indent="-228600">
              <a:defRPr sz="2400">
                <a:solidFill>
                  <a:schemeClr val="tx1"/>
                </a:solidFill>
                <a:latin typeface="Arial" charset="0"/>
                <a:ea typeface="Arial Unicode MS" charset="0"/>
                <a:cs typeface="Arial Unicode MS" charset="0"/>
              </a:defRPr>
            </a:lvl3pPr>
            <a:lvl4pPr marL="1600200" indent="-228600">
              <a:defRPr sz="2400">
                <a:solidFill>
                  <a:schemeClr val="tx1"/>
                </a:solidFill>
                <a:latin typeface="Arial" charset="0"/>
                <a:ea typeface="Arial Unicode MS" charset="0"/>
                <a:cs typeface="Arial Unicode MS" charset="0"/>
              </a:defRPr>
            </a:lvl4pPr>
            <a:lvl5pPr marL="2057400" indent="-228600">
              <a:defRPr sz="2400">
                <a:solidFill>
                  <a:schemeClr val="tx1"/>
                </a:solidFill>
                <a:latin typeface="Arial" charset="0"/>
                <a:ea typeface="Arial Unicode MS" charset="0"/>
                <a:cs typeface="Arial Unicode MS" charset="0"/>
              </a:defRPr>
            </a:lvl5pPr>
            <a:lvl6pPr marL="25146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6pPr>
            <a:lvl7pPr marL="29718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7pPr>
            <a:lvl8pPr marL="34290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8pPr>
            <a:lvl9pPr marL="38862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9pPr>
          </a:lstStyle>
          <a:p>
            <a:pPr eaLnBrk="0" fontAlgn="base" hangingPunct="0">
              <a:spcBef>
                <a:spcPct val="0"/>
              </a:spcBef>
              <a:spcAft>
                <a:spcPct val="0"/>
              </a:spcAft>
              <a:defRPr/>
            </a:pPr>
            <a:r>
              <a:rPr lang="es-ES_tradnl" altLang="es-ES_tradnl" sz="2000" baseline="30000" smtClean="0">
                <a:solidFill>
                  <a:srgbClr val="00567A"/>
                </a:solidFill>
                <a:latin typeface="MyriadPro-Regular" charset="0"/>
              </a:rPr>
              <a:t>een.ec.europa.eu</a:t>
            </a:r>
          </a:p>
        </p:txBody>
      </p:sp>
      <p:sp>
        <p:nvSpPr>
          <p:cNvPr id="8" name="Rectángulo 7"/>
          <p:cNvSpPr/>
          <p:nvPr userDrawn="1"/>
        </p:nvSpPr>
        <p:spPr bwMode="auto">
          <a:xfrm>
            <a:off x="3348038" y="6021388"/>
            <a:ext cx="2808287" cy="647700"/>
          </a:xfrm>
          <a:prstGeom prst="rect">
            <a:avLst/>
          </a:prstGeom>
          <a:solidFill>
            <a:schemeClr val="bg2">
              <a:lumMod val="40000"/>
              <a:lumOff val="60000"/>
            </a:schemeClr>
          </a:solidFill>
          <a:ln w="9525" cap="flat" cmpd="sng" algn="ctr">
            <a:noFill/>
            <a:prstDash val="solid"/>
            <a:round/>
            <a:headEnd type="none" w="med" len="med"/>
            <a:tailEnd type="none" w="med" len="med"/>
          </a:ln>
          <a:effectLst/>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s-ES_tradnl" altLang="es-ES_tradnl" smtClean="0">
              <a:solidFill>
                <a:srgbClr val="000000"/>
              </a:solidFill>
            </a:endParaRPr>
          </a:p>
        </p:txBody>
      </p:sp>
      <p:sp>
        <p:nvSpPr>
          <p:cNvPr id="5126" name="Rectángulo 8"/>
          <p:cNvSpPr>
            <a:spLocks noChangeArrowheads="1"/>
          </p:cNvSpPr>
          <p:nvPr userDrawn="1"/>
        </p:nvSpPr>
        <p:spPr bwMode="auto">
          <a:xfrm>
            <a:off x="3348038" y="6248400"/>
            <a:ext cx="2808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algn="ctr" eaLnBrk="0" fontAlgn="base" hangingPunct="0">
              <a:spcBef>
                <a:spcPct val="0"/>
              </a:spcBef>
              <a:spcAft>
                <a:spcPct val="0"/>
              </a:spcAft>
              <a:defRPr/>
            </a:pPr>
            <a:r>
              <a:rPr lang="en-US" altLang="en-US" sz="1200" smtClean="0">
                <a:solidFill>
                  <a:srgbClr val="000000"/>
                </a:solidFill>
                <a:latin typeface="Myriad Pro Light"/>
              </a:rPr>
              <a:t>PLACE PARTNER’S LOGO HERE</a:t>
            </a:r>
            <a:endParaRPr lang="fr-FR" altLang="en-US" sz="1200" smtClean="0">
              <a:solidFill>
                <a:srgbClr val="000000"/>
              </a:solidFill>
              <a:latin typeface="Myriad Pro Light"/>
            </a:endParaRPr>
          </a:p>
        </p:txBody>
      </p:sp>
    </p:spTree>
    <p:extLst>
      <p:ext uri="{BB962C8B-B14F-4D97-AF65-F5344CB8AC3E}">
        <p14:creationId xmlns:p14="http://schemas.microsoft.com/office/powerpoint/2010/main" val="371082173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pitchFamily="4" charset="-128"/>
          <a:cs typeface="ＭＳ Ｐゴシック" pitchFamily="4" charset="-128"/>
        </a:defRPr>
      </a:lvl1pPr>
      <a:lvl2pPr algn="ctr" rtl="0" eaLnBrk="0" fontAlgn="base" hangingPunct="0">
        <a:spcBef>
          <a:spcPct val="0"/>
        </a:spcBef>
        <a:spcAft>
          <a:spcPct val="0"/>
        </a:spcAft>
        <a:defRPr sz="4400">
          <a:solidFill>
            <a:schemeClr val="tx2"/>
          </a:solidFill>
          <a:latin typeface="Arial" charset="0"/>
          <a:ea typeface="ＭＳ Ｐゴシック" pitchFamily="4" charset="-128"/>
          <a:cs typeface="ＭＳ Ｐゴシック" pitchFamily="4" charset="-128"/>
        </a:defRPr>
      </a:lvl2pPr>
      <a:lvl3pPr algn="ctr" rtl="0" eaLnBrk="0" fontAlgn="base" hangingPunct="0">
        <a:spcBef>
          <a:spcPct val="0"/>
        </a:spcBef>
        <a:spcAft>
          <a:spcPct val="0"/>
        </a:spcAft>
        <a:defRPr sz="4400">
          <a:solidFill>
            <a:schemeClr val="tx2"/>
          </a:solidFill>
          <a:latin typeface="Arial" charset="0"/>
          <a:ea typeface="ＭＳ Ｐゴシック" pitchFamily="4" charset="-128"/>
          <a:cs typeface="ＭＳ Ｐゴシック" pitchFamily="4" charset="-128"/>
        </a:defRPr>
      </a:lvl3pPr>
      <a:lvl4pPr algn="ctr" rtl="0" eaLnBrk="0" fontAlgn="base" hangingPunct="0">
        <a:spcBef>
          <a:spcPct val="0"/>
        </a:spcBef>
        <a:spcAft>
          <a:spcPct val="0"/>
        </a:spcAft>
        <a:defRPr sz="4400">
          <a:solidFill>
            <a:schemeClr val="tx2"/>
          </a:solidFill>
          <a:latin typeface="Arial" charset="0"/>
          <a:ea typeface="ＭＳ Ｐゴシック" pitchFamily="4" charset="-128"/>
          <a:cs typeface="ＭＳ Ｐゴシック" pitchFamily="4" charset="-128"/>
        </a:defRPr>
      </a:lvl4pPr>
      <a:lvl5pPr algn="ctr" rtl="0" eaLnBrk="0" fontAlgn="base" hangingPunct="0">
        <a:spcBef>
          <a:spcPct val="0"/>
        </a:spcBef>
        <a:spcAft>
          <a:spcPct val="0"/>
        </a:spcAft>
        <a:defRPr sz="4400">
          <a:solidFill>
            <a:schemeClr val="tx2"/>
          </a:solidFill>
          <a:latin typeface="Arial" charset="0"/>
          <a:ea typeface="ＭＳ Ｐゴシック" pitchFamily="4" charset="-128"/>
          <a:cs typeface="ＭＳ Ｐゴシック" pitchFamily="4"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4" charset="-128"/>
          <a:cs typeface="ＭＳ Ｐゴシック" pitchFamily="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agen 1"/>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agen 14"/>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6300788" y="5805488"/>
            <a:ext cx="22209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ángulo 3"/>
          <p:cNvSpPr>
            <a:spLocks noChangeArrowheads="1"/>
          </p:cNvSpPr>
          <p:nvPr userDrawn="1"/>
        </p:nvSpPr>
        <p:spPr bwMode="auto">
          <a:xfrm>
            <a:off x="468313" y="6515100"/>
            <a:ext cx="1404937"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Arial Unicode MS" charset="0"/>
                <a:cs typeface="Arial Unicode MS" charset="0"/>
              </a:defRPr>
            </a:lvl1pPr>
            <a:lvl2pPr marL="742950" indent="-285750">
              <a:defRPr sz="2400">
                <a:solidFill>
                  <a:schemeClr val="tx1"/>
                </a:solidFill>
                <a:latin typeface="Arial" charset="0"/>
                <a:ea typeface="Arial Unicode MS" charset="0"/>
                <a:cs typeface="Arial Unicode MS" charset="0"/>
              </a:defRPr>
            </a:lvl2pPr>
            <a:lvl3pPr marL="1143000" indent="-228600">
              <a:defRPr sz="2400">
                <a:solidFill>
                  <a:schemeClr val="tx1"/>
                </a:solidFill>
                <a:latin typeface="Arial" charset="0"/>
                <a:ea typeface="Arial Unicode MS" charset="0"/>
                <a:cs typeface="Arial Unicode MS" charset="0"/>
              </a:defRPr>
            </a:lvl3pPr>
            <a:lvl4pPr marL="1600200" indent="-228600">
              <a:defRPr sz="2400">
                <a:solidFill>
                  <a:schemeClr val="tx1"/>
                </a:solidFill>
                <a:latin typeface="Arial" charset="0"/>
                <a:ea typeface="Arial Unicode MS" charset="0"/>
                <a:cs typeface="Arial Unicode MS" charset="0"/>
              </a:defRPr>
            </a:lvl4pPr>
            <a:lvl5pPr marL="2057400" indent="-228600">
              <a:defRPr sz="2400">
                <a:solidFill>
                  <a:schemeClr val="tx1"/>
                </a:solidFill>
                <a:latin typeface="Arial" charset="0"/>
                <a:ea typeface="Arial Unicode MS" charset="0"/>
                <a:cs typeface="Arial Unicode MS" charset="0"/>
              </a:defRPr>
            </a:lvl5pPr>
            <a:lvl6pPr marL="25146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6pPr>
            <a:lvl7pPr marL="29718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7pPr>
            <a:lvl8pPr marL="34290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8pPr>
            <a:lvl9pPr marL="38862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9pPr>
          </a:lstStyle>
          <a:p>
            <a:pPr eaLnBrk="0" fontAlgn="base" hangingPunct="0">
              <a:spcBef>
                <a:spcPct val="0"/>
              </a:spcBef>
              <a:spcAft>
                <a:spcPct val="0"/>
              </a:spcAft>
              <a:defRPr/>
            </a:pPr>
            <a:r>
              <a:rPr lang="es-ES_tradnl" altLang="es-ES_tradnl" sz="2000" baseline="30000" smtClean="0">
                <a:solidFill>
                  <a:srgbClr val="00567A"/>
                </a:solidFill>
                <a:latin typeface="MyriadPro-Regular" charset="0"/>
              </a:rPr>
              <a:t>een.ec.europa.eu</a:t>
            </a:r>
          </a:p>
        </p:txBody>
      </p:sp>
      <p:pic>
        <p:nvPicPr>
          <p:cNvPr id="1029" name="Imatge 1"/>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067175" y="6386513"/>
            <a:ext cx="189071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58274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iming>
    <p:tnLst>
      <p:par>
        <p:cTn id="1" dur="indefinite" restart="never" nodeType="tmRoot"/>
      </p:par>
    </p:tnLst>
  </p:timing>
  <p:txStyles>
    <p:titleStyle>
      <a:lvl1pPr algn="l" rtl="0" eaLnBrk="0" fontAlgn="base" hangingPunct="0">
        <a:spcBef>
          <a:spcPct val="0"/>
        </a:spcBef>
        <a:spcAft>
          <a:spcPct val="0"/>
        </a:spcAft>
        <a:defRPr sz="3600" b="1">
          <a:solidFill>
            <a:srgbClr val="006491"/>
          </a:solidFill>
          <a:latin typeface="+mj-lt"/>
          <a:ea typeface="+mj-ea"/>
          <a:cs typeface="+mj-cs"/>
        </a:defRPr>
      </a:lvl1pPr>
      <a:lvl2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2pPr>
      <a:lvl3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3pPr>
      <a:lvl4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4pPr>
      <a:lvl5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5pPr>
      <a:lvl6pPr marL="4572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6pPr>
      <a:lvl7pPr marL="9144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7pPr>
      <a:lvl8pPr marL="13716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8pPr>
      <a:lvl9pPr marL="18288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9pPr>
    </p:titleStyle>
    <p:bodyStyle>
      <a:lvl1pPr marL="342900" indent="-342900" algn="l" rtl="0" eaLnBrk="0" fontAlgn="base" hangingPunct="0">
        <a:spcBef>
          <a:spcPct val="20000"/>
        </a:spcBef>
        <a:spcAft>
          <a:spcPct val="0"/>
        </a:spcAft>
        <a:buClr>
          <a:srgbClr val="00649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64B4E6"/>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006491"/>
        </a:buClr>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64B4E6"/>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Clr>
          <a:srgbClr val="005FA9"/>
        </a:buClr>
        <a:buFont typeface="Times" pitchFamily="18" charset="0"/>
        <a:buChar char="•"/>
        <a:defRPr sz="2000">
          <a:solidFill>
            <a:schemeClr val="tx1"/>
          </a:solidFill>
          <a:latin typeface="+mn-lt"/>
          <a:ea typeface="+mn-ea"/>
          <a:cs typeface="+mn-cs"/>
        </a:defRPr>
      </a:lvl6pPr>
      <a:lvl7pPr marL="2971800" indent="-228600" algn="l" rtl="0" fontAlgn="base">
        <a:spcBef>
          <a:spcPct val="20000"/>
        </a:spcBef>
        <a:spcAft>
          <a:spcPct val="0"/>
        </a:spcAft>
        <a:buClr>
          <a:srgbClr val="005FA9"/>
        </a:buClr>
        <a:buFont typeface="Times" pitchFamily="18" charset="0"/>
        <a:buChar char="•"/>
        <a:defRPr sz="2000">
          <a:solidFill>
            <a:schemeClr val="tx1"/>
          </a:solidFill>
          <a:latin typeface="+mn-lt"/>
          <a:ea typeface="+mn-ea"/>
          <a:cs typeface="+mn-cs"/>
        </a:defRPr>
      </a:lvl7pPr>
      <a:lvl8pPr marL="3429000" indent="-228600" algn="l" rtl="0" fontAlgn="base">
        <a:spcBef>
          <a:spcPct val="20000"/>
        </a:spcBef>
        <a:spcAft>
          <a:spcPct val="0"/>
        </a:spcAft>
        <a:buClr>
          <a:srgbClr val="005FA9"/>
        </a:buClr>
        <a:buFont typeface="Times" pitchFamily="18" charset="0"/>
        <a:buChar char="•"/>
        <a:defRPr sz="2000">
          <a:solidFill>
            <a:schemeClr val="tx1"/>
          </a:solidFill>
          <a:latin typeface="+mn-lt"/>
          <a:ea typeface="+mn-ea"/>
          <a:cs typeface="+mn-cs"/>
        </a:defRPr>
      </a:lvl8pPr>
      <a:lvl9pPr marL="3886200" indent="-228600" algn="l" rtl="0" fontAlgn="base">
        <a:spcBef>
          <a:spcPct val="20000"/>
        </a:spcBef>
        <a:spcAft>
          <a:spcPct val="0"/>
        </a:spcAft>
        <a:buClr>
          <a:srgbClr val="005FA9"/>
        </a:buClr>
        <a:buFont typeface="Times" pitchFamily="18" charset="0"/>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Imagen 1"/>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Imagen 3"/>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300788" y="5805488"/>
            <a:ext cx="22209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ángulo 4"/>
          <p:cNvSpPr>
            <a:spLocks noChangeArrowheads="1"/>
          </p:cNvSpPr>
          <p:nvPr userDrawn="1"/>
        </p:nvSpPr>
        <p:spPr bwMode="auto">
          <a:xfrm>
            <a:off x="468313" y="6515100"/>
            <a:ext cx="1404937"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Arial Unicode MS" charset="0"/>
                <a:cs typeface="Arial Unicode MS" charset="0"/>
              </a:defRPr>
            </a:lvl1pPr>
            <a:lvl2pPr marL="742950" indent="-285750">
              <a:defRPr sz="2400">
                <a:solidFill>
                  <a:schemeClr val="tx1"/>
                </a:solidFill>
                <a:latin typeface="Arial" charset="0"/>
                <a:ea typeface="Arial Unicode MS" charset="0"/>
                <a:cs typeface="Arial Unicode MS" charset="0"/>
              </a:defRPr>
            </a:lvl2pPr>
            <a:lvl3pPr marL="1143000" indent="-228600">
              <a:defRPr sz="2400">
                <a:solidFill>
                  <a:schemeClr val="tx1"/>
                </a:solidFill>
                <a:latin typeface="Arial" charset="0"/>
                <a:ea typeface="Arial Unicode MS" charset="0"/>
                <a:cs typeface="Arial Unicode MS" charset="0"/>
              </a:defRPr>
            </a:lvl3pPr>
            <a:lvl4pPr marL="1600200" indent="-228600">
              <a:defRPr sz="2400">
                <a:solidFill>
                  <a:schemeClr val="tx1"/>
                </a:solidFill>
                <a:latin typeface="Arial" charset="0"/>
                <a:ea typeface="Arial Unicode MS" charset="0"/>
                <a:cs typeface="Arial Unicode MS" charset="0"/>
              </a:defRPr>
            </a:lvl4pPr>
            <a:lvl5pPr marL="2057400" indent="-228600">
              <a:defRPr sz="2400">
                <a:solidFill>
                  <a:schemeClr val="tx1"/>
                </a:solidFill>
                <a:latin typeface="Arial" charset="0"/>
                <a:ea typeface="Arial Unicode MS" charset="0"/>
                <a:cs typeface="Arial Unicode MS" charset="0"/>
              </a:defRPr>
            </a:lvl5pPr>
            <a:lvl6pPr marL="25146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6pPr>
            <a:lvl7pPr marL="29718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7pPr>
            <a:lvl8pPr marL="34290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8pPr>
            <a:lvl9pPr marL="38862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9pPr>
          </a:lstStyle>
          <a:p>
            <a:pPr eaLnBrk="0" fontAlgn="base" hangingPunct="0">
              <a:spcBef>
                <a:spcPct val="0"/>
              </a:spcBef>
              <a:spcAft>
                <a:spcPct val="0"/>
              </a:spcAft>
              <a:defRPr/>
            </a:pPr>
            <a:r>
              <a:rPr lang="es-ES_tradnl" altLang="es-ES_tradnl" sz="2000" baseline="30000" smtClean="0">
                <a:solidFill>
                  <a:srgbClr val="00567A"/>
                </a:solidFill>
                <a:latin typeface="MyriadPro-Regular" charset="0"/>
              </a:rPr>
              <a:t>een.ec.europa.eu</a:t>
            </a:r>
          </a:p>
        </p:txBody>
      </p:sp>
      <p:pic>
        <p:nvPicPr>
          <p:cNvPr id="2053" name="Imatge 6"/>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851275" y="6380163"/>
            <a:ext cx="21304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00078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pitchFamily="4" charset="-128"/>
          <a:cs typeface="ＭＳ Ｐゴシック" pitchFamily="4" charset="-128"/>
        </a:defRPr>
      </a:lvl1pPr>
      <a:lvl2pPr algn="ctr" rtl="0" eaLnBrk="0" fontAlgn="base" hangingPunct="0">
        <a:spcBef>
          <a:spcPct val="0"/>
        </a:spcBef>
        <a:spcAft>
          <a:spcPct val="0"/>
        </a:spcAft>
        <a:defRPr sz="4400">
          <a:solidFill>
            <a:schemeClr val="tx2"/>
          </a:solidFill>
          <a:latin typeface="Arial" charset="0"/>
          <a:ea typeface="ＭＳ Ｐゴシック" pitchFamily="4" charset="-128"/>
          <a:cs typeface="ＭＳ Ｐゴシック" pitchFamily="4" charset="-128"/>
        </a:defRPr>
      </a:lvl2pPr>
      <a:lvl3pPr algn="ctr" rtl="0" eaLnBrk="0" fontAlgn="base" hangingPunct="0">
        <a:spcBef>
          <a:spcPct val="0"/>
        </a:spcBef>
        <a:spcAft>
          <a:spcPct val="0"/>
        </a:spcAft>
        <a:defRPr sz="4400">
          <a:solidFill>
            <a:schemeClr val="tx2"/>
          </a:solidFill>
          <a:latin typeface="Arial" charset="0"/>
          <a:ea typeface="ＭＳ Ｐゴシック" pitchFamily="4" charset="-128"/>
          <a:cs typeface="ＭＳ Ｐゴシック" pitchFamily="4" charset="-128"/>
        </a:defRPr>
      </a:lvl3pPr>
      <a:lvl4pPr algn="ctr" rtl="0" eaLnBrk="0" fontAlgn="base" hangingPunct="0">
        <a:spcBef>
          <a:spcPct val="0"/>
        </a:spcBef>
        <a:spcAft>
          <a:spcPct val="0"/>
        </a:spcAft>
        <a:defRPr sz="4400">
          <a:solidFill>
            <a:schemeClr val="tx2"/>
          </a:solidFill>
          <a:latin typeface="Arial" charset="0"/>
          <a:ea typeface="ＭＳ Ｐゴシック" pitchFamily="4" charset="-128"/>
          <a:cs typeface="ＭＳ Ｐゴシック" pitchFamily="4" charset="-128"/>
        </a:defRPr>
      </a:lvl4pPr>
      <a:lvl5pPr algn="ctr" rtl="0" eaLnBrk="0" fontAlgn="base" hangingPunct="0">
        <a:spcBef>
          <a:spcPct val="0"/>
        </a:spcBef>
        <a:spcAft>
          <a:spcPct val="0"/>
        </a:spcAft>
        <a:defRPr sz="4400">
          <a:solidFill>
            <a:schemeClr val="tx2"/>
          </a:solidFill>
          <a:latin typeface="Arial" charset="0"/>
          <a:ea typeface="ＭＳ Ｐゴシック" pitchFamily="4" charset="-128"/>
          <a:cs typeface="ＭＳ Ｐゴシック" pitchFamily="4"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4" charset="-128"/>
          <a:cs typeface="ＭＳ Ｐゴシック" pitchFamily="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outu.be/uRWTdRMZq1A" TargetMode="Externa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ec.europa.eu/programmes/horizon2020/en/h2020-section/future-and-emerging-technologies" TargetMode="External"/><Relationship Id="rId4" Type="http://schemas.openxmlformats.org/officeDocument/2006/relationships/hyperlink" Target="http://ec.europa.eu/programmes/horizon2020/en/h2020-section/marie-sklodowska-curie-actions" TargetMode="External"/><Relationship Id="rId5" Type="http://schemas.openxmlformats.org/officeDocument/2006/relationships/hyperlink" Target="http://ec.europa.eu/programmes/horizon2020/en/h2020-section/european-research-infrastructures-including-e-infrastructures" TargetMode="External"/><Relationship Id="rId1" Type="http://schemas.openxmlformats.org/officeDocument/2006/relationships/slideLayout" Target="../slideLayouts/slideLayout7.xml"/><Relationship Id="rId2" Type="http://schemas.openxmlformats.org/officeDocument/2006/relationships/hyperlink" Target="http://ec.europa.eu/programmes/horizon2020/en/h2020-section/european-research-counci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ec.europa.eu/programmes/horizon2020/en/h2020-section/nanotechnologies-advanced-materials-advanced-manufacturing-and-processing-and" TargetMode="External"/><Relationship Id="rId4" Type="http://schemas.openxmlformats.org/officeDocument/2006/relationships/hyperlink" Target="http://ec.europa.eu/programmes/horizon2020/en/h2020-section/space" TargetMode="External"/><Relationship Id="rId5" Type="http://schemas.openxmlformats.org/officeDocument/2006/relationships/hyperlink" Target="http://ec.europa.eu/programmes/horizon2020/en/h2020-section/access-risk-finance" TargetMode="External"/><Relationship Id="rId6" Type="http://schemas.openxmlformats.org/officeDocument/2006/relationships/hyperlink" Target="http://ec.europa.eu/programmes/horizon2020/en/h2020-section/innovation-smes" TargetMode="External"/><Relationship Id="rId1" Type="http://schemas.openxmlformats.org/officeDocument/2006/relationships/slideLayout" Target="../slideLayouts/slideLayout7.xml"/><Relationship Id="rId2" Type="http://schemas.openxmlformats.org/officeDocument/2006/relationships/hyperlink" Target="http://ec.europa.eu/programmes/horizon2020/en/h2020-section/information-and-communication-technologie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ec.europa.eu/programmes/horizon2020/en/h2020-section/food-security-sustainable-agriculture-and-forestry-marine-maritime-and-inland-water" TargetMode="External"/><Relationship Id="rId4" Type="http://schemas.openxmlformats.org/officeDocument/2006/relationships/hyperlink" Target="http://ec.europa.eu/programmes/horizon2020/en/h2020-section/secure-clean-and-efficient-energy" TargetMode="External"/><Relationship Id="rId5" Type="http://schemas.openxmlformats.org/officeDocument/2006/relationships/hyperlink" Target="http://ec.europa.eu/programmes/horizon2020/en/h2020-section/smart-green-and-integrated-transport" TargetMode="External"/><Relationship Id="rId6" Type="http://schemas.openxmlformats.org/officeDocument/2006/relationships/hyperlink" Target="http://ec.europa.eu/programmes/horizon2020/en/h2020-section/climate-action-environment-resource-efficiency-and-raw-materials" TargetMode="External"/><Relationship Id="rId7" Type="http://schemas.openxmlformats.org/officeDocument/2006/relationships/hyperlink" Target="http://ec.europa.eu/programmes/horizon2020/en/h2020-section/europe-changing-world-inclusive-innovative-and-reflective-societies" TargetMode="External"/><Relationship Id="rId8" Type="http://schemas.openxmlformats.org/officeDocument/2006/relationships/hyperlink" Target="http://ec.europa.eu/programmes/horizon2020/en/h2020-section/secure-societies-%E2%80%93-protecting-freedom-and-security-europe-and-its-citizens" TargetMode="External"/><Relationship Id="rId1" Type="http://schemas.openxmlformats.org/officeDocument/2006/relationships/slideLayout" Target="../slideLayouts/slideLayout7.xml"/><Relationship Id="rId2" Type="http://schemas.openxmlformats.org/officeDocument/2006/relationships/hyperlink" Target="http://ec.europa.eu/programmes/horizon2020/en/h2020-section/health-demographic-change-and-wellbein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ec.europa.eu/research/participants/portal/desktop/en/funding/reference_docs.html#h2020-grants-manual-hi-3cpart"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image" Target="../media/image23.tmp"/><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hyperlink" Target="http://accio.gencat.cat/cat/binaris/Calendari-ACCIO_H2020-Calls-2016-2017_tcm176-212081.xlsx"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m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ec.europa.eu/research/sme-techweb/pdf/sme_brochure.pdf" TargetMode="Externa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ec.europa.eu/easme/en/horizons-2020-sme-instrument" TargetMode="Externa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ec.europa.eu/easme/en/sme-instrument-beneficiaries" TargetMode="External"/><Relationship Id="rId3" Type="http://schemas.openxmlformats.org/officeDocument/2006/relationships/image" Target="../media/image30.tmp"/></Relationships>
</file>

<file path=ppt/slides/_rels/slide26.xml.rels><?xml version="1.0" encoding="UTF-8" standalone="yes"?>
<Relationships xmlns="http://schemas.openxmlformats.org/package/2006/relationships"><Relationship Id="rId13" Type="http://schemas.openxmlformats.org/officeDocument/2006/relationships/image" Target="../media/image38.png"/><Relationship Id="rId14" Type="http://schemas.openxmlformats.org/officeDocument/2006/relationships/image" Target="../media/image39.png"/><Relationship Id="rId15" Type="http://schemas.openxmlformats.org/officeDocument/2006/relationships/image" Target="../media/image40.png"/><Relationship Id="rId16" Type="http://schemas.openxmlformats.org/officeDocument/2006/relationships/image" Target="../media/image41.png"/><Relationship Id="rId17" Type="http://schemas.openxmlformats.org/officeDocument/2006/relationships/image" Target="../media/image42.png"/><Relationship Id="rId18" Type="http://schemas.openxmlformats.org/officeDocument/2006/relationships/image" Target="../media/image43.png"/><Relationship Id="rId19" Type="http://schemas.openxmlformats.org/officeDocument/2006/relationships/image" Target="../media/image44.png"/><Relationship Id="rId63" Type="http://schemas.openxmlformats.org/officeDocument/2006/relationships/image" Target="../media/image88.tmp"/><Relationship Id="rId50" Type="http://schemas.openxmlformats.org/officeDocument/2006/relationships/image" Target="../media/image75.png"/><Relationship Id="rId51" Type="http://schemas.openxmlformats.org/officeDocument/2006/relationships/image" Target="../media/image76.png"/><Relationship Id="rId52" Type="http://schemas.openxmlformats.org/officeDocument/2006/relationships/image" Target="../media/image77.png"/><Relationship Id="rId53" Type="http://schemas.openxmlformats.org/officeDocument/2006/relationships/image" Target="../media/image78.tmp"/><Relationship Id="rId54" Type="http://schemas.openxmlformats.org/officeDocument/2006/relationships/image" Target="../media/image79.png"/><Relationship Id="rId55" Type="http://schemas.openxmlformats.org/officeDocument/2006/relationships/image" Target="../media/image80.png"/><Relationship Id="rId56" Type="http://schemas.openxmlformats.org/officeDocument/2006/relationships/image" Target="../media/image81.png"/><Relationship Id="rId57" Type="http://schemas.openxmlformats.org/officeDocument/2006/relationships/image" Target="../media/image82.png"/><Relationship Id="rId58" Type="http://schemas.openxmlformats.org/officeDocument/2006/relationships/image" Target="../media/image83.png"/><Relationship Id="rId59" Type="http://schemas.openxmlformats.org/officeDocument/2006/relationships/image" Target="../media/image84.png"/><Relationship Id="rId40" Type="http://schemas.openxmlformats.org/officeDocument/2006/relationships/image" Target="../media/image65.jpeg"/><Relationship Id="rId41" Type="http://schemas.openxmlformats.org/officeDocument/2006/relationships/image" Target="../media/image66.tmp"/><Relationship Id="rId42" Type="http://schemas.openxmlformats.org/officeDocument/2006/relationships/image" Target="../media/image67.png"/><Relationship Id="rId43" Type="http://schemas.openxmlformats.org/officeDocument/2006/relationships/image" Target="../media/image68.png"/><Relationship Id="rId44" Type="http://schemas.openxmlformats.org/officeDocument/2006/relationships/image" Target="../media/image69.jpeg"/><Relationship Id="rId45" Type="http://schemas.openxmlformats.org/officeDocument/2006/relationships/image" Target="../media/image70.png"/><Relationship Id="rId46" Type="http://schemas.openxmlformats.org/officeDocument/2006/relationships/image" Target="../media/image71.png"/><Relationship Id="rId47" Type="http://schemas.openxmlformats.org/officeDocument/2006/relationships/image" Target="../media/image72.tmp"/><Relationship Id="rId48" Type="http://schemas.openxmlformats.org/officeDocument/2006/relationships/image" Target="../media/image73.png"/><Relationship Id="rId49" Type="http://schemas.openxmlformats.org/officeDocument/2006/relationships/image" Target="../media/image74.png"/><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png"/><Relationship Id="rId6" Type="http://schemas.openxmlformats.org/officeDocument/2006/relationships/image" Target="../media/image34.jpeg"/><Relationship Id="rId7" Type="http://schemas.openxmlformats.org/officeDocument/2006/relationships/image" Target="cid:part10.00010304.09030904@iberital.com" TargetMode="External"/><Relationship Id="rId8" Type="http://schemas.openxmlformats.org/officeDocument/2006/relationships/image" Target="../media/image35.png"/><Relationship Id="rId9" Type="http://schemas.openxmlformats.org/officeDocument/2006/relationships/image" Target="cid:image001.png@01D1998B.B13AA710" TargetMode="External"/><Relationship Id="rId30" Type="http://schemas.openxmlformats.org/officeDocument/2006/relationships/image" Target="../media/image55.png"/><Relationship Id="rId31" Type="http://schemas.openxmlformats.org/officeDocument/2006/relationships/image" Target="../media/image56.png"/><Relationship Id="rId32" Type="http://schemas.openxmlformats.org/officeDocument/2006/relationships/image" Target="../media/image57.tmp"/><Relationship Id="rId33" Type="http://schemas.openxmlformats.org/officeDocument/2006/relationships/image" Target="../media/image58.png"/><Relationship Id="rId34" Type="http://schemas.openxmlformats.org/officeDocument/2006/relationships/image" Target="../media/image59.png"/><Relationship Id="rId35" Type="http://schemas.openxmlformats.org/officeDocument/2006/relationships/image" Target="../media/image60.png"/><Relationship Id="rId36" Type="http://schemas.openxmlformats.org/officeDocument/2006/relationships/image" Target="../media/image61.png"/><Relationship Id="rId37" Type="http://schemas.openxmlformats.org/officeDocument/2006/relationships/image" Target="../media/image62.png"/><Relationship Id="rId38" Type="http://schemas.openxmlformats.org/officeDocument/2006/relationships/image" Target="../media/image63.png"/><Relationship Id="rId39" Type="http://schemas.openxmlformats.org/officeDocument/2006/relationships/image" Target="../media/image64.png"/><Relationship Id="rId20" Type="http://schemas.openxmlformats.org/officeDocument/2006/relationships/image" Target="../media/image45.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gif"/><Relationship Id="rId24" Type="http://schemas.openxmlformats.org/officeDocument/2006/relationships/image" Target="../media/image49.png"/><Relationship Id="rId25" Type="http://schemas.openxmlformats.org/officeDocument/2006/relationships/image" Target="../media/image50.png"/><Relationship Id="rId26" Type="http://schemas.openxmlformats.org/officeDocument/2006/relationships/image" Target="../media/image51.png"/><Relationship Id="rId27" Type="http://schemas.openxmlformats.org/officeDocument/2006/relationships/image" Target="../media/image52.png"/><Relationship Id="rId28" Type="http://schemas.openxmlformats.org/officeDocument/2006/relationships/image" Target="../media/image53.png"/><Relationship Id="rId29" Type="http://schemas.openxmlformats.org/officeDocument/2006/relationships/image" Target="../media/image54.png"/><Relationship Id="rId60" Type="http://schemas.openxmlformats.org/officeDocument/2006/relationships/image" Target="../media/image85.png"/><Relationship Id="rId61" Type="http://schemas.openxmlformats.org/officeDocument/2006/relationships/image" Target="../media/image86.png"/><Relationship Id="rId62" Type="http://schemas.openxmlformats.org/officeDocument/2006/relationships/image" Target="../media/image87.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cid:ii_15429d557340dfa8"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9.png"/><Relationship Id="rId3" Type="http://schemas.openxmlformats.org/officeDocument/2006/relationships/image" Target="../media/image9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tm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93.emf"/><Relationship Id="rId4" Type="http://schemas.openxmlformats.org/officeDocument/2006/relationships/image" Target="../media/image94.emf"/><Relationship Id="rId5" Type="http://schemas.openxmlformats.org/officeDocument/2006/relationships/image" Target="../media/image95.tmp"/><Relationship Id="rId6" Type="http://schemas.openxmlformats.org/officeDocument/2006/relationships/image" Target="../media/image96.png"/><Relationship Id="rId7" Type="http://schemas.openxmlformats.org/officeDocument/2006/relationships/image" Target="../media/image97.emf"/><Relationship Id="rId8" Type="http://schemas.openxmlformats.org/officeDocument/2006/relationships/image" Target="../media/image98.png"/><Relationship Id="rId9" Type="http://schemas.openxmlformats.org/officeDocument/2006/relationships/image" Target="../media/image99.tmp"/><Relationship Id="rId10" Type="http://schemas.openxmlformats.org/officeDocument/2006/relationships/image" Target="../media/image100.tmp"/><Relationship Id="rId1" Type="http://schemas.openxmlformats.org/officeDocument/2006/relationships/slideLayout" Target="../slideLayouts/slideLayout2.xml"/><Relationship Id="rId2" Type="http://schemas.openxmlformats.org/officeDocument/2006/relationships/image" Target="../media/image92.tm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tm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png"/></Relationships>
</file>

<file path=ppt/slides/_rels/slide33.xml.rels><?xml version="1.0" encoding="UTF-8" standalone="yes"?>
<Relationships xmlns="http://schemas.openxmlformats.org/package/2006/relationships"><Relationship Id="rId3" Type="http://schemas.openxmlformats.org/officeDocument/2006/relationships/image" Target="../media/image104.tmp"/><Relationship Id="rId4" Type="http://schemas.openxmlformats.org/officeDocument/2006/relationships/image" Target="../media/image105.tmp"/><Relationship Id="rId5" Type="http://schemas.openxmlformats.org/officeDocument/2006/relationships/image" Target="../media/image106.tmp"/><Relationship Id="rId1" Type="http://schemas.openxmlformats.org/officeDocument/2006/relationships/slideLayout" Target="../slideLayouts/slideLayout6.xml"/><Relationship Id="rId2" Type="http://schemas.openxmlformats.org/officeDocument/2006/relationships/image" Target="../media/image103.tmp"/></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hyperlink" Target="https://www.youtube.com/watch?v=ufeqWODyxt8&amp;sns=em" TargetMode="External"/><Relationship Id="rId1" Type="http://schemas.openxmlformats.org/officeDocument/2006/relationships/video" Target="https://www.youtube.com/embed/ufeqWODyxt8" TargetMode="External"/><Relationship Id="rId2"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109.emf"/><Relationship Id="rId4" Type="http://schemas.openxmlformats.org/officeDocument/2006/relationships/image" Target="../media/image110.emf"/><Relationship Id="rId5" Type="http://schemas.openxmlformats.org/officeDocument/2006/relationships/image" Target="../media/image111.emf"/><Relationship Id="rId1" Type="http://schemas.openxmlformats.org/officeDocument/2006/relationships/slideLayout" Target="../slideLayouts/slideLayout30.xml"/><Relationship Id="rId2" Type="http://schemas.openxmlformats.org/officeDocument/2006/relationships/notesSlide" Target="../notesSlides/notesSlide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12.png"/><Relationship Id="rId3" Type="http://schemas.openxmlformats.org/officeDocument/2006/relationships/image" Target="../media/image11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s>
</file>

<file path=ppt/slides/_rels/slide42.xml.rels><?xml version="1.0" encoding="UTF-8" standalone="yes"?>
<Relationships xmlns="http://schemas.openxmlformats.org/package/2006/relationships"><Relationship Id="rId11" Type="http://schemas.openxmlformats.org/officeDocument/2006/relationships/image" Target="../media/image122.emf"/><Relationship Id="rId12" Type="http://schemas.openxmlformats.org/officeDocument/2006/relationships/image" Target="../media/image123.png"/><Relationship Id="rId13" Type="http://schemas.openxmlformats.org/officeDocument/2006/relationships/image" Target="../media/image124.emf"/><Relationship Id="rId14" Type="http://schemas.openxmlformats.org/officeDocument/2006/relationships/image" Target="../media/image125.png"/><Relationship Id="rId1" Type="http://schemas.openxmlformats.org/officeDocument/2006/relationships/slideLayout" Target="../slideLayouts/slideLayout30.xml"/><Relationship Id="rId2" Type="http://schemas.openxmlformats.org/officeDocument/2006/relationships/notesSlide" Target="../notesSlides/notesSlide7.xml"/><Relationship Id="rId3" Type="http://schemas.openxmlformats.org/officeDocument/2006/relationships/image" Target="../media/image114.emf"/><Relationship Id="rId4" Type="http://schemas.openxmlformats.org/officeDocument/2006/relationships/image" Target="../media/image115.emf"/><Relationship Id="rId5" Type="http://schemas.openxmlformats.org/officeDocument/2006/relationships/image" Target="../media/image116.png"/><Relationship Id="rId6" Type="http://schemas.openxmlformats.org/officeDocument/2006/relationships/image" Target="../media/image117.png"/><Relationship Id="rId7" Type="http://schemas.openxmlformats.org/officeDocument/2006/relationships/image" Target="../media/image118.emf"/><Relationship Id="rId8" Type="http://schemas.openxmlformats.org/officeDocument/2006/relationships/image" Target="../media/image119.png"/><Relationship Id="rId9" Type="http://schemas.openxmlformats.org/officeDocument/2006/relationships/image" Target="../media/image120.emf"/><Relationship Id="rId10" Type="http://schemas.openxmlformats.org/officeDocument/2006/relationships/image" Target="../media/image121.png"/></Relationships>
</file>

<file path=ppt/slides/_rels/slide43.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png"/><Relationship Id="rId5" Type="http://schemas.openxmlformats.org/officeDocument/2006/relationships/image" Target="../media/image128.jpeg"/><Relationship Id="rId6" Type="http://schemas.openxmlformats.org/officeDocument/2006/relationships/image" Target="../media/image129.jpeg"/><Relationship Id="rId1" Type="http://schemas.openxmlformats.org/officeDocument/2006/relationships/slideLayout" Target="../slideLayouts/slideLayout37.xml"/><Relationship Id="rId2" Type="http://schemas.openxmlformats.org/officeDocument/2006/relationships/notesSlide" Target="../notesSlides/notesSlide8.xml"/></Relationships>
</file>

<file path=ppt/slides/_rels/slide44.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png"/><Relationship Id="rId5" Type="http://schemas.openxmlformats.org/officeDocument/2006/relationships/image" Target="../media/image128.jpeg"/><Relationship Id="rId6" Type="http://schemas.openxmlformats.org/officeDocument/2006/relationships/image" Target="../media/image130.png"/><Relationship Id="rId7" Type="http://schemas.openxmlformats.org/officeDocument/2006/relationships/image" Target="../media/image131.png"/><Relationship Id="rId8" Type="http://schemas.openxmlformats.org/officeDocument/2006/relationships/image" Target="../media/image132.png"/><Relationship Id="rId1" Type="http://schemas.openxmlformats.org/officeDocument/2006/relationships/slideLayout" Target="../slideLayouts/slideLayout37.xml"/><Relationship Id="rId2" Type="http://schemas.openxmlformats.org/officeDocument/2006/relationships/notesSlide" Target="../notesSlides/notesSlide9.xml"/></Relationships>
</file>

<file path=ppt/slides/_rels/slide45.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png"/><Relationship Id="rId5" Type="http://schemas.openxmlformats.org/officeDocument/2006/relationships/image" Target="../media/image128.jpeg"/><Relationship Id="rId6" Type="http://schemas.openxmlformats.org/officeDocument/2006/relationships/image" Target="../media/image133.png"/><Relationship Id="rId7" Type="http://schemas.openxmlformats.org/officeDocument/2006/relationships/image" Target="../media/image134.png"/><Relationship Id="rId1" Type="http://schemas.openxmlformats.org/officeDocument/2006/relationships/slideLayout" Target="../slideLayouts/slideLayout37.xml"/><Relationship Id="rId2" Type="http://schemas.openxmlformats.org/officeDocument/2006/relationships/notesSlide" Target="../notesSlides/notesSlide10.xml"/></Relationships>
</file>

<file path=ppt/slides/_rels/slide46.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png"/><Relationship Id="rId5" Type="http://schemas.openxmlformats.org/officeDocument/2006/relationships/image" Target="../media/image128.jpeg"/><Relationship Id="rId6" Type="http://schemas.openxmlformats.org/officeDocument/2006/relationships/image" Target="../media/image135.jpeg"/><Relationship Id="rId1" Type="http://schemas.openxmlformats.org/officeDocument/2006/relationships/slideLayout" Target="../slideLayouts/slideLayout37.xml"/><Relationship Id="rId2" Type="http://schemas.openxmlformats.org/officeDocument/2006/relationships/notesSlide" Target="../notesSlides/notesSlide11.xml"/></Relationships>
</file>

<file path=ppt/slides/_rels/slide47.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png"/><Relationship Id="rId5" Type="http://schemas.openxmlformats.org/officeDocument/2006/relationships/image" Target="../media/image128.jpeg"/><Relationship Id="rId6" Type="http://schemas.openxmlformats.org/officeDocument/2006/relationships/image" Target="../media/image136.png"/><Relationship Id="rId1" Type="http://schemas.openxmlformats.org/officeDocument/2006/relationships/slideLayout" Target="../slideLayouts/slideLayout37.xml"/><Relationship Id="rId2" Type="http://schemas.openxmlformats.org/officeDocument/2006/relationships/notesSlide" Target="../notesSlides/notesSlide12.xml"/></Relationships>
</file>

<file path=ppt/slides/_rels/slide48.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png"/><Relationship Id="rId5" Type="http://schemas.openxmlformats.org/officeDocument/2006/relationships/image" Target="../media/image128.jpeg"/><Relationship Id="rId6" Type="http://schemas.openxmlformats.org/officeDocument/2006/relationships/hyperlink" Target="http://een.ec.europa.eu/tools/services/PRO/Profile/Detail/3067d72a-8aa8-4e3c-afeb-d92d7d1cfa8e?shid=32db25cb-726f-43b0-8b5f-7742d0935799" TargetMode="External"/><Relationship Id="rId7" Type="http://schemas.openxmlformats.org/officeDocument/2006/relationships/image" Target="../media/image137.png"/><Relationship Id="rId1" Type="http://schemas.openxmlformats.org/officeDocument/2006/relationships/slideLayout" Target="../slideLayouts/slideLayout37.xml"/><Relationship Id="rId2" Type="http://schemas.openxmlformats.org/officeDocument/2006/relationships/notesSlide" Target="../notesSlides/notesSlide13.xml"/></Relationships>
</file>

<file path=ppt/slides/_rels/slide49.xml.rels><?xml version="1.0" encoding="UTF-8" standalone="yes"?>
<Relationships xmlns="http://schemas.openxmlformats.org/package/2006/relationships"><Relationship Id="rId3" Type="http://schemas.openxmlformats.org/officeDocument/2006/relationships/image" Target="../media/image139.jpg"/><Relationship Id="rId4" Type="http://schemas.openxmlformats.org/officeDocument/2006/relationships/image" Target="../media/image140.jpg"/><Relationship Id="rId5" Type="http://schemas.openxmlformats.org/officeDocument/2006/relationships/image" Target="../media/image141.jpg"/><Relationship Id="rId1" Type="http://schemas.openxmlformats.org/officeDocument/2006/relationships/slideLayout" Target="../slideLayouts/slideLayout30.xml"/><Relationship Id="rId2" Type="http://schemas.openxmlformats.org/officeDocument/2006/relationships/image" Target="../media/image138.jpg"/></Relationships>
</file>

<file path=ppt/slides/_rels/slide5.xml.rels><?xml version="1.0" encoding="UTF-8" standalone="yes"?>
<Relationships xmlns="http://schemas.openxmlformats.org/package/2006/relationships"><Relationship Id="rId3" Type="http://schemas.openxmlformats.org/officeDocument/2006/relationships/hyperlink" Target="http://www.elpuntavui.cat/article/4-economia/18-economia/822316-.html" TargetMode="External"/><Relationship Id="rId4" Type="http://schemas.openxmlformats.org/officeDocument/2006/relationships/image" Target="../media/image14.tmp"/><Relationship Id="rId5" Type="http://schemas.openxmlformats.org/officeDocument/2006/relationships/image" Target="../media/image15.tmp"/><Relationship Id="rId1" Type="http://schemas.openxmlformats.org/officeDocument/2006/relationships/slideLayout" Target="../slideLayouts/slideLayout6.xml"/><Relationship Id="rId2" Type="http://schemas.openxmlformats.org/officeDocument/2006/relationships/image" Target="../media/image13.tmp"/></Relationships>
</file>

<file path=ppt/slides/_rels/slide50.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png"/><Relationship Id="rId5" Type="http://schemas.openxmlformats.org/officeDocument/2006/relationships/image" Target="../media/image128.jpeg"/><Relationship Id="rId1" Type="http://schemas.openxmlformats.org/officeDocument/2006/relationships/slideLayout" Target="../slideLayouts/slideLayout37.xml"/><Relationship Id="rId2"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3" Type="http://schemas.openxmlformats.org/officeDocument/2006/relationships/image" Target="../media/image143.jpe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1" Type="http://schemas.openxmlformats.org/officeDocument/2006/relationships/slideLayout" Target="../slideLayouts/slideLayout30.xml"/><Relationship Id="rId2" Type="http://schemas.openxmlformats.org/officeDocument/2006/relationships/image" Target="../media/image142.jpeg"/></Relationships>
</file>

<file path=ppt/slides/_rels/slide52.xml.rels><?xml version="1.0" encoding="UTF-8" standalone="yes"?>
<Relationships xmlns="http://schemas.openxmlformats.org/package/2006/relationships"><Relationship Id="rId3" Type="http://schemas.openxmlformats.org/officeDocument/2006/relationships/image" Target="../media/image148.jpeg"/><Relationship Id="rId4" Type="http://schemas.openxmlformats.org/officeDocument/2006/relationships/hyperlink" Target="https://www.b2match.eu/iot2016" TargetMode="External"/><Relationship Id="rId5" Type="http://schemas.openxmlformats.org/officeDocument/2006/relationships/hyperlink" Target="https://www.b2match.eu/smartcity2016" TargetMode="External"/><Relationship Id="rId1" Type="http://schemas.openxmlformats.org/officeDocument/2006/relationships/slideLayout" Target="../slideLayouts/slideLayout30.xml"/><Relationship Id="rId2" Type="http://schemas.openxmlformats.org/officeDocument/2006/relationships/image" Target="../media/image147.jpeg"/></Relationships>
</file>

<file path=ppt/slides/_rels/slide53.xml.rels><?xml version="1.0" encoding="UTF-8" standalone="yes"?>
<Relationships xmlns="http://schemas.openxmlformats.org/package/2006/relationships"><Relationship Id="rId3" Type="http://schemas.openxmlformats.org/officeDocument/2006/relationships/hyperlink" Target="http://www.een.cat/" TargetMode="External"/><Relationship Id="rId4" Type="http://schemas.openxmlformats.org/officeDocument/2006/relationships/hyperlink" Target="mailto:Info.een@een.cat" TargetMode="External"/><Relationship Id="rId5" Type="http://schemas.openxmlformats.org/officeDocument/2006/relationships/image" Target="../media/image149.png"/><Relationship Id="rId1" Type="http://schemas.openxmlformats.org/officeDocument/2006/relationships/slideLayout" Target="../slideLayouts/slideLayout44.xml"/><Relationship Id="rId2" Type="http://schemas.openxmlformats.org/officeDocument/2006/relationships/notesSlide" Target="../notesSlides/notesSlide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0.png"/></Relationships>
</file>

<file path=ppt/slides/_rels/slide55.xml.rels><?xml version="1.0" encoding="UTF-8" standalone="yes"?>
<Relationships xmlns="http://schemas.openxmlformats.org/package/2006/relationships"><Relationship Id="rId3" Type="http://schemas.openxmlformats.org/officeDocument/2006/relationships/image" Target="../media/image151.jpg"/><Relationship Id="rId4" Type="http://schemas.openxmlformats.org/officeDocument/2006/relationships/image" Target="../media/image152.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tmp"/><Relationship Id="rId3" Type="http://schemas.openxmlformats.org/officeDocument/2006/relationships/image" Target="../media/image17.tm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tm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403648" y="1340768"/>
            <a:ext cx="6480720" cy="2800767"/>
          </a:xfrm>
          <a:prstGeom prst="rect">
            <a:avLst/>
          </a:prstGeom>
          <a:noFill/>
        </p:spPr>
        <p:txBody>
          <a:bodyPr wrap="square" rtlCol="0">
            <a:spAutoFit/>
          </a:bodyPr>
          <a:lstStyle/>
          <a:p>
            <a:r>
              <a:rPr lang="ca-ES" sz="4000" b="1" dirty="0">
                <a:solidFill>
                  <a:schemeClr val="bg1">
                    <a:lumMod val="50000"/>
                  </a:schemeClr>
                </a:solidFill>
                <a:latin typeface="HelveticaNeueLT Std Thin" pitchFamily="34" charset="0"/>
              </a:rPr>
              <a:t>Oportunitats del programa </a:t>
            </a:r>
            <a:r>
              <a:rPr lang="ca-ES" sz="4000" b="1" dirty="0" err="1">
                <a:latin typeface="HelveticaNeueLT Std Thin" pitchFamily="34" charset="0"/>
              </a:rPr>
              <a:t>Horizon</a:t>
            </a:r>
            <a:r>
              <a:rPr lang="ca-ES" sz="4000" b="1" dirty="0">
                <a:latin typeface="HelveticaNeueLT Std Thin" pitchFamily="34" charset="0"/>
              </a:rPr>
              <a:t> </a:t>
            </a:r>
            <a:r>
              <a:rPr lang="ca-ES" sz="4000" b="1" dirty="0" smtClean="0">
                <a:latin typeface="HelveticaNeueLT Std Thin" pitchFamily="34" charset="0"/>
              </a:rPr>
              <a:t>2020</a:t>
            </a:r>
          </a:p>
          <a:p>
            <a:r>
              <a:rPr lang="ca-ES" sz="2400" dirty="0" smtClean="0">
                <a:latin typeface="HelveticaNeueLT Std Thin" pitchFamily="34" charset="0"/>
              </a:rPr>
              <a:t>SME </a:t>
            </a:r>
            <a:r>
              <a:rPr lang="ca-ES" sz="2400" dirty="0">
                <a:latin typeface="HelveticaNeueLT Std Thin" pitchFamily="34" charset="0"/>
              </a:rPr>
              <a:t>instrument </a:t>
            </a:r>
            <a:r>
              <a:rPr lang="ca-ES" sz="2400" dirty="0" smtClean="0">
                <a:latin typeface="HelveticaNeueLT Std Thin" pitchFamily="34" charset="0"/>
              </a:rPr>
              <a:t>i Cerca </a:t>
            </a:r>
            <a:r>
              <a:rPr lang="ca-ES" sz="2400" dirty="0">
                <a:latin typeface="HelveticaNeueLT Std Thin" pitchFamily="34" charset="0"/>
              </a:rPr>
              <a:t>de </a:t>
            </a:r>
            <a:r>
              <a:rPr lang="ca-ES" sz="2400" dirty="0" smtClean="0">
                <a:latin typeface="HelveticaNeueLT Std Thin" pitchFamily="34" charset="0"/>
              </a:rPr>
              <a:t>Socis</a:t>
            </a:r>
          </a:p>
          <a:p>
            <a:endParaRPr lang="ca-ES" sz="4000" b="1" dirty="0">
              <a:latin typeface="HelveticaNeueLT Std Thin" pitchFamily="34" charset="0"/>
            </a:endParaRPr>
          </a:p>
          <a:p>
            <a:r>
              <a:rPr lang="ca-ES" sz="1600" dirty="0" smtClean="0">
                <a:latin typeface="HelveticaNeueLT Std Thin" pitchFamily="34" charset="0"/>
              </a:rPr>
              <a:t>Girona</a:t>
            </a:r>
          </a:p>
          <a:p>
            <a:r>
              <a:rPr lang="ca-ES" sz="1600" dirty="0" smtClean="0">
                <a:latin typeface="HelveticaNeueLT Std Thin" pitchFamily="34" charset="0"/>
              </a:rPr>
              <a:t>2 de juny de 2016</a:t>
            </a:r>
            <a:endParaRPr lang="ca-ES" sz="1600" dirty="0">
              <a:latin typeface="HelveticaNeueLT Std Thin" pitchFamily="34" charset="0"/>
            </a:endParaRPr>
          </a:p>
        </p:txBody>
      </p:sp>
    </p:spTree>
    <p:extLst>
      <p:ext uri="{BB962C8B-B14F-4D97-AF65-F5344CB8AC3E}">
        <p14:creationId xmlns:p14="http://schemas.microsoft.com/office/powerpoint/2010/main" val="1904494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p:cNvGrpSpPr/>
          <p:nvPr/>
        </p:nvGrpSpPr>
        <p:grpSpPr>
          <a:xfrm>
            <a:off x="755576" y="1484784"/>
            <a:ext cx="7920880" cy="3927193"/>
            <a:chOff x="-55890" y="1134819"/>
            <a:chExt cx="8948370" cy="4795120"/>
          </a:xfrm>
        </p:grpSpPr>
        <p:cxnSp>
          <p:nvCxnSpPr>
            <p:cNvPr id="37890" name="Conector recto de flecha 8"/>
            <p:cNvCxnSpPr>
              <a:cxnSpLocks noChangeShapeType="1"/>
            </p:cNvCxnSpPr>
            <p:nvPr/>
          </p:nvCxnSpPr>
          <p:spPr bwMode="auto">
            <a:xfrm>
              <a:off x="682625" y="5472113"/>
              <a:ext cx="7004050" cy="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7891" name="Conector recto de flecha 22"/>
            <p:cNvCxnSpPr>
              <a:cxnSpLocks noChangeShapeType="1"/>
            </p:cNvCxnSpPr>
            <p:nvPr/>
          </p:nvCxnSpPr>
          <p:spPr bwMode="auto">
            <a:xfrm flipV="1">
              <a:off x="682625" y="1700213"/>
              <a:ext cx="0" cy="37719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7892" name="CuadroTexto 16"/>
            <p:cNvSpPr txBox="1">
              <a:spLocks noChangeArrowheads="1"/>
            </p:cNvSpPr>
            <p:nvPr/>
          </p:nvSpPr>
          <p:spPr bwMode="auto">
            <a:xfrm>
              <a:off x="-55890" y="1134819"/>
              <a:ext cx="1512865" cy="54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Grande" charset="0"/>
                  <a:ea typeface="ＭＳ Ｐゴシック" charset="0"/>
                  <a:cs typeface="Geneva" charset="0"/>
                </a:defRPr>
              </a:lvl1pPr>
              <a:lvl2pPr marL="742950" indent="-285750">
                <a:defRPr sz="2400">
                  <a:solidFill>
                    <a:schemeClr val="tx1"/>
                  </a:solidFill>
                  <a:latin typeface="Lucida Grande" charset="0"/>
                  <a:ea typeface="Geneva" charset="0"/>
                  <a:cs typeface="Geneva" charset="0"/>
                </a:defRPr>
              </a:lvl2pPr>
              <a:lvl3pPr marL="1143000" indent="-228600">
                <a:defRPr sz="2400">
                  <a:solidFill>
                    <a:schemeClr val="tx1"/>
                  </a:solidFill>
                  <a:latin typeface="Lucida Grande" charset="0"/>
                  <a:ea typeface="Geneva" charset="0"/>
                  <a:cs typeface="Geneva" charset="0"/>
                </a:defRPr>
              </a:lvl3pPr>
              <a:lvl4pPr marL="1600200" indent="-228600">
                <a:defRPr sz="2400">
                  <a:solidFill>
                    <a:schemeClr val="tx1"/>
                  </a:solidFill>
                  <a:latin typeface="Lucida Grande" charset="0"/>
                  <a:ea typeface="Geneva" charset="0"/>
                  <a:cs typeface="Geneva" charset="0"/>
                </a:defRPr>
              </a:lvl4pPr>
              <a:lvl5pPr marL="2057400" indent="-228600">
                <a:defRPr sz="2400">
                  <a:solidFill>
                    <a:schemeClr val="tx1"/>
                  </a:solidFill>
                  <a:latin typeface="Lucida Grande" charset="0"/>
                  <a:ea typeface="Geneva" charset="0"/>
                  <a:cs typeface="Geneva" charset="0"/>
                </a:defRPr>
              </a:lvl5pPr>
              <a:lvl6pPr marL="2514600" indent="-228600" eaLnBrk="0" fontAlgn="base" hangingPunct="0">
                <a:spcBef>
                  <a:spcPct val="0"/>
                </a:spcBef>
                <a:spcAft>
                  <a:spcPct val="0"/>
                </a:spcAft>
                <a:defRPr sz="2400">
                  <a:solidFill>
                    <a:schemeClr val="tx1"/>
                  </a:solidFill>
                  <a:latin typeface="Lucida Grande" charset="0"/>
                  <a:ea typeface="Geneva" charset="0"/>
                  <a:cs typeface="Geneva" charset="0"/>
                </a:defRPr>
              </a:lvl6pPr>
              <a:lvl7pPr marL="2971800" indent="-228600" eaLnBrk="0" fontAlgn="base" hangingPunct="0">
                <a:spcBef>
                  <a:spcPct val="0"/>
                </a:spcBef>
                <a:spcAft>
                  <a:spcPct val="0"/>
                </a:spcAft>
                <a:defRPr sz="2400">
                  <a:solidFill>
                    <a:schemeClr val="tx1"/>
                  </a:solidFill>
                  <a:latin typeface="Lucida Grande" charset="0"/>
                  <a:ea typeface="Geneva" charset="0"/>
                  <a:cs typeface="Geneva" charset="0"/>
                </a:defRPr>
              </a:lvl7pPr>
              <a:lvl8pPr marL="3429000" indent="-228600" eaLnBrk="0" fontAlgn="base" hangingPunct="0">
                <a:spcBef>
                  <a:spcPct val="0"/>
                </a:spcBef>
                <a:spcAft>
                  <a:spcPct val="0"/>
                </a:spcAft>
                <a:defRPr sz="2400">
                  <a:solidFill>
                    <a:schemeClr val="tx1"/>
                  </a:solidFill>
                  <a:latin typeface="Lucida Grande" charset="0"/>
                  <a:ea typeface="Geneva" charset="0"/>
                  <a:cs typeface="Geneva" charset="0"/>
                </a:defRPr>
              </a:lvl8pPr>
              <a:lvl9pPr marL="3886200" indent="-228600" eaLnBrk="0" fontAlgn="base" hangingPunct="0">
                <a:spcBef>
                  <a:spcPct val="0"/>
                </a:spcBef>
                <a:spcAft>
                  <a:spcPct val="0"/>
                </a:spcAft>
                <a:defRPr sz="2400">
                  <a:solidFill>
                    <a:schemeClr val="tx1"/>
                  </a:solidFill>
                  <a:latin typeface="Lucida Grande" charset="0"/>
                  <a:ea typeface="Geneva" charset="0"/>
                  <a:cs typeface="Geneva" charset="0"/>
                </a:defRPr>
              </a:lvl9pPr>
            </a:lstStyle>
            <a:p>
              <a:pPr algn="ctr">
                <a:lnSpc>
                  <a:spcPct val="70000"/>
                </a:lnSpc>
                <a:spcAft>
                  <a:spcPct val="50000"/>
                </a:spcAft>
              </a:pPr>
              <a:r>
                <a:rPr lang="en-GB" sz="1600" b="1" dirty="0" smtClean="0">
                  <a:latin typeface="Arial" charset="0"/>
                  <a:ea typeface="ヒラギノ角ゴ Pro W3" charset="0"/>
                  <a:cs typeface="Arial" charset="0"/>
                </a:rPr>
                <a:t>Technology Risk</a:t>
              </a:r>
              <a:endParaRPr lang="en-GB" sz="1600" b="1" dirty="0">
                <a:latin typeface="Arial" charset="0"/>
                <a:ea typeface="ヒラギノ角ゴ Pro W3" charset="0"/>
                <a:cs typeface="Arial" charset="0"/>
              </a:endParaRPr>
            </a:p>
          </p:txBody>
        </p:sp>
        <p:sp>
          <p:nvSpPr>
            <p:cNvPr id="37893" name="CuadroTexto 26"/>
            <p:cNvSpPr txBox="1">
              <a:spLocks noChangeArrowheads="1"/>
            </p:cNvSpPr>
            <p:nvPr/>
          </p:nvSpPr>
          <p:spPr bwMode="auto">
            <a:xfrm>
              <a:off x="7812980" y="5179235"/>
              <a:ext cx="1079500" cy="548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charset="0"/>
                  <a:ea typeface="ＭＳ Ｐゴシック" charset="0"/>
                  <a:cs typeface="Geneva" charset="0"/>
                </a:defRPr>
              </a:lvl1pPr>
              <a:lvl2pPr marL="742950" indent="-285750">
                <a:defRPr sz="2400">
                  <a:solidFill>
                    <a:schemeClr val="tx1"/>
                  </a:solidFill>
                  <a:latin typeface="Lucida Grande" charset="0"/>
                  <a:ea typeface="Geneva" charset="0"/>
                  <a:cs typeface="Geneva" charset="0"/>
                </a:defRPr>
              </a:lvl2pPr>
              <a:lvl3pPr marL="1143000" indent="-228600">
                <a:defRPr sz="2400">
                  <a:solidFill>
                    <a:schemeClr val="tx1"/>
                  </a:solidFill>
                  <a:latin typeface="Lucida Grande" charset="0"/>
                  <a:ea typeface="Geneva" charset="0"/>
                  <a:cs typeface="Geneva" charset="0"/>
                </a:defRPr>
              </a:lvl3pPr>
              <a:lvl4pPr marL="1600200" indent="-228600">
                <a:defRPr sz="2400">
                  <a:solidFill>
                    <a:schemeClr val="tx1"/>
                  </a:solidFill>
                  <a:latin typeface="Lucida Grande" charset="0"/>
                  <a:ea typeface="Geneva" charset="0"/>
                  <a:cs typeface="Geneva" charset="0"/>
                </a:defRPr>
              </a:lvl4pPr>
              <a:lvl5pPr marL="2057400" indent="-228600">
                <a:defRPr sz="2400">
                  <a:solidFill>
                    <a:schemeClr val="tx1"/>
                  </a:solidFill>
                  <a:latin typeface="Lucida Grande" charset="0"/>
                  <a:ea typeface="Geneva" charset="0"/>
                  <a:cs typeface="Geneva" charset="0"/>
                </a:defRPr>
              </a:lvl5pPr>
              <a:lvl6pPr marL="2514600" indent="-228600" eaLnBrk="0" fontAlgn="base" hangingPunct="0">
                <a:spcBef>
                  <a:spcPct val="0"/>
                </a:spcBef>
                <a:spcAft>
                  <a:spcPct val="0"/>
                </a:spcAft>
                <a:defRPr sz="2400">
                  <a:solidFill>
                    <a:schemeClr val="tx1"/>
                  </a:solidFill>
                  <a:latin typeface="Lucida Grande" charset="0"/>
                  <a:ea typeface="Geneva" charset="0"/>
                  <a:cs typeface="Geneva" charset="0"/>
                </a:defRPr>
              </a:lvl6pPr>
              <a:lvl7pPr marL="2971800" indent="-228600" eaLnBrk="0" fontAlgn="base" hangingPunct="0">
                <a:spcBef>
                  <a:spcPct val="0"/>
                </a:spcBef>
                <a:spcAft>
                  <a:spcPct val="0"/>
                </a:spcAft>
                <a:defRPr sz="2400">
                  <a:solidFill>
                    <a:schemeClr val="tx1"/>
                  </a:solidFill>
                  <a:latin typeface="Lucida Grande" charset="0"/>
                  <a:ea typeface="Geneva" charset="0"/>
                  <a:cs typeface="Geneva" charset="0"/>
                </a:defRPr>
              </a:lvl7pPr>
              <a:lvl8pPr marL="3429000" indent="-228600" eaLnBrk="0" fontAlgn="base" hangingPunct="0">
                <a:spcBef>
                  <a:spcPct val="0"/>
                </a:spcBef>
                <a:spcAft>
                  <a:spcPct val="0"/>
                </a:spcAft>
                <a:defRPr sz="2400">
                  <a:solidFill>
                    <a:schemeClr val="tx1"/>
                  </a:solidFill>
                  <a:latin typeface="Lucida Grande" charset="0"/>
                  <a:ea typeface="Geneva" charset="0"/>
                  <a:cs typeface="Geneva" charset="0"/>
                </a:defRPr>
              </a:lvl8pPr>
              <a:lvl9pPr marL="3886200" indent="-228600" eaLnBrk="0" fontAlgn="base" hangingPunct="0">
                <a:spcBef>
                  <a:spcPct val="0"/>
                </a:spcBef>
                <a:spcAft>
                  <a:spcPct val="0"/>
                </a:spcAft>
                <a:defRPr sz="2400">
                  <a:solidFill>
                    <a:schemeClr val="tx1"/>
                  </a:solidFill>
                  <a:latin typeface="Lucida Grande" charset="0"/>
                  <a:ea typeface="Geneva" charset="0"/>
                  <a:cs typeface="Geneva" charset="0"/>
                </a:defRPr>
              </a:lvl9pPr>
            </a:lstStyle>
            <a:p>
              <a:pPr algn="ctr">
                <a:lnSpc>
                  <a:spcPct val="70000"/>
                </a:lnSpc>
                <a:spcAft>
                  <a:spcPct val="50000"/>
                </a:spcAft>
              </a:pPr>
              <a:r>
                <a:rPr lang="en-GB" sz="1600" b="1" dirty="0">
                  <a:latin typeface="Arial" charset="0"/>
                  <a:ea typeface="ヒラギノ角ゴ Pro W3" charset="0"/>
                  <a:cs typeface="Arial" charset="0"/>
                </a:rPr>
                <a:t>Time to market</a:t>
              </a:r>
            </a:p>
          </p:txBody>
        </p:sp>
        <p:sp>
          <p:nvSpPr>
            <p:cNvPr id="279565" name="Oval 13"/>
            <p:cNvSpPr>
              <a:spLocks noChangeArrowheads="1"/>
            </p:cNvSpPr>
            <p:nvPr/>
          </p:nvSpPr>
          <p:spPr bwMode="auto">
            <a:xfrm>
              <a:off x="1474788" y="3716338"/>
              <a:ext cx="914400" cy="914400"/>
            </a:xfrm>
            <a:prstGeom prst="ellipse">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ca-ES">
                <a:ea typeface="Geneva" charset="0"/>
              </a:endParaRPr>
            </a:p>
          </p:txBody>
        </p:sp>
        <p:sp>
          <p:nvSpPr>
            <p:cNvPr id="279569" name="Text Box 17"/>
            <p:cNvSpPr txBox="1">
              <a:spLocks noChangeArrowheads="1"/>
            </p:cNvSpPr>
            <p:nvPr/>
          </p:nvSpPr>
          <p:spPr bwMode="auto">
            <a:xfrm>
              <a:off x="6619307" y="5530923"/>
              <a:ext cx="1296988" cy="3365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ca-ES" sz="1600" dirty="0">
                  <a:ea typeface="Geneva" charset="0"/>
                  <a:cs typeface="Arial" charset="0"/>
                </a:rPr>
                <a:t>5-10 </a:t>
              </a:r>
              <a:r>
                <a:rPr lang="ca-ES" sz="1600" dirty="0" err="1">
                  <a:ea typeface="Geneva" charset="0"/>
                  <a:cs typeface="Arial" charset="0"/>
                </a:rPr>
                <a:t>years</a:t>
              </a:r>
              <a:endParaRPr lang="ca-ES" sz="1600" dirty="0">
                <a:ea typeface="Geneva" charset="0"/>
                <a:cs typeface="Arial" charset="0"/>
              </a:endParaRPr>
            </a:p>
          </p:txBody>
        </p:sp>
        <p:sp>
          <p:nvSpPr>
            <p:cNvPr id="279570" name="Text Box 18"/>
            <p:cNvSpPr txBox="1">
              <a:spLocks noChangeArrowheads="1"/>
            </p:cNvSpPr>
            <p:nvPr/>
          </p:nvSpPr>
          <p:spPr bwMode="auto">
            <a:xfrm>
              <a:off x="3767504" y="5516563"/>
              <a:ext cx="1727201" cy="3365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ca-ES" sz="1600" dirty="0">
                  <a:ea typeface="Geneva" charset="0"/>
                  <a:cs typeface="Arial" charset="0"/>
                </a:rPr>
                <a:t>2-3 </a:t>
              </a:r>
              <a:r>
                <a:rPr lang="ca-ES" sz="1600" dirty="0" err="1">
                  <a:ea typeface="Geneva" charset="0"/>
                  <a:cs typeface="Arial" charset="0"/>
                </a:rPr>
                <a:t>years</a:t>
              </a:r>
              <a:endParaRPr lang="ca-ES" sz="1600" dirty="0">
                <a:ea typeface="Geneva" charset="0"/>
                <a:cs typeface="Arial" charset="0"/>
              </a:endParaRPr>
            </a:p>
          </p:txBody>
        </p:sp>
        <p:sp>
          <p:nvSpPr>
            <p:cNvPr id="279571" name="Text Box 19"/>
            <p:cNvSpPr txBox="1">
              <a:spLocks noChangeArrowheads="1"/>
            </p:cNvSpPr>
            <p:nvPr/>
          </p:nvSpPr>
          <p:spPr bwMode="auto">
            <a:xfrm>
              <a:off x="594901" y="5516563"/>
              <a:ext cx="2456723" cy="41337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defRPr/>
              </a:pPr>
              <a:r>
                <a:rPr lang="ca-ES" sz="1600" dirty="0">
                  <a:ea typeface="Geneva" charset="0"/>
                  <a:cs typeface="Arial" charset="0"/>
                </a:rPr>
                <a:t>Pilot </a:t>
              </a:r>
              <a:r>
                <a:rPr lang="ca-ES" sz="1600" dirty="0" err="1">
                  <a:ea typeface="Geneva" charset="0"/>
                  <a:cs typeface="Arial" charset="0"/>
                </a:rPr>
                <a:t>deployment</a:t>
              </a:r>
              <a:endParaRPr lang="ca-ES" sz="1600" dirty="0">
                <a:ea typeface="Geneva" charset="0"/>
                <a:cs typeface="Arial" charset="0"/>
              </a:endParaRPr>
            </a:p>
          </p:txBody>
        </p:sp>
      </p:grpSp>
      <p:sp>
        <p:nvSpPr>
          <p:cNvPr id="2" name="Título 1"/>
          <p:cNvSpPr>
            <a:spLocks noGrp="1"/>
          </p:cNvSpPr>
          <p:nvPr>
            <p:ph type="title"/>
          </p:nvPr>
        </p:nvSpPr>
        <p:spPr>
          <a:xfrm>
            <a:off x="467544" y="332656"/>
            <a:ext cx="7920880" cy="648072"/>
          </a:xfrm>
        </p:spPr>
        <p:txBody>
          <a:bodyPr>
            <a:noAutofit/>
          </a:bodyPr>
          <a:lstStyle/>
          <a:p>
            <a:r>
              <a:rPr lang="es-ES_tradnl" sz="2500" b="1" dirty="0">
                <a:solidFill>
                  <a:schemeClr val="accent1"/>
                </a:solidFill>
                <a:latin typeface="Calibri" panose="020F0502020204030204" pitchFamily="34" charset="0"/>
                <a:ea typeface="ヒラギノ角ゴ Pro W3" charset="0"/>
                <a:cs typeface="Arial"/>
              </a:rPr>
              <a:t>Instruments Financers per a </a:t>
            </a:r>
            <a:r>
              <a:rPr lang="es-ES_tradnl" sz="2500" b="1" dirty="0" err="1">
                <a:solidFill>
                  <a:schemeClr val="accent1"/>
                </a:solidFill>
                <a:latin typeface="Calibri" panose="020F0502020204030204" pitchFamily="34" charset="0"/>
                <a:ea typeface="ヒラギノ角ゴ Pro W3" charset="0"/>
                <a:cs typeface="Arial"/>
              </a:rPr>
              <a:t>l’R+D+I</a:t>
            </a:r>
            <a:r>
              <a:rPr lang="es-ES_tradnl" sz="2500" b="1" dirty="0">
                <a:solidFill>
                  <a:schemeClr val="accent1"/>
                </a:solidFill>
                <a:latin typeface="Calibri" panose="020F0502020204030204" pitchFamily="34" charset="0"/>
                <a:ea typeface="ヒラギノ角ゴ Pro W3" charset="0"/>
                <a:cs typeface="Arial"/>
              </a:rPr>
              <a:t> a Europa 2014 – 2020</a:t>
            </a:r>
          </a:p>
        </p:txBody>
      </p:sp>
      <p:pic>
        <p:nvPicPr>
          <p:cNvPr id="16" name="Imagen 15">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47664" y="2492896"/>
            <a:ext cx="5976664" cy="15818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587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971600" y="1340768"/>
            <a:ext cx="6830776" cy="396044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000" b="1" dirty="0">
              <a:latin typeface="Calibri" panose="020F0502020204030204" pitchFamily="34" charset="0"/>
            </a:endParaRPr>
          </a:p>
        </p:txBody>
      </p:sp>
      <p:sp>
        <p:nvSpPr>
          <p:cNvPr id="3" name="AutoShape 7"/>
          <p:cNvSpPr>
            <a:spLocks noChangeArrowheads="1"/>
          </p:cNvSpPr>
          <p:nvPr/>
        </p:nvSpPr>
        <p:spPr bwMode="auto">
          <a:xfrm>
            <a:off x="4211960" y="2924943"/>
            <a:ext cx="3312368" cy="2160241"/>
          </a:xfrm>
          <a:prstGeom prst="roundRect">
            <a:avLst>
              <a:gd name="adj" fmla="val 16667"/>
            </a:avLst>
          </a:prstGeom>
          <a:solidFill>
            <a:schemeClr val="accent2">
              <a:lumMod val="60000"/>
              <a:lumOff val="40000"/>
            </a:schemeClr>
          </a:solidFill>
          <a:ln w="9525" algn="ctr">
            <a:solidFill>
              <a:srgbClr val="000000"/>
            </a:solidFill>
            <a:round/>
            <a:headEnd/>
            <a:tailEnd/>
          </a:ln>
        </p:spPr>
        <p:txBody>
          <a:bodyPr lIns="80133" tIns="40067" rIns="80133" bIns="40067"/>
          <a:lstStyle/>
          <a:p>
            <a:pPr algn="ctr">
              <a:lnSpc>
                <a:spcPct val="80000"/>
              </a:lnSpc>
              <a:spcBef>
                <a:spcPts val="800"/>
              </a:spcBef>
              <a:buClr>
                <a:srgbClr val="FFFFFF"/>
              </a:buClr>
              <a:buSzPct val="100000"/>
            </a:pPr>
            <a:r>
              <a:rPr lang="en-US" sz="1500" b="1" dirty="0" smtClean="0">
                <a:latin typeface="Calibri" panose="020F0502020204030204" pitchFamily="34" charset="0"/>
              </a:rPr>
              <a:t>Societal Challenges</a:t>
            </a:r>
          </a:p>
          <a:p>
            <a:pPr>
              <a:lnSpc>
                <a:spcPct val="80000"/>
              </a:lnSpc>
              <a:spcBef>
                <a:spcPts val="800"/>
              </a:spcBef>
              <a:buClr>
                <a:srgbClr val="FFFFFF"/>
              </a:buClr>
              <a:buSzPct val="100000"/>
              <a:buFont typeface="Symbol" pitchFamily="18" charset="2"/>
              <a:buChar char="-"/>
            </a:pPr>
            <a:r>
              <a:rPr lang="en-US" sz="1200" dirty="0" smtClean="0">
                <a:latin typeface="Calibri" panose="020F0502020204030204" pitchFamily="34" charset="0"/>
              </a:rPr>
              <a:t> Health, demographic change &amp; wellbeing</a:t>
            </a:r>
          </a:p>
          <a:p>
            <a:pPr>
              <a:lnSpc>
                <a:spcPct val="80000"/>
              </a:lnSpc>
              <a:spcBef>
                <a:spcPts val="800"/>
              </a:spcBef>
              <a:buClr>
                <a:srgbClr val="FFFFFF"/>
              </a:buClr>
              <a:buSzPct val="100000"/>
              <a:buFont typeface="Symbol" pitchFamily="18" charset="2"/>
              <a:buChar char="-"/>
            </a:pPr>
            <a:r>
              <a:rPr lang="en-US" sz="1200" dirty="0" smtClean="0">
                <a:latin typeface="Calibri" panose="020F0502020204030204" pitchFamily="34" charset="0"/>
              </a:rPr>
              <a:t> Food security and bio-based economy</a:t>
            </a:r>
          </a:p>
          <a:p>
            <a:pPr>
              <a:lnSpc>
                <a:spcPct val="80000"/>
              </a:lnSpc>
              <a:spcBef>
                <a:spcPts val="800"/>
              </a:spcBef>
              <a:buClr>
                <a:srgbClr val="FFFFFF"/>
              </a:buClr>
              <a:buSzPct val="100000"/>
              <a:buFont typeface="Symbol" pitchFamily="18" charset="2"/>
              <a:buChar char="-"/>
            </a:pPr>
            <a:r>
              <a:rPr lang="en-US" sz="1200" dirty="0" smtClean="0">
                <a:latin typeface="Calibri" panose="020F0502020204030204" pitchFamily="34" charset="0"/>
              </a:rPr>
              <a:t> Secure, clean and efficient energy</a:t>
            </a:r>
          </a:p>
          <a:p>
            <a:pPr>
              <a:lnSpc>
                <a:spcPct val="80000"/>
              </a:lnSpc>
              <a:spcBef>
                <a:spcPts val="800"/>
              </a:spcBef>
              <a:buClr>
                <a:srgbClr val="FFFFFF"/>
              </a:buClr>
              <a:buSzPct val="100000"/>
              <a:buFont typeface="Symbol" pitchFamily="18" charset="2"/>
              <a:buChar char="-"/>
            </a:pPr>
            <a:r>
              <a:rPr lang="en-US" sz="1200" dirty="0" smtClean="0">
                <a:latin typeface="Calibri" panose="020F0502020204030204" pitchFamily="34" charset="0"/>
              </a:rPr>
              <a:t> Smart, green and integrated transport</a:t>
            </a:r>
          </a:p>
          <a:p>
            <a:pPr>
              <a:lnSpc>
                <a:spcPct val="80000"/>
              </a:lnSpc>
              <a:spcBef>
                <a:spcPts val="800"/>
              </a:spcBef>
              <a:buClr>
                <a:srgbClr val="FFFFFF"/>
              </a:buClr>
              <a:buSzPct val="100000"/>
              <a:buFont typeface="Symbol" pitchFamily="18" charset="2"/>
              <a:buChar char="-"/>
            </a:pPr>
            <a:r>
              <a:rPr lang="en-US" sz="1200" dirty="0" smtClean="0">
                <a:latin typeface="Calibri" panose="020F0502020204030204" pitchFamily="34" charset="0"/>
              </a:rPr>
              <a:t> Raw materials, resource </a:t>
            </a:r>
            <a:r>
              <a:rPr lang="en-US" sz="1200" dirty="0" err="1" smtClean="0">
                <a:latin typeface="Calibri" panose="020F0502020204030204" pitchFamily="34" charset="0"/>
              </a:rPr>
              <a:t>effic</a:t>
            </a:r>
            <a:r>
              <a:rPr lang="en-US" sz="1200" dirty="0" smtClean="0">
                <a:latin typeface="Calibri" panose="020F0502020204030204" pitchFamily="34" charset="0"/>
              </a:rPr>
              <a:t>, climate action</a:t>
            </a:r>
          </a:p>
          <a:p>
            <a:pPr>
              <a:lnSpc>
                <a:spcPct val="80000"/>
              </a:lnSpc>
              <a:spcBef>
                <a:spcPts val="800"/>
              </a:spcBef>
              <a:buClr>
                <a:srgbClr val="FFFFFF"/>
              </a:buClr>
              <a:buSzPct val="100000"/>
              <a:buFont typeface="Symbol" pitchFamily="18" charset="2"/>
              <a:buChar char="-"/>
            </a:pPr>
            <a:r>
              <a:rPr lang="en-US" sz="1200" dirty="0" smtClean="0">
                <a:latin typeface="Calibri" panose="020F0502020204030204" pitchFamily="34" charset="0"/>
              </a:rPr>
              <a:t> Inclusive, innovative societies</a:t>
            </a:r>
          </a:p>
          <a:p>
            <a:pPr>
              <a:lnSpc>
                <a:spcPct val="80000"/>
              </a:lnSpc>
              <a:spcBef>
                <a:spcPts val="800"/>
              </a:spcBef>
              <a:buClr>
                <a:srgbClr val="FFFFFF"/>
              </a:buClr>
              <a:buSzPct val="100000"/>
              <a:buFont typeface="Symbol" pitchFamily="18" charset="2"/>
              <a:buChar char="-"/>
            </a:pPr>
            <a:r>
              <a:rPr lang="en-US" sz="1200" dirty="0" smtClean="0">
                <a:latin typeface="Calibri" panose="020F0502020204030204" pitchFamily="34" charset="0"/>
              </a:rPr>
              <a:t> Secure societies</a:t>
            </a:r>
            <a:endParaRPr lang="en-US" sz="1200" dirty="0">
              <a:latin typeface="Calibri" panose="020F0502020204030204" pitchFamily="34" charset="0"/>
            </a:endParaRPr>
          </a:p>
        </p:txBody>
      </p:sp>
      <p:sp>
        <p:nvSpPr>
          <p:cNvPr id="4" name="AutoShape 8"/>
          <p:cNvSpPr>
            <a:spLocks noChangeArrowheads="1"/>
          </p:cNvSpPr>
          <p:nvPr/>
        </p:nvSpPr>
        <p:spPr bwMode="auto">
          <a:xfrm>
            <a:off x="1216670" y="2924944"/>
            <a:ext cx="2923282" cy="2160240"/>
          </a:xfrm>
          <a:prstGeom prst="roundRect">
            <a:avLst>
              <a:gd name="adj" fmla="val 16667"/>
            </a:avLst>
          </a:prstGeom>
          <a:solidFill>
            <a:schemeClr val="accent6">
              <a:lumMod val="60000"/>
              <a:lumOff val="40000"/>
              <a:alpha val="95000"/>
            </a:schemeClr>
          </a:solidFill>
          <a:ln w="9525" algn="ctr">
            <a:solidFill>
              <a:srgbClr val="000000"/>
            </a:solidFill>
            <a:round/>
            <a:headEnd/>
            <a:tailEnd/>
          </a:ln>
        </p:spPr>
        <p:txBody>
          <a:bodyPr lIns="80133" tIns="40067" rIns="80133" bIns="40067"/>
          <a:lstStyle/>
          <a:p>
            <a:pPr algn="ctr" eaLnBrk="1" hangingPunct="1">
              <a:lnSpc>
                <a:spcPct val="80000"/>
              </a:lnSpc>
              <a:spcBef>
                <a:spcPts val="800"/>
              </a:spcBef>
              <a:buClr>
                <a:srgbClr val="000000"/>
              </a:buClr>
              <a:buSzPct val="100000"/>
            </a:pPr>
            <a:r>
              <a:rPr lang="en-US" sz="1500" b="1" dirty="0" smtClean="0">
                <a:latin typeface="Calibri" panose="020F0502020204030204" pitchFamily="34" charset="0"/>
              </a:rPr>
              <a:t>Industrial Leadership and Competitive Frameworks</a:t>
            </a:r>
          </a:p>
          <a:p>
            <a:pPr marL="357188" indent="-174625" eaLnBrk="1" hangingPunct="1">
              <a:lnSpc>
                <a:spcPct val="80000"/>
              </a:lnSpc>
              <a:spcBef>
                <a:spcPts val="800"/>
              </a:spcBef>
              <a:buClr>
                <a:srgbClr val="FFFFFF"/>
              </a:buClr>
              <a:buSzPct val="100000"/>
              <a:buFont typeface="Symbol" pitchFamily="18" charset="2"/>
              <a:buChar char="-"/>
            </a:pPr>
            <a:r>
              <a:rPr lang="en-US" sz="1200" dirty="0" smtClean="0">
                <a:latin typeface="Calibri" panose="020F0502020204030204" pitchFamily="34" charset="0"/>
              </a:rPr>
              <a:t>ICT </a:t>
            </a:r>
          </a:p>
          <a:p>
            <a:pPr marL="357188" indent="-174625" eaLnBrk="1" hangingPunct="1">
              <a:lnSpc>
                <a:spcPct val="80000"/>
              </a:lnSpc>
              <a:spcBef>
                <a:spcPts val="800"/>
              </a:spcBef>
              <a:buClr>
                <a:srgbClr val="FFFFFF"/>
              </a:buClr>
              <a:buSzPct val="100000"/>
              <a:buFont typeface="Symbol" pitchFamily="18" charset="2"/>
              <a:buChar char="-"/>
            </a:pPr>
            <a:r>
              <a:rPr lang="en-US" sz="1200" dirty="0" err="1" smtClean="0">
                <a:latin typeface="Calibri" panose="020F0502020204030204" pitchFamily="34" charset="0"/>
              </a:rPr>
              <a:t>NanoTech</a:t>
            </a:r>
            <a:r>
              <a:rPr lang="en-US" sz="1200" dirty="0" smtClean="0">
                <a:latin typeface="Calibri" panose="020F0502020204030204" pitchFamily="34" charset="0"/>
              </a:rPr>
              <a:t>, Advanced Materials, Biotech, Manufacturing</a:t>
            </a:r>
          </a:p>
          <a:p>
            <a:pPr marL="357188" indent="-174625" eaLnBrk="1" hangingPunct="1">
              <a:lnSpc>
                <a:spcPct val="80000"/>
              </a:lnSpc>
              <a:spcBef>
                <a:spcPts val="800"/>
              </a:spcBef>
              <a:buClr>
                <a:srgbClr val="FFFFFF"/>
              </a:buClr>
              <a:buSzPct val="100000"/>
              <a:buFont typeface="Symbol" pitchFamily="18" charset="2"/>
              <a:buChar char="-"/>
            </a:pPr>
            <a:r>
              <a:rPr lang="en-US" sz="1200" dirty="0" smtClean="0">
                <a:latin typeface="Calibri" panose="020F0502020204030204" pitchFamily="34" charset="0"/>
              </a:rPr>
              <a:t>Space</a:t>
            </a:r>
          </a:p>
          <a:p>
            <a:pPr marL="357188" indent="-174625" eaLnBrk="1" hangingPunct="1">
              <a:lnSpc>
                <a:spcPct val="80000"/>
              </a:lnSpc>
              <a:spcBef>
                <a:spcPts val="800"/>
              </a:spcBef>
              <a:buClr>
                <a:srgbClr val="FFFFFF"/>
              </a:buClr>
              <a:buSzPct val="100000"/>
              <a:buFont typeface="Symbol" pitchFamily="18" charset="2"/>
              <a:buChar char="-"/>
            </a:pPr>
            <a:r>
              <a:rPr lang="en-US" sz="1200" dirty="0" smtClean="0">
                <a:latin typeface="Calibri" panose="020F0502020204030204" pitchFamily="34" charset="0"/>
              </a:rPr>
              <a:t>Access to risk finance</a:t>
            </a:r>
          </a:p>
          <a:p>
            <a:pPr marL="357188" indent="-174625" eaLnBrk="1" hangingPunct="1">
              <a:lnSpc>
                <a:spcPct val="80000"/>
              </a:lnSpc>
              <a:spcBef>
                <a:spcPts val="800"/>
              </a:spcBef>
              <a:buClr>
                <a:srgbClr val="FFFFFF"/>
              </a:buClr>
              <a:buSzPct val="100000"/>
              <a:buFont typeface="Symbol" pitchFamily="18" charset="2"/>
              <a:buChar char="-"/>
            </a:pPr>
            <a:r>
              <a:rPr lang="en-US" sz="1200" dirty="0" smtClean="0">
                <a:latin typeface="Calibri" panose="020F0502020204030204" pitchFamily="34" charset="0"/>
              </a:rPr>
              <a:t>Innovation in SMEs</a:t>
            </a:r>
            <a:endParaRPr lang="en-US" sz="1200" dirty="0">
              <a:latin typeface="Calibri" panose="020F0502020204030204" pitchFamily="34" charset="0"/>
            </a:endParaRPr>
          </a:p>
        </p:txBody>
      </p:sp>
      <p:sp>
        <p:nvSpPr>
          <p:cNvPr id="5" name="AutoShape 9"/>
          <p:cNvSpPr>
            <a:spLocks noChangeArrowheads="1"/>
          </p:cNvSpPr>
          <p:nvPr/>
        </p:nvSpPr>
        <p:spPr bwMode="auto">
          <a:xfrm>
            <a:off x="2734084" y="1573411"/>
            <a:ext cx="3314080" cy="1279525"/>
          </a:xfrm>
          <a:prstGeom prst="roundRect">
            <a:avLst>
              <a:gd name="adj" fmla="val 16667"/>
            </a:avLst>
          </a:prstGeom>
          <a:solidFill>
            <a:schemeClr val="accent3">
              <a:lumMod val="60000"/>
              <a:lumOff val="40000"/>
            </a:schemeClr>
          </a:solidFill>
          <a:ln w="9525" algn="ctr">
            <a:solidFill>
              <a:srgbClr val="000000"/>
            </a:solidFill>
            <a:round/>
            <a:headEnd/>
            <a:tailEnd/>
          </a:ln>
        </p:spPr>
        <p:txBody>
          <a:bodyPr lIns="80133" tIns="40067" rIns="80133" bIns="40067"/>
          <a:lstStyle/>
          <a:p>
            <a:pPr algn="ctr" eaLnBrk="1" hangingPunct="1">
              <a:lnSpc>
                <a:spcPct val="80000"/>
              </a:lnSpc>
              <a:spcBef>
                <a:spcPts val="800"/>
              </a:spcBef>
              <a:buClr>
                <a:srgbClr val="FFFFFF"/>
              </a:buClr>
              <a:buSzPct val="100000"/>
            </a:pPr>
            <a:r>
              <a:rPr lang="en-US" sz="1500" b="1" dirty="0" smtClean="0">
                <a:latin typeface="Calibri" panose="020F0502020204030204" pitchFamily="34" charset="0"/>
              </a:rPr>
              <a:t>Excellence Science</a:t>
            </a:r>
          </a:p>
          <a:p>
            <a:pPr eaLnBrk="1" hangingPunct="1">
              <a:spcBef>
                <a:spcPts val="263"/>
              </a:spcBef>
              <a:buClr>
                <a:srgbClr val="FFFFFF"/>
              </a:buClr>
              <a:buSzPct val="100000"/>
              <a:buFont typeface="Symbol" pitchFamily="18" charset="2"/>
              <a:buChar char="-"/>
            </a:pPr>
            <a:r>
              <a:rPr lang="en-US" sz="1200" b="1" dirty="0" smtClean="0">
                <a:latin typeface="Calibri" panose="020F0502020204030204" pitchFamily="34" charset="0"/>
              </a:rPr>
              <a:t> </a:t>
            </a:r>
            <a:r>
              <a:rPr lang="en-US" sz="1200" dirty="0" smtClean="0">
                <a:latin typeface="Calibri" panose="020F0502020204030204" pitchFamily="34" charset="0"/>
              </a:rPr>
              <a:t>ERC - Frontier research</a:t>
            </a:r>
          </a:p>
          <a:p>
            <a:pPr eaLnBrk="1" hangingPunct="1">
              <a:spcBef>
                <a:spcPts val="263"/>
              </a:spcBef>
              <a:buClr>
                <a:srgbClr val="FFFFFF"/>
              </a:buClr>
              <a:buSzPct val="100000"/>
              <a:buFont typeface="Symbol" pitchFamily="18" charset="2"/>
              <a:buChar char="-"/>
            </a:pPr>
            <a:r>
              <a:rPr lang="en-US" sz="1200" dirty="0" smtClean="0">
                <a:latin typeface="Calibri" panose="020F0502020204030204" pitchFamily="34" charset="0"/>
              </a:rPr>
              <a:t> FET - Future and Emerging Technologies</a:t>
            </a:r>
          </a:p>
          <a:p>
            <a:pPr eaLnBrk="1" hangingPunct="1">
              <a:spcBef>
                <a:spcPts val="263"/>
              </a:spcBef>
              <a:buClr>
                <a:srgbClr val="FFFFFF"/>
              </a:buClr>
              <a:buSzPct val="100000"/>
              <a:buFont typeface="Symbol" pitchFamily="18" charset="2"/>
              <a:buChar char="-"/>
            </a:pPr>
            <a:r>
              <a:rPr lang="en-US" sz="1200" dirty="0" smtClean="0">
                <a:latin typeface="Calibri" panose="020F0502020204030204" pitchFamily="34" charset="0"/>
              </a:rPr>
              <a:t> Marie Curie - Skills and career development </a:t>
            </a:r>
          </a:p>
          <a:p>
            <a:pPr eaLnBrk="1" hangingPunct="1">
              <a:spcBef>
                <a:spcPts val="263"/>
              </a:spcBef>
              <a:buClr>
                <a:srgbClr val="FFFFFF"/>
              </a:buClr>
              <a:buSzPct val="100000"/>
              <a:buFont typeface="Symbol" pitchFamily="18" charset="2"/>
              <a:buChar char="-"/>
            </a:pPr>
            <a:r>
              <a:rPr lang="en-US" sz="1200" dirty="0">
                <a:latin typeface="Calibri" panose="020F0502020204030204" pitchFamily="34" charset="0"/>
              </a:rPr>
              <a:t> </a:t>
            </a:r>
            <a:r>
              <a:rPr lang="en-US" sz="1200" dirty="0" smtClean="0">
                <a:latin typeface="Calibri" panose="020F0502020204030204" pitchFamily="34" charset="0"/>
              </a:rPr>
              <a:t>Research infrastructures</a:t>
            </a:r>
            <a:endParaRPr lang="en-US" sz="1200" dirty="0">
              <a:latin typeface="Calibri" panose="020F0502020204030204" pitchFamily="34" charset="0"/>
            </a:endParaRPr>
          </a:p>
        </p:txBody>
      </p:sp>
      <p:cxnSp>
        <p:nvCxnSpPr>
          <p:cNvPr id="6" name="8 Conector recto de flecha"/>
          <p:cNvCxnSpPr>
            <a:cxnSpLocks noChangeShapeType="1"/>
          </p:cNvCxnSpPr>
          <p:nvPr/>
        </p:nvCxnSpPr>
        <p:spPr bwMode="auto">
          <a:xfrm>
            <a:off x="4818063" y="3177257"/>
            <a:ext cx="914400" cy="9144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1 Título"/>
          <p:cNvSpPr txBox="1">
            <a:spLocks/>
          </p:cNvSpPr>
          <p:nvPr/>
        </p:nvSpPr>
        <p:spPr bwMode="auto">
          <a:xfrm>
            <a:off x="0" y="404664"/>
            <a:ext cx="9144000" cy="504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914400" rtl="0" eaLnBrk="1" latinLnBrk="0" hangingPunct="1">
              <a:spcBef>
                <a:spcPct val="0"/>
              </a:spcBef>
              <a:buNone/>
              <a:defRPr sz="3000" kern="1200">
                <a:solidFill>
                  <a:schemeClr val="tx1"/>
                </a:solidFill>
                <a:latin typeface="+mj-lt"/>
                <a:ea typeface="+mj-ea"/>
                <a:cs typeface="+mj-cs"/>
              </a:defRPr>
            </a:lvl1pPr>
          </a:lstStyle>
          <a:p>
            <a:pPr algn="ctr"/>
            <a:r>
              <a:rPr lang="en-US" sz="2500" dirty="0" smtClean="0">
                <a:solidFill>
                  <a:schemeClr val="accent1"/>
                </a:solidFill>
                <a:latin typeface="Calibri" panose="020F0502020204030204" pitchFamily="34" charset="0"/>
                <a:ea typeface="ヒラギノ角ゴ Pro W3" charset="0"/>
                <a:cs typeface="Arial"/>
              </a:rPr>
              <a:t>HORIZON 2020</a:t>
            </a:r>
            <a:endParaRPr lang="en-US" sz="2500" dirty="0">
              <a:solidFill>
                <a:schemeClr val="accent1"/>
              </a:solidFill>
              <a:latin typeface="Calibri" panose="020F0502020204030204" pitchFamily="34" charset="0"/>
              <a:ea typeface="ヒラギノ角ゴ Pro W3" charset="0"/>
              <a:cs typeface="Arial"/>
            </a:endParaRPr>
          </a:p>
        </p:txBody>
      </p:sp>
      <p:sp>
        <p:nvSpPr>
          <p:cNvPr id="8" name="7 CuadroTexto"/>
          <p:cNvSpPr txBox="1"/>
          <p:nvPr/>
        </p:nvSpPr>
        <p:spPr>
          <a:xfrm>
            <a:off x="3995936" y="862013"/>
            <a:ext cx="1295660" cy="369332"/>
          </a:xfrm>
          <a:prstGeom prst="rect">
            <a:avLst/>
          </a:prstGeom>
          <a:noFill/>
        </p:spPr>
        <p:txBody>
          <a:bodyPr wrap="none" rtlCol="0">
            <a:spAutoFit/>
          </a:bodyPr>
          <a:lstStyle/>
          <a:p>
            <a:r>
              <a:rPr lang="es-ES" dirty="0" smtClean="0">
                <a:latin typeface="+mj-lt"/>
              </a:rPr>
              <a:t>2014 - 2020</a:t>
            </a:r>
            <a:endParaRPr lang="ca-ES" dirty="0">
              <a:latin typeface="+mj-lt"/>
            </a:endParaRPr>
          </a:p>
        </p:txBody>
      </p:sp>
      <p:sp>
        <p:nvSpPr>
          <p:cNvPr id="9" name="CuadroTexto 8"/>
          <p:cNvSpPr txBox="1"/>
          <p:nvPr/>
        </p:nvSpPr>
        <p:spPr>
          <a:xfrm>
            <a:off x="7541745" y="700701"/>
            <a:ext cx="1141659" cy="369332"/>
          </a:xfrm>
          <a:prstGeom prst="rect">
            <a:avLst/>
          </a:prstGeom>
          <a:noFill/>
        </p:spPr>
        <p:txBody>
          <a:bodyPr wrap="none" rtlCol="0">
            <a:spAutoFit/>
          </a:bodyPr>
          <a:lstStyle/>
          <a:p>
            <a:r>
              <a:rPr lang="ca-ES" b="1" dirty="0" smtClean="0"/>
              <a:t>78.600M€</a:t>
            </a:r>
            <a:endParaRPr lang="ca-ES" b="1" dirty="0"/>
          </a:p>
        </p:txBody>
      </p:sp>
    </p:spTree>
    <p:extLst>
      <p:ext uri="{BB962C8B-B14F-4D97-AF65-F5344CB8AC3E}">
        <p14:creationId xmlns:p14="http://schemas.microsoft.com/office/powerpoint/2010/main" val="10289274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CuadroTexto"/>
          <p:cNvSpPr txBox="1"/>
          <p:nvPr/>
        </p:nvSpPr>
        <p:spPr>
          <a:xfrm>
            <a:off x="323529" y="1050033"/>
            <a:ext cx="8424936" cy="115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eaLnBrk="0" hangingPunct="0">
              <a:spcBef>
                <a:spcPct val="20000"/>
              </a:spcBef>
              <a:buFontTx/>
              <a:buNone/>
              <a:defRPr sz="1800">
                <a:latin typeface="+mn-lt"/>
                <a:ea typeface="+mn-ea"/>
                <a:cs typeface="+mn-cs"/>
              </a:defRPr>
            </a:lvl1pPr>
            <a:lvl2pPr marL="742950" indent="-285750" eaLnBrk="0" hangingPunct="0">
              <a:spcBef>
                <a:spcPct val="20000"/>
              </a:spcBef>
              <a:buClr>
                <a:srgbClr val="20808B"/>
              </a:buClr>
              <a:buFont typeface="Wingdings" pitchFamily="2" charset="2"/>
              <a:buChar char="§"/>
              <a:defRPr sz="1600">
                <a:latin typeface="+mn-lt"/>
                <a:cs typeface="+mn-cs"/>
              </a:defRPr>
            </a:lvl2pPr>
            <a:lvl3pPr marL="1143000" indent="-228600" eaLnBrk="0" hangingPunct="0">
              <a:spcBef>
                <a:spcPct val="20000"/>
              </a:spcBef>
              <a:buChar char="•"/>
              <a:defRPr sz="1600">
                <a:latin typeface="+mn-lt"/>
                <a:cs typeface="+mn-cs"/>
              </a:defRPr>
            </a:lvl3pPr>
            <a:lvl4pPr marL="1600200" indent="-228600" eaLnBrk="0" hangingPunct="0">
              <a:spcBef>
                <a:spcPct val="20000"/>
              </a:spcBef>
              <a:buChar char="–"/>
              <a:defRPr sz="1600">
                <a:latin typeface="+mn-lt"/>
                <a:cs typeface="+mn-cs"/>
              </a:defRPr>
            </a:lvl4pPr>
            <a:lvl5pPr marL="2057400" indent="-228600" eaLnBrk="0" hangingPunct="0">
              <a:spcBef>
                <a:spcPct val="20000"/>
              </a:spcBef>
              <a:buChar char="»"/>
              <a:defRPr sz="1600">
                <a:latin typeface="+mn-lt"/>
                <a:cs typeface="+mn-cs"/>
              </a:defRPr>
            </a:lvl5pPr>
            <a:lvl6pPr marL="2514600" indent="-228600" fontAlgn="base">
              <a:spcBef>
                <a:spcPct val="20000"/>
              </a:spcBef>
              <a:spcAft>
                <a:spcPct val="0"/>
              </a:spcAft>
              <a:buChar char="»"/>
              <a:defRPr sz="1600">
                <a:latin typeface="+mn-lt"/>
                <a:cs typeface="+mn-cs"/>
              </a:defRPr>
            </a:lvl6pPr>
            <a:lvl7pPr marL="2971800" indent="-228600" fontAlgn="base">
              <a:spcBef>
                <a:spcPct val="20000"/>
              </a:spcBef>
              <a:spcAft>
                <a:spcPct val="0"/>
              </a:spcAft>
              <a:buChar char="»"/>
              <a:defRPr sz="1600">
                <a:latin typeface="+mn-lt"/>
                <a:cs typeface="+mn-cs"/>
              </a:defRPr>
            </a:lvl7pPr>
            <a:lvl8pPr marL="3429000" indent="-228600" fontAlgn="base">
              <a:spcBef>
                <a:spcPct val="20000"/>
              </a:spcBef>
              <a:spcAft>
                <a:spcPct val="0"/>
              </a:spcAft>
              <a:buChar char="»"/>
              <a:defRPr sz="1600">
                <a:latin typeface="+mn-lt"/>
                <a:cs typeface="+mn-cs"/>
              </a:defRPr>
            </a:lvl8pPr>
            <a:lvl9pPr marL="3886200" indent="-228600" fontAlgn="base">
              <a:spcBef>
                <a:spcPct val="20000"/>
              </a:spcBef>
              <a:spcAft>
                <a:spcPct val="0"/>
              </a:spcAft>
              <a:buChar char="»"/>
              <a:defRPr sz="1600">
                <a:latin typeface="+mn-lt"/>
                <a:cs typeface="+mn-cs"/>
              </a:defRPr>
            </a:lvl9pPr>
          </a:lstStyle>
          <a:p>
            <a:pPr marL="285750" indent="-285750">
              <a:buFont typeface="Arial" pitchFamily="34" charset="0"/>
              <a:buChar char="•"/>
              <a:defRPr/>
            </a:pPr>
            <a:r>
              <a:rPr lang="ca-ES" sz="2000" dirty="0" smtClean="0">
                <a:latin typeface="Calibri" panose="020F0502020204030204" pitchFamily="34" charset="0"/>
              </a:rPr>
              <a:t>Reforçar i estendre l’excel·lència de la base científica i consolidar l’Àrea de Recerca Europea (ERA) per tal de fer del sistema de recerca i innovació més competitiu a escala global.</a:t>
            </a:r>
            <a:endParaRPr lang="ca-ES" sz="2000" dirty="0">
              <a:latin typeface="Calibri" panose="020F0502020204030204" pitchFamily="34" charset="0"/>
            </a:endParaRPr>
          </a:p>
        </p:txBody>
      </p:sp>
      <p:graphicFrame>
        <p:nvGraphicFramePr>
          <p:cNvPr id="4" name="Group 132"/>
          <p:cNvGraphicFramePr>
            <a:graphicFrameLocks/>
          </p:cNvGraphicFramePr>
          <p:nvPr>
            <p:extLst/>
          </p:nvPr>
        </p:nvGraphicFramePr>
        <p:xfrm>
          <a:off x="1248263" y="2420888"/>
          <a:ext cx="6647475" cy="2925280"/>
        </p:xfrm>
        <a:graphic>
          <a:graphicData uri="http://schemas.openxmlformats.org/drawingml/2006/table">
            <a:tbl>
              <a:tblPr/>
              <a:tblGrid>
                <a:gridCol w="6647475"/>
              </a:tblGrid>
              <a:tr h="697105">
                <a:tc>
                  <a:txBody>
                    <a:bodyPr/>
                    <a:lstStyle/>
                    <a:p>
                      <a:pPr marL="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800" b="1" i="1" u="none" strike="noStrike" cap="none" normalizeH="0" baseline="0" dirty="0" smtClean="0">
                          <a:ln>
                            <a:noFill/>
                          </a:ln>
                          <a:solidFill>
                            <a:srgbClr val="0F5494"/>
                          </a:solidFill>
                          <a:effectLst/>
                          <a:latin typeface="Calibri" panose="020F0502020204030204" pitchFamily="34" charset="0"/>
                          <a:hlinkClick r:id="rId2"/>
                        </a:rPr>
                        <a:t>European Research Council</a:t>
                      </a:r>
                      <a:endParaRPr kumimoji="0" lang="en-GB" sz="1800" b="1" i="1" u="none" strike="noStrike" cap="none" normalizeH="0" baseline="0" dirty="0" smtClean="0">
                        <a:ln>
                          <a:noFill/>
                        </a:ln>
                        <a:solidFill>
                          <a:srgbClr val="0F5494"/>
                        </a:solidFill>
                        <a:effectLst/>
                        <a:latin typeface="Calibri" panose="020F0502020204030204" pitchFamily="34" charset="0"/>
                      </a:endParaRPr>
                    </a:p>
                    <a:p>
                      <a:pPr marL="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800" b="0" i="0" u="none" strike="noStrike" cap="none" normalizeH="0" baseline="0" dirty="0" smtClean="0">
                          <a:ln>
                            <a:noFill/>
                          </a:ln>
                          <a:solidFill>
                            <a:srgbClr val="0F5494"/>
                          </a:solidFill>
                          <a:effectLst/>
                          <a:latin typeface="Calibri" panose="020F0502020204030204" pitchFamily="34" charset="0"/>
                        </a:rPr>
                        <a:t>Frontier research by the best individual and their teams</a:t>
                      </a:r>
                    </a:p>
                  </a:txBody>
                  <a:tcPr marL="90000" marR="90000" marT="46801" marB="468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5713">
                <a:tc>
                  <a:txBody>
                    <a:bodyPr/>
                    <a:lstStyle/>
                    <a:p>
                      <a:pPr marL="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800" b="1" i="1" u="none" strike="noStrike" cap="none" normalizeH="0" baseline="0" dirty="0" smtClean="0">
                          <a:ln>
                            <a:noFill/>
                          </a:ln>
                          <a:solidFill>
                            <a:srgbClr val="0F5494"/>
                          </a:solidFill>
                          <a:effectLst/>
                          <a:latin typeface="Calibri" panose="020F0502020204030204" pitchFamily="34" charset="0"/>
                          <a:hlinkClick r:id="rId3"/>
                        </a:rPr>
                        <a:t>Future and Emerging Technologies</a:t>
                      </a:r>
                      <a:endParaRPr kumimoji="0" lang="en-GB" sz="1800" b="1" i="1" u="none" strike="noStrike" cap="none" normalizeH="0" baseline="0" dirty="0" smtClean="0">
                        <a:ln>
                          <a:noFill/>
                        </a:ln>
                        <a:solidFill>
                          <a:srgbClr val="0F5494"/>
                        </a:solidFill>
                        <a:effectLst/>
                        <a:latin typeface="Calibri" panose="020F0502020204030204" pitchFamily="34" charset="0"/>
                      </a:endParaRPr>
                    </a:p>
                    <a:p>
                      <a:pPr marL="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800" b="0" i="0" u="none" strike="noStrike" cap="none" normalizeH="0" baseline="0" dirty="0" smtClean="0">
                          <a:ln>
                            <a:noFill/>
                          </a:ln>
                          <a:solidFill>
                            <a:srgbClr val="0F5494"/>
                          </a:solidFill>
                          <a:effectLst/>
                          <a:latin typeface="Calibri" panose="020F0502020204030204" pitchFamily="34" charset="0"/>
                        </a:rPr>
                        <a:t>Collaborative research to open new fields of innovation</a:t>
                      </a:r>
                    </a:p>
                  </a:txBody>
                  <a:tcPr marL="90000" marR="90000" marT="46801" marB="468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5355">
                <a:tc>
                  <a:txBody>
                    <a:bodyPr/>
                    <a:lstStyle/>
                    <a:p>
                      <a:pPr marL="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800" b="1" i="1" u="none" strike="noStrike" cap="none" normalizeH="0" baseline="0" dirty="0" smtClean="0">
                          <a:ln>
                            <a:noFill/>
                          </a:ln>
                          <a:solidFill>
                            <a:srgbClr val="0F5494"/>
                          </a:solidFill>
                          <a:effectLst/>
                          <a:latin typeface="Calibri" panose="020F0502020204030204" pitchFamily="34" charset="0"/>
                          <a:hlinkClick r:id="rId4"/>
                        </a:rPr>
                        <a:t>Marie </a:t>
                      </a:r>
                      <a:r>
                        <a:rPr kumimoji="0" lang="en-GB" sz="1800" b="1" i="1" u="none" strike="noStrike" cap="none" normalizeH="0" baseline="0" dirty="0" err="1" smtClean="0">
                          <a:ln>
                            <a:noFill/>
                          </a:ln>
                          <a:solidFill>
                            <a:srgbClr val="0F5494"/>
                          </a:solidFill>
                          <a:effectLst/>
                          <a:latin typeface="Calibri" panose="020F0502020204030204" pitchFamily="34" charset="0"/>
                          <a:hlinkClick r:id="rId4"/>
                        </a:rPr>
                        <a:t>Skłodowska</a:t>
                      </a:r>
                      <a:r>
                        <a:rPr kumimoji="0" lang="en-GB" sz="1800" b="1" i="1" u="none" strike="noStrike" cap="none" normalizeH="0" baseline="0" dirty="0" smtClean="0">
                          <a:ln>
                            <a:noFill/>
                          </a:ln>
                          <a:solidFill>
                            <a:srgbClr val="0F5494"/>
                          </a:solidFill>
                          <a:effectLst/>
                          <a:latin typeface="Calibri" panose="020F0502020204030204" pitchFamily="34" charset="0"/>
                          <a:hlinkClick r:id="rId4"/>
                        </a:rPr>
                        <a:t>-Curie actions </a:t>
                      </a:r>
                      <a:endParaRPr kumimoji="0" lang="en-GB" sz="1800" b="1" i="1" u="none" strike="noStrike" cap="none" normalizeH="0" baseline="0" dirty="0" smtClean="0">
                        <a:ln>
                          <a:noFill/>
                        </a:ln>
                        <a:solidFill>
                          <a:srgbClr val="0F5494"/>
                        </a:solidFill>
                        <a:effectLst/>
                        <a:latin typeface="Calibri" panose="020F0502020204030204" pitchFamily="34" charset="0"/>
                      </a:endParaRPr>
                    </a:p>
                    <a:p>
                      <a:pPr marL="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800" b="0" i="0" u="none" strike="noStrike" cap="none" normalizeH="0" baseline="0" dirty="0" smtClean="0">
                          <a:ln>
                            <a:noFill/>
                          </a:ln>
                          <a:solidFill>
                            <a:srgbClr val="0F5494"/>
                          </a:solidFill>
                          <a:effectLst/>
                          <a:latin typeface="Calibri" panose="020F0502020204030204" pitchFamily="34" charset="0"/>
                        </a:rPr>
                        <a:t>Opportunities for training and career development</a:t>
                      </a:r>
                    </a:p>
                  </a:txBody>
                  <a:tcPr marL="90000" marR="90000" marT="46801" marB="468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3413">
                <a:tc>
                  <a:txBody>
                    <a:bodyPr/>
                    <a:lstStyle/>
                    <a:p>
                      <a:pPr marL="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800" b="1" i="1" u="none" strike="noStrike" cap="none" normalizeH="0" baseline="0" dirty="0" smtClean="0">
                          <a:ln>
                            <a:noFill/>
                          </a:ln>
                          <a:solidFill>
                            <a:srgbClr val="0F5494"/>
                          </a:solidFill>
                          <a:effectLst/>
                          <a:latin typeface="Calibri" panose="020F0502020204030204" pitchFamily="34" charset="0"/>
                          <a:hlinkClick r:id="rId5"/>
                        </a:rPr>
                        <a:t>Research infrastructures</a:t>
                      </a:r>
                      <a:r>
                        <a:rPr kumimoji="0" lang="en-GB" sz="1800" b="0" i="1" u="none" strike="noStrike" cap="none" normalizeH="0" baseline="0" dirty="0" smtClean="0">
                          <a:ln>
                            <a:noFill/>
                          </a:ln>
                          <a:solidFill>
                            <a:srgbClr val="0F5494"/>
                          </a:solidFill>
                          <a:effectLst/>
                          <a:latin typeface="Calibri" panose="020F0502020204030204" pitchFamily="34" charset="0"/>
                          <a:hlinkClick r:id="rId5"/>
                        </a:rPr>
                        <a:t> </a:t>
                      </a:r>
                      <a:r>
                        <a:rPr kumimoji="0" lang="en-GB" sz="1800" b="0" i="1" u="none" strike="noStrike" cap="none" normalizeH="0" baseline="0" dirty="0" smtClean="0">
                          <a:ln>
                            <a:noFill/>
                          </a:ln>
                          <a:solidFill>
                            <a:srgbClr val="0F5494"/>
                          </a:solidFill>
                          <a:effectLst/>
                          <a:latin typeface="Calibri" panose="020F0502020204030204" pitchFamily="34" charset="0"/>
                        </a:rPr>
                        <a:t>(including e-infrastructures)</a:t>
                      </a:r>
                    </a:p>
                    <a:p>
                      <a:pPr marL="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800" b="0" i="0" u="none" strike="noStrike" cap="none" normalizeH="0" baseline="0" dirty="0" smtClean="0">
                          <a:ln>
                            <a:noFill/>
                          </a:ln>
                          <a:solidFill>
                            <a:srgbClr val="0F5494"/>
                          </a:solidFill>
                          <a:effectLst/>
                          <a:latin typeface="Calibri" panose="020F0502020204030204" pitchFamily="34" charset="0"/>
                        </a:rPr>
                        <a:t>Ensuring access to world-class facilities</a:t>
                      </a:r>
                    </a:p>
                  </a:txBody>
                  <a:tcPr marL="90000" marR="90000" marT="46801" marB="468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1 Título"/>
          <p:cNvSpPr txBox="1">
            <a:spLocks/>
          </p:cNvSpPr>
          <p:nvPr/>
        </p:nvSpPr>
        <p:spPr>
          <a:xfrm>
            <a:off x="323528" y="274638"/>
            <a:ext cx="8492182" cy="719137"/>
          </a:xfrm>
          <a:prstGeom prst="rect">
            <a:avLst/>
          </a:prstGeom>
        </p:spPr>
        <p:txBody>
          <a:bodyPr anchor="ctr"/>
          <a:lstStyle>
            <a:lvl1pPr algn="l" defTabSz="914400" rtl="0" eaLnBrk="1" latinLnBrk="0" hangingPunct="1">
              <a:spcBef>
                <a:spcPct val="0"/>
              </a:spcBef>
              <a:buNone/>
              <a:defRPr sz="3000" kern="1200">
                <a:solidFill>
                  <a:schemeClr val="tx1"/>
                </a:solidFill>
                <a:latin typeface="+mj-lt"/>
                <a:ea typeface="+mj-ea"/>
                <a:cs typeface="+mj-cs"/>
              </a:defRPr>
            </a:lvl1pPr>
          </a:lstStyle>
          <a:p>
            <a:r>
              <a:rPr lang="ca-ES" sz="2500" b="1" dirty="0" smtClean="0">
                <a:solidFill>
                  <a:schemeClr val="accent1"/>
                </a:solidFill>
                <a:latin typeface="Calibri" panose="020F0502020204030204" pitchFamily="34" charset="0"/>
                <a:ea typeface="ヒラギノ角ゴ Pro W3" charset="0"/>
                <a:cs typeface="Arial"/>
              </a:rPr>
              <a:t>Prioritat 1: Ciència Excel·lent</a:t>
            </a:r>
            <a:endParaRPr lang="ca-ES" sz="2500" b="1" dirty="0">
              <a:solidFill>
                <a:schemeClr val="accent1"/>
              </a:solidFill>
              <a:latin typeface="Calibri" panose="020F0502020204030204" pitchFamily="34" charset="0"/>
              <a:ea typeface="ヒラギノ角ゴ Pro W3" charset="0"/>
              <a:cs typeface="Arial"/>
            </a:endParaRPr>
          </a:p>
        </p:txBody>
      </p:sp>
    </p:spTree>
    <p:extLst>
      <p:ext uri="{BB962C8B-B14F-4D97-AF65-F5344CB8AC3E}">
        <p14:creationId xmlns:p14="http://schemas.microsoft.com/office/powerpoint/2010/main" val="31535532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CuadroTexto"/>
          <p:cNvSpPr txBox="1"/>
          <p:nvPr/>
        </p:nvSpPr>
        <p:spPr>
          <a:xfrm>
            <a:off x="323528" y="1049089"/>
            <a:ext cx="7920880" cy="12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eaLnBrk="0" hangingPunct="0">
              <a:spcBef>
                <a:spcPct val="20000"/>
              </a:spcBef>
              <a:buFontTx/>
              <a:buNone/>
              <a:defRPr sz="1800">
                <a:latin typeface="+mn-lt"/>
                <a:ea typeface="+mn-ea"/>
                <a:cs typeface="+mn-cs"/>
              </a:defRPr>
            </a:lvl1pPr>
            <a:lvl2pPr marL="742950" indent="-285750" eaLnBrk="0" hangingPunct="0">
              <a:spcBef>
                <a:spcPct val="20000"/>
              </a:spcBef>
              <a:buClr>
                <a:srgbClr val="20808B"/>
              </a:buClr>
              <a:buFont typeface="Wingdings" pitchFamily="2" charset="2"/>
              <a:buChar char="§"/>
              <a:defRPr sz="1600">
                <a:latin typeface="+mn-lt"/>
                <a:cs typeface="+mn-cs"/>
              </a:defRPr>
            </a:lvl2pPr>
            <a:lvl3pPr marL="1143000" indent="-228600" eaLnBrk="0" hangingPunct="0">
              <a:spcBef>
                <a:spcPct val="20000"/>
              </a:spcBef>
              <a:buChar char="•"/>
              <a:defRPr sz="1600">
                <a:latin typeface="+mn-lt"/>
                <a:cs typeface="+mn-cs"/>
              </a:defRPr>
            </a:lvl3pPr>
            <a:lvl4pPr marL="1600200" indent="-228600" eaLnBrk="0" hangingPunct="0">
              <a:spcBef>
                <a:spcPct val="20000"/>
              </a:spcBef>
              <a:buChar char="–"/>
              <a:defRPr sz="1600">
                <a:latin typeface="+mn-lt"/>
                <a:cs typeface="+mn-cs"/>
              </a:defRPr>
            </a:lvl4pPr>
            <a:lvl5pPr marL="2057400" indent="-228600" eaLnBrk="0" hangingPunct="0">
              <a:spcBef>
                <a:spcPct val="20000"/>
              </a:spcBef>
              <a:buChar char="»"/>
              <a:defRPr sz="1600">
                <a:latin typeface="+mn-lt"/>
                <a:cs typeface="+mn-cs"/>
              </a:defRPr>
            </a:lvl5pPr>
            <a:lvl6pPr marL="2514600" indent="-228600" fontAlgn="base">
              <a:spcBef>
                <a:spcPct val="20000"/>
              </a:spcBef>
              <a:spcAft>
                <a:spcPct val="0"/>
              </a:spcAft>
              <a:buChar char="»"/>
              <a:defRPr sz="1600">
                <a:latin typeface="+mn-lt"/>
                <a:cs typeface="+mn-cs"/>
              </a:defRPr>
            </a:lvl6pPr>
            <a:lvl7pPr marL="2971800" indent="-228600" fontAlgn="base">
              <a:spcBef>
                <a:spcPct val="20000"/>
              </a:spcBef>
              <a:spcAft>
                <a:spcPct val="0"/>
              </a:spcAft>
              <a:buChar char="»"/>
              <a:defRPr sz="1600">
                <a:latin typeface="+mn-lt"/>
                <a:cs typeface="+mn-cs"/>
              </a:defRPr>
            </a:lvl7pPr>
            <a:lvl8pPr marL="3429000" indent="-228600" fontAlgn="base">
              <a:spcBef>
                <a:spcPct val="20000"/>
              </a:spcBef>
              <a:spcAft>
                <a:spcPct val="0"/>
              </a:spcAft>
              <a:buChar char="»"/>
              <a:defRPr sz="1600">
                <a:latin typeface="+mn-lt"/>
                <a:cs typeface="+mn-cs"/>
              </a:defRPr>
            </a:lvl8pPr>
            <a:lvl9pPr marL="3886200" indent="-228600" fontAlgn="base">
              <a:spcBef>
                <a:spcPct val="20000"/>
              </a:spcBef>
              <a:spcAft>
                <a:spcPct val="0"/>
              </a:spcAft>
              <a:buChar char="»"/>
              <a:defRPr sz="1600">
                <a:latin typeface="+mn-lt"/>
                <a:cs typeface="+mn-cs"/>
              </a:defRPr>
            </a:lvl9pPr>
          </a:lstStyle>
          <a:p>
            <a:pPr marL="285750" indent="-285750">
              <a:buFont typeface="Arial" pitchFamily="34" charset="0"/>
              <a:buChar char="•"/>
              <a:defRPr/>
            </a:pPr>
            <a:r>
              <a:rPr lang="ca-ES" sz="2000" dirty="0" smtClean="0">
                <a:latin typeface="Calibri" panose="020F0502020204030204" pitchFamily="34" charset="0"/>
              </a:rPr>
              <a:t>Accelerar el desenvolupament de les tecnologies i innovacions que sustentaran els negocis del demà i ajudaran a les PIME innovadores europees a convertir-se en empreses líders mundials.</a:t>
            </a:r>
            <a:endParaRPr lang="ca-ES" sz="2000" dirty="0">
              <a:latin typeface="Calibri" panose="020F0502020204030204" pitchFamily="34" charset="0"/>
            </a:endParaRPr>
          </a:p>
        </p:txBody>
      </p:sp>
      <p:graphicFrame>
        <p:nvGraphicFramePr>
          <p:cNvPr id="3" name="Group 132"/>
          <p:cNvGraphicFramePr>
            <a:graphicFrameLocks/>
          </p:cNvGraphicFramePr>
          <p:nvPr>
            <p:extLst/>
          </p:nvPr>
        </p:nvGraphicFramePr>
        <p:xfrm>
          <a:off x="1043608" y="2636912"/>
          <a:ext cx="6907000" cy="2788293"/>
        </p:xfrm>
        <a:graphic>
          <a:graphicData uri="http://schemas.openxmlformats.org/drawingml/2006/table">
            <a:tbl>
              <a:tblPr/>
              <a:tblGrid>
                <a:gridCol w="6907000"/>
              </a:tblGrid>
              <a:tr h="697105">
                <a:tc>
                  <a:txBody>
                    <a:bodyPr/>
                    <a:lstStyle/>
                    <a:p>
                      <a:pPr marL="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800" b="0" i="1" u="none" strike="noStrike" cap="none" normalizeH="0" baseline="0" dirty="0" smtClean="0">
                          <a:ln>
                            <a:noFill/>
                          </a:ln>
                          <a:solidFill>
                            <a:srgbClr val="0F5494"/>
                          </a:solidFill>
                          <a:effectLst/>
                          <a:latin typeface="Calibri" panose="020F0502020204030204" pitchFamily="34" charset="0"/>
                        </a:rPr>
                        <a:t>Leadership in enabling and industrial technologies (LEIT)</a:t>
                      </a:r>
                    </a:p>
                    <a:p>
                      <a:pPr marL="285750" marR="0" lvl="0" indent="-285750" algn="l" defTabSz="512763" rtl="0" eaLnBrk="1" fontAlgn="base" latinLnBrk="0" hangingPunct="1">
                        <a:lnSpc>
                          <a:spcPct val="100000"/>
                        </a:lnSpc>
                        <a:spcBef>
                          <a:spcPct val="20000"/>
                        </a:spcBef>
                        <a:spcAft>
                          <a:spcPct val="0"/>
                        </a:spcAft>
                        <a:buClr>
                          <a:schemeClr val="bg1"/>
                        </a:buClr>
                        <a:buSzTx/>
                        <a:buFont typeface="Arial" panose="020B0604020202020204" pitchFamily="34" charset="0"/>
                        <a:buChar char="•"/>
                        <a:tabLst/>
                      </a:pPr>
                      <a:r>
                        <a:rPr kumimoji="0" lang="en-GB" sz="1800" b="1" i="0" u="none" strike="noStrike" cap="none" normalizeH="0" baseline="0" dirty="0" smtClean="0">
                          <a:ln>
                            <a:noFill/>
                          </a:ln>
                          <a:solidFill>
                            <a:srgbClr val="0F5494"/>
                          </a:solidFill>
                          <a:effectLst/>
                          <a:latin typeface="Calibri" panose="020F0502020204030204" pitchFamily="34" charset="0"/>
                        </a:rPr>
                        <a:t>- </a:t>
                      </a:r>
                      <a:r>
                        <a:rPr kumimoji="0" lang="en-GB" sz="1800" b="1" i="0" u="none" strike="noStrike" cap="none" normalizeH="0" baseline="0" dirty="0" smtClean="0">
                          <a:ln>
                            <a:noFill/>
                          </a:ln>
                          <a:solidFill>
                            <a:srgbClr val="0F5494"/>
                          </a:solidFill>
                          <a:effectLst/>
                          <a:latin typeface="Calibri" panose="020F0502020204030204" pitchFamily="34" charset="0"/>
                          <a:hlinkClick r:id="rId2"/>
                        </a:rPr>
                        <a:t>ICT</a:t>
                      </a:r>
                      <a:endParaRPr kumimoji="0" lang="en-GB" sz="1800" b="1" i="0" u="none" strike="noStrike" cap="none" normalizeH="0" baseline="0" dirty="0" smtClean="0">
                        <a:ln>
                          <a:noFill/>
                        </a:ln>
                        <a:solidFill>
                          <a:srgbClr val="0F5494"/>
                        </a:solidFill>
                        <a:effectLst/>
                        <a:latin typeface="Calibri" panose="020F0502020204030204" pitchFamily="34" charset="0"/>
                      </a:endParaRPr>
                    </a:p>
                    <a:p>
                      <a:pPr marL="285750" marR="0" lvl="0" indent="-285750" algn="l" defTabSz="512763" rtl="0" eaLnBrk="1" fontAlgn="base" latinLnBrk="0" hangingPunct="1">
                        <a:lnSpc>
                          <a:spcPct val="100000"/>
                        </a:lnSpc>
                        <a:spcBef>
                          <a:spcPct val="20000"/>
                        </a:spcBef>
                        <a:spcAft>
                          <a:spcPct val="0"/>
                        </a:spcAft>
                        <a:buClr>
                          <a:schemeClr val="bg1"/>
                        </a:buClr>
                        <a:buSzTx/>
                        <a:buFont typeface="Arial" panose="020B0604020202020204" pitchFamily="34" charset="0"/>
                        <a:buChar char="•"/>
                        <a:tabLst/>
                      </a:pPr>
                      <a:r>
                        <a:rPr kumimoji="0" lang="en-GB" sz="1800" b="1" i="0" u="none" strike="noStrike" cap="none" normalizeH="0" baseline="0" dirty="0" smtClean="0">
                          <a:ln>
                            <a:noFill/>
                          </a:ln>
                          <a:solidFill>
                            <a:srgbClr val="0F5494"/>
                          </a:solidFill>
                          <a:effectLst/>
                          <a:latin typeface="Calibri" panose="020F0502020204030204" pitchFamily="34" charset="0"/>
                        </a:rPr>
                        <a:t>- </a:t>
                      </a:r>
                      <a:r>
                        <a:rPr kumimoji="0" lang="en-GB" sz="1800" b="1" i="0" u="none" strike="noStrike" cap="none" normalizeH="0" baseline="0" dirty="0" smtClean="0">
                          <a:ln>
                            <a:noFill/>
                          </a:ln>
                          <a:solidFill>
                            <a:srgbClr val="0F5494"/>
                          </a:solidFill>
                          <a:effectLst/>
                          <a:latin typeface="Calibri" panose="020F0502020204030204" pitchFamily="34" charset="0"/>
                          <a:hlinkClick r:id="rId3"/>
                        </a:rPr>
                        <a:t>Nanotechnologies, Materials, Biotechnology, Manufacturing</a:t>
                      </a:r>
                      <a:endParaRPr kumimoji="0" lang="en-GB" sz="1800" b="1" i="0" u="none" strike="noStrike" cap="none" normalizeH="0" baseline="0" dirty="0" smtClean="0">
                        <a:ln>
                          <a:noFill/>
                        </a:ln>
                        <a:solidFill>
                          <a:srgbClr val="0F5494"/>
                        </a:solidFill>
                        <a:effectLst/>
                        <a:latin typeface="Calibri" panose="020F0502020204030204" pitchFamily="34" charset="0"/>
                      </a:endParaRPr>
                    </a:p>
                    <a:p>
                      <a:pPr marL="285750" marR="0" lvl="0" indent="-285750" algn="l" defTabSz="512763" rtl="0" eaLnBrk="1" fontAlgn="base" latinLnBrk="0" hangingPunct="1">
                        <a:lnSpc>
                          <a:spcPct val="100000"/>
                        </a:lnSpc>
                        <a:spcBef>
                          <a:spcPct val="20000"/>
                        </a:spcBef>
                        <a:spcAft>
                          <a:spcPct val="0"/>
                        </a:spcAft>
                        <a:buClr>
                          <a:schemeClr val="bg1"/>
                        </a:buClr>
                        <a:buSzTx/>
                        <a:buFont typeface="Arial" panose="020B0604020202020204" pitchFamily="34" charset="0"/>
                        <a:buChar char="•"/>
                        <a:tabLst/>
                      </a:pPr>
                      <a:r>
                        <a:rPr kumimoji="0" lang="en-GB" sz="1800" b="1" i="0" u="none" strike="noStrike" cap="none" normalizeH="0" baseline="0" dirty="0" smtClean="0">
                          <a:ln>
                            <a:noFill/>
                          </a:ln>
                          <a:solidFill>
                            <a:srgbClr val="0F5494"/>
                          </a:solidFill>
                          <a:effectLst/>
                          <a:latin typeface="Calibri" panose="020F0502020204030204" pitchFamily="34" charset="0"/>
                        </a:rPr>
                        <a:t>- </a:t>
                      </a:r>
                      <a:r>
                        <a:rPr kumimoji="0" lang="en-GB" sz="1800" b="1" i="0" u="none" strike="noStrike" cap="none" normalizeH="0" baseline="0" dirty="0" smtClean="0">
                          <a:ln>
                            <a:noFill/>
                          </a:ln>
                          <a:solidFill>
                            <a:srgbClr val="0F5494"/>
                          </a:solidFill>
                          <a:effectLst/>
                          <a:latin typeface="Calibri" panose="020F0502020204030204" pitchFamily="34" charset="0"/>
                          <a:hlinkClick r:id="rId4"/>
                        </a:rPr>
                        <a:t>Space</a:t>
                      </a:r>
                      <a:endParaRPr kumimoji="0" lang="en-GB" sz="1800" b="0" i="0" u="none" strike="noStrike" cap="none" normalizeH="0" baseline="0" dirty="0" smtClean="0">
                        <a:ln>
                          <a:noFill/>
                        </a:ln>
                        <a:solidFill>
                          <a:srgbClr val="0F5494"/>
                        </a:solidFill>
                        <a:effectLst/>
                        <a:latin typeface="Calibri" panose="020F0502020204030204" pitchFamily="34" charset="0"/>
                      </a:endParaRPr>
                    </a:p>
                  </a:txBody>
                  <a:tcPr marL="90000" marR="90000" marT="46801" marB="468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5713">
                <a:tc>
                  <a:txBody>
                    <a:bodyPr/>
                    <a:lstStyle/>
                    <a:p>
                      <a:pPr marL="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800" b="1" i="1" u="none" strike="noStrike" cap="none" normalizeH="0" baseline="0" dirty="0" smtClean="0">
                          <a:ln>
                            <a:noFill/>
                          </a:ln>
                          <a:solidFill>
                            <a:srgbClr val="0F5494"/>
                          </a:solidFill>
                          <a:effectLst/>
                          <a:latin typeface="Calibri" panose="020F0502020204030204" pitchFamily="34" charset="0"/>
                          <a:hlinkClick r:id="rId5"/>
                        </a:rPr>
                        <a:t>Access to risk finance</a:t>
                      </a:r>
                      <a:endParaRPr kumimoji="0" lang="en-GB" sz="1800" b="1" i="1" u="none" strike="noStrike" cap="none" normalizeH="0" baseline="0" dirty="0" smtClean="0">
                        <a:ln>
                          <a:noFill/>
                        </a:ln>
                        <a:solidFill>
                          <a:srgbClr val="0F5494"/>
                        </a:solidFill>
                        <a:effectLst/>
                        <a:latin typeface="Calibri" panose="020F0502020204030204" pitchFamily="34" charset="0"/>
                      </a:endParaRPr>
                    </a:p>
                    <a:p>
                      <a:pPr marL="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800" b="0" i="0" u="none" strike="noStrike" cap="none" normalizeH="0" baseline="0" dirty="0" smtClean="0">
                          <a:ln>
                            <a:noFill/>
                          </a:ln>
                          <a:solidFill>
                            <a:srgbClr val="0F5494"/>
                          </a:solidFill>
                          <a:effectLst/>
                          <a:latin typeface="Calibri" panose="020F0502020204030204" pitchFamily="34" charset="0"/>
                        </a:rPr>
                        <a:t>Levering private finance venture capital for research and innovation</a:t>
                      </a:r>
                    </a:p>
                  </a:txBody>
                  <a:tcPr marL="90000" marR="90000" marT="46801" marB="468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8365">
                <a:tc>
                  <a:txBody>
                    <a:bodyPr/>
                    <a:lstStyle/>
                    <a:p>
                      <a:pPr marL="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800" b="1" i="1" u="none" strike="noStrike" cap="none" normalizeH="0" baseline="0" dirty="0" smtClean="0">
                          <a:ln>
                            <a:noFill/>
                          </a:ln>
                          <a:solidFill>
                            <a:srgbClr val="0F5494"/>
                          </a:solidFill>
                          <a:effectLst/>
                          <a:latin typeface="Calibri" panose="020F0502020204030204" pitchFamily="34" charset="0"/>
                          <a:hlinkClick r:id="rId6"/>
                        </a:rPr>
                        <a:t>Innovation in SMEs</a:t>
                      </a:r>
                      <a:endParaRPr kumimoji="0" lang="en-GB" sz="1800" b="1" i="1" u="none" strike="noStrike" cap="none" normalizeH="0" baseline="0" dirty="0" smtClean="0">
                        <a:ln>
                          <a:noFill/>
                        </a:ln>
                        <a:solidFill>
                          <a:srgbClr val="0F5494"/>
                        </a:solidFill>
                        <a:effectLst/>
                        <a:latin typeface="Calibri" panose="020F0502020204030204" pitchFamily="34" charset="0"/>
                      </a:endParaRPr>
                    </a:p>
                    <a:p>
                      <a:pPr marL="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800" b="0" i="0" u="none" strike="noStrike" cap="none" normalizeH="0" baseline="0" dirty="0" smtClean="0">
                          <a:ln>
                            <a:noFill/>
                          </a:ln>
                          <a:solidFill>
                            <a:srgbClr val="0F5494"/>
                          </a:solidFill>
                          <a:effectLst/>
                          <a:latin typeface="Calibri" panose="020F0502020204030204" pitchFamily="34" charset="0"/>
                        </a:rPr>
                        <a:t>Fostering all forms of innovation in all types of SMEs</a:t>
                      </a:r>
                    </a:p>
                  </a:txBody>
                  <a:tcPr marL="90000" marR="90000" marT="46801" marB="468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1 Título"/>
          <p:cNvSpPr txBox="1">
            <a:spLocks/>
          </p:cNvSpPr>
          <p:nvPr/>
        </p:nvSpPr>
        <p:spPr>
          <a:xfrm>
            <a:off x="323528" y="274638"/>
            <a:ext cx="8492182" cy="719137"/>
          </a:xfrm>
          <a:prstGeom prst="rect">
            <a:avLst/>
          </a:prstGeom>
        </p:spPr>
        <p:txBody>
          <a:bodyPr anchor="ctr"/>
          <a:lstStyle>
            <a:lvl1pPr algn="l" defTabSz="914400" rtl="0" eaLnBrk="1" latinLnBrk="0" hangingPunct="1">
              <a:spcBef>
                <a:spcPct val="0"/>
              </a:spcBef>
              <a:buNone/>
              <a:defRPr sz="3000" kern="1200">
                <a:solidFill>
                  <a:schemeClr val="tx1"/>
                </a:solidFill>
                <a:latin typeface="+mj-lt"/>
                <a:ea typeface="+mj-ea"/>
                <a:cs typeface="+mj-cs"/>
              </a:defRPr>
            </a:lvl1pPr>
          </a:lstStyle>
          <a:p>
            <a:r>
              <a:rPr lang="ca-ES" sz="2500" b="1" dirty="0" smtClean="0">
                <a:solidFill>
                  <a:schemeClr val="accent1"/>
                </a:solidFill>
                <a:latin typeface="Calibri" panose="020F0502020204030204" pitchFamily="34" charset="0"/>
                <a:ea typeface="ヒラギノ角ゴ Pro W3" charset="0"/>
                <a:cs typeface="Arial"/>
              </a:rPr>
              <a:t>Prioritat 2: Lideratge Industrial</a:t>
            </a:r>
            <a:endParaRPr lang="ca-ES" sz="2500" b="1" dirty="0">
              <a:solidFill>
                <a:schemeClr val="accent1"/>
              </a:solidFill>
              <a:latin typeface="Calibri" panose="020F0502020204030204" pitchFamily="34" charset="0"/>
              <a:ea typeface="ヒラギノ角ゴ Pro W3" charset="0"/>
              <a:cs typeface="Arial"/>
            </a:endParaRPr>
          </a:p>
        </p:txBody>
      </p:sp>
    </p:spTree>
    <p:extLst>
      <p:ext uri="{BB962C8B-B14F-4D97-AF65-F5344CB8AC3E}">
        <p14:creationId xmlns:p14="http://schemas.microsoft.com/office/powerpoint/2010/main" val="30439609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txBox="1">
            <a:spLocks/>
          </p:cNvSpPr>
          <p:nvPr/>
        </p:nvSpPr>
        <p:spPr>
          <a:xfrm>
            <a:off x="323528" y="274638"/>
            <a:ext cx="8492182" cy="719137"/>
          </a:xfrm>
          <a:prstGeom prst="rect">
            <a:avLst/>
          </a:prstGeom>
        </p:spPr>
        <p:txBody>
          <a:bodyPr anchor="ctr"/>
          <a:lstStyle>
            <a:lvl1pPr algn="l" defTabSz="914400" rtl="0" eaLnBrk="1" latinLnBrk="0" hangingPunct="1">
              <a:spcBef>
                <a:spcPct val="0"/>
              </a:spcBef>
              <a:buNone/>
              <a:defRPr sz="3000" kern="1200">
                <a:solidFill>
                  <a:schemeClr val="tx1"/>
                </a:solidFill>
                <a:latin typeface="+mj-lt"/>
                <a:ea typeface="+mj-ea"/>
                <a:cs typeface="+mj-cs"/>
              </a:defRPr>
            </a:lvl1pPr>
          </a:lstStyle>
          <a:p>
            <a:r>
              <a:rPr lang="ca-ES" sz="2500" b="1" dirty="0" smtClean="0">
                <a:solidFill>
                  <a:schemeClr val="accent1"/>
                </a:solidFill>
                <a:latin typeface="Calibri" panose="020F0502020204030204" pitchFamily="34" charset="0"/>
                <a:ea typeface="ヒラギノ角ゴ Pro W3" charset="0"/>
                <a:cs typeface="Arial"/>
              </a:rPr>
              <a:t>Prioritat 3: Reptes Socials</a:t>
            </a:r>
            <a:endParaRPr lang="ca-ES" sz="2500" b="1" dirty="0">
              <a:solidFill>
                <a:schemeClr val="accent1"/>
              </a:solidFill>
              <a:latin typeface="Calibri" panose="020F0502020204030204" pitchFamily="34" charset="0"/>
              <a:ea typeface="ヒラギノ角ゴ Pro W3" charset="0"/>
              <a:cs typeface="Arial"/>
            </a:endParaRPr>
          </a:p>
        </p:txBody>
      </p:sp>
      <p:sp>
        <p:nvSpPr>
          <p:cNvPr id="3" name="2 CuadroTexto"/>
          <p:cNvSpPr txBox="1"/>
          <p:nvPr/>
        </p:nvSpPr>
        <p:spPr>
          <a:xfrm>
            <a:off x="323528" y="1052736"/>
            <a:ext cx="8064896"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eaLnBrk="0" hangingPunct="0">
              <a:spcBef>
                <a:spcPct val="20000"/>
              </a:spcBef>
              <a:buFontTx/>
              <a:buNone/>
              <a:defRPr sz="1800">
                <a:latin typeface="+mn-lt"/>
                <a:ea typeface="+mn-ea"/>
                <a:cs typeface="+mn-cs"/>
              </a:defRPr>
            </a:lvl1pPr>
            <a:lvl2pPr marL="742950" indent="-285750" eaLnBrk="0" hangingPunct="0">
              <a:spcBef>
                <a:spcPct val="20000"/>
              </a:spcBef>
              <a:buClr>
                <a:srgbClr val="20808B"/>
              </a:buClr>
              <a:buFont typeface="Wingdings" pitchFamily="2" charset="2"/>
              <a:buChar char="§"/>
              <a:defRPr sz="1600">
                <a:latin typeface="+mn-lt"/>
                <a:cs typeface="+mn-cs"/>
              </a:defRPr>
            </a:lvl2pPr>
            <a:lvl3pPr marL="1143000" indent="-228600" eaLnBrk="0" hangingPunct="0">
              <a:spcBef>
                <a:spcPct val="20000"/>
              </a:spcBef>
              <a:buChar char="•"/>
              <a:defRPr sz="1600">
                <a:latin typeface="+mn-lt"/>
                <a:cs typeface="+mn-cs"/>
              </a:defRPr>
            </a:lvl3pPr>
            <a:lvl4pPr marL="1600200" indent="-228600" eaLnBrk="0" hangingPunct="0">
              <a:spcBef>
                <a:spcPct val="20000"/>
              </a:spcBef>
              <a:buChar char="–"/>
              <a:defRPr sz="1600">
                <a:latin typeface="+mn-lt"/>
                <a:cs typeface="+mn-cs"/>
              </a:defRPr>
            </a:lvl4pPr>
            <a:lvl5pPr marL="2057400" indent="-228600" eaLnBrk="0" hangingPunct="0">
              <a:spcBef>
                <a:spcPct val="20000"/>
              </a:spcBef>
              <a:buChar char="»"/>
              <a:defRPr sz="1600">
                <a:latin typeface="+mn-lt"/>
                <a:cs typeface="+mn-cs"/>
              </a:defRPr>
            </a:lvl5pPr>
            <a:lvl6pPr marL="2514600" indent="-228600" fontAlgn="base">
              <a:spcBef>
                <a:spcPct val="20000"/>
              </a:spcBef>
              <a:spcAft>
                <a:spcPct val="0"/>
              </a:spcAft>
              <a:buChar char="»"/>
              <a:defRPr sz="1600">
                <a:latin typeface="+mn-lt"/>
                <a:cs typeface="+mn-cs"/>
              </a:defRPr>
            </a:lvl6pPr>
            <a:lvl7pPr marL="2971800" indent="-228600" fontAlgn="base">
              <a:spcBef>
                <a:spcPct val="20000"/>
              </a:spcBef>
              <a:spcAft>
                <a:spcPct val="0"/>
              </a:spcAft>
              <a:buChar char="»"/>
              <a:defRPr sz="1600">
                <a:latin typeface="+mn-lt"/>
                <a:cs typeface="+mn-cs"/>
              </a:defRPr>
            </a:lvl7pPr>
            <a:lvl8pPr marL="3429000" indent="-228600" fontAlgn="base">
              <a:spcBef>
                <a:spcPct val="20000"/>
              </a:spcBef>
              <a:spcAft>
                <a:spcPct val="0"/>
              </a:spcAft>
              <a:buChar char="»"/>
              <a:defRPr sz="1600">
                <a:latin typeface="+mn-lt"/>
                <a:cs typeface="+mn-cs"/>
              </a:defRPr>
            </a:lvl8pPr>
            <a:lvl9pPr marL="3886200" indent="-228600" fontAlgn="base">
              <a:spcBef>
                <a:spcPct val="20000"/>
              </a:spcBef>
              <a:spcAft>
                <a:spcPct val="0"/>
              </a:spcAft>
              <a:buChar char="»"/>
              <a:defRPr sz="1600">
                <a:latin typeface="+mn-lt"/>
                <a:cs typeface="+mn-cs"/>
              </a:defRPr>
            </a:lvl9pPr>
          </a:lstStyle>
          <a:p>
            <a:pPr marL="285750" indent="-285750">
              <a:buFont typeface="Arial" pitchFamily="34" charset="0"/>
              <a:buChar char="•"/>
              <a:defRPr/>
            </a:pPr>
            <a:r>
              <a:rPr lang="ca-ES" sz="2000" dirty="0" smtClean="0">
                <a:latin typeface="Calibri" panose="020F0502020204030204" pitchFamily="34" charset="0"/>
              </a:rPr>
              <a:t>Reflecteix les prioritats polítiques en l’estratègia Europe 2020 i respondre a les principals preocupacions compartides pels ciutadans europeus i d’arreu del món.</a:t>
            </a:r>
            <a:endParaRPr lang="ca-ES" sz="2000" dirty="0">
              <a:latin typeface="Calibri" panose="020F0502020204030204" pitchFamily="34" charset="0"/>
            </a:endParaRPr>
          </a:p>
        </p:txBody>
      </p:sp>
      <p:graphicFrame>
        <p:nvGraphicFramePr>
          <p:cNvPr id="4" name="Group 40"/>
          <p:cNvGraphicFramePr>
            <a:graphicFrameLocks noGrp="1"/>
          </p:cNvGraphicFramePr>
          <p:nvPr>
            <p:extLst/>
          </p:nvPr>
        </p:nvGraphicFramePr>
        <p:xfrm>
          <a:off x="1943708" y="2204864"/>
          <a:ext cx="5256584" cy="3398386"/>
        </p:xfrm>
        <a:graphic>
          <a:graphicData uri="http://schemas.openxmlformats.org/drawingml/2006/table">
            <a:tbl>
              <a:tblPr/>
              <a:tblGrid>
                <a:gridCol w="5256584"/>
              </a:tblGrid>
              <a:tr h="223894">
                <a:tc>
                  <a:txBody>
                    <a:bodyPr/>
                    <a:lstStyle/>
                    <a:p>
                      <a:pPr marL="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800" b="1" i="0" u="none" strike="noStrike" cap="none" normalizeH="0" baseline="0" dirty="0" smtClean="0">
                          <a:ln>
                            <a:noFill/>
                          </a:ln>
                          <a:solidFill>
                            <a:srgbClr val="0F5494"/>
                          </a:solidFill>
                          <a:effectLst/>
                          <a:latin typeface="Calibri" panose="020F0502020204030204" pitchFamily="34" charset="0"/>
                          <a:cs typeface="Arial" pitchFamily="34" charset="0"/>
                          <a:hlinkClick r:id="rId2"/>
                        </a:rPr>
                        <a:t>Health</a:t>
                      </a:r>
                      <a:r>
                        <a:rPr kumimoji="0" lang="en-GB" sz="1800" b="0" i="0" u="none" strike="noStrike" cap="none" normalizeH="0" baseline="0" dirty="0" smtClean="0">
                          <a:ln>
                            <a:noFill/>
                          </a:ln>
                          <a:solidFill>
                            <a:srgbClr val="0F5494"/>
                          </a:solidFill>
                          <a:effectLst/>
                          <a:latin typeface="Calibri" panose="020F0502020204030204" pitchFamily="34" charset="0"/>
                          <a:cs typeface="Arial" pitchFamily="34" charset="0"/>
                          <a:hlinkClick r:id="rId2"/>
                        </a:rPr>
                        <a:t>, demographic change and wellbeing</a:t>
                      </a:r>
                      <a:endParaRPr kumimoji="0" lang="en-GB" sz="1800" b="0" i="0" u="none" strike="noStrike" cap="none" normalizeH="0" baseline="0" dirty="0" smtClean="0">
                        <a:ln>
                          <a:noFill/>
                        </a:ln>
                        <a:solidFill>
                          <a:srgbClr val="0F5494"/>
                        </a:solidFill>
                        <a:effectLst/>
                        <a:latin typeface="Calibri" panose="020F0502020204030204" pitchFamily="34" charset="0"/>
                        <a:cs typeface="Arial" pitchFamily="34" charset="0"/>
                      </a:endParaRPr>
                    </a:p>
                  </a:txBody>
                  <a:tcPr marL="90000" marR="90000" marT="46799" marB="46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57137">
                <a:tc>
                  <a:txBody>
                    <a:bodyPr/>
                    <a:lstStyle/>
                    <a:p>
                      <a:pPr marL="182563" marR="0" lvl="0" indent="-182563" algn="l" defTabSz="512763" rtl="0" eaLnBrk="1" fontAlgn="base" latinLnBrk="0" hangingPunct="1">
                        <a:lnSpc>
                          <a:spcPct val="100000"/>
                        </a:lnSpc>
                        <a:spcBef>
                          <a:spcPct val="20000"/>
                        </a:spcBef>
                        <a:spcAft>
                          <a:spcPct val="0"/>
                        </a:spcAft>
                        <a:buClr>
                          <a:schemeClr val="bg1"/>
                        </a:buClr>
                        <a:buSzTx/>
                        <a:buFontTx/>
                        <a:buNone/>
                        <a:tabLst/>
                      </a:pPr>
                      <a:r>
                        <a:rPr kumimoji="0" lang="en-GB" sz="1800" b="1" i="0" u="none" strike="noStrike" cap="none" normalizeH="0" baseline="0" dirty="0" smtClean="0">
                          <a:ln>
                            <a:noFill/>
                          </a:ln>
                          <a:solidFill>
                            <a:srgbClr val="0F5494"/>
                          </a:solidFill>
                          <a:effectLst/>
                          <a:latin typeface="Calibri" panose="020F0502020204030204" pitchFamily="34" charset="0"/>
                          <a:cs typeface="Arial" pitchFamily="34" charset="0"/>
                          <a:hlinkClick r:id="rId3"/>
                        </a:rPr>
                        <a:t>Food</a:t>
                      </a:r>
                      <a:r>
                        <a:rPr kumimoji="0" lang="en-GB" sz="1800" b="0" i="0" u="none" strike="noStrike" cap="none" normalizeH="0" baseline="0" dirty="0" smtClean="0">
                          <a:ln>
                            <a:noFill/>
                          </a:ln>
                          <a:solidFill>
                            <a:srgbClr val="0F5494"/>
                          </a:solidFill>
                          <a:effectLst/>
                          <a:latin typeface="Calibri" panose="020F0502020204030204" pitchFamily="34" charset="0"/>
                          <a:cs typeface="Arial" pitchFamily="34" charset="0"/>
                          <a:hlinkClick r:id="rId3"/>
                        </a:rPr>
                        <a:t> security, sustainable agriculture, marine and maritime research and </a:t>
                      </a:r>
                      <a:r>
                        <a:rPr kumimoji="0" lang="en-GB" sz="1800" b="0" i="0" u="none" strike="noStrike" cap="none" normalizeH="0" baseline="0" dirty="0" err="1" smtClean="0">
                          <a:ln>
                            <a:noFill/>
                          </a:ln>
                          <a:solidFill>
                            <a:srgbClr val="0F5494"/>
                          </a:solidFill>
                          <a:effectLst/>
                          <a:latin typeface="Calibri" panose="020F0502020204030204" pitchFamily="34" charset="0"/>
                          <a:cs typeface="Arial" pitchFamily="34" charset="0"/>
                          <a:hlinkClick r:id="rId3"/>
                        </a:rPr>
                        <a:t>bioeconomy</a:t>
                      </a:r>
                      <a:endParaRPr kumimoji="0" lang="en-GB" sz="1800" b="0" i="0" u="none" strike="noStrike" cap="none" normalizeH="0" baseline="0" dirty="0" smtClean="0">
                        <a:ln>
                          <a:noFill/>
                        </a:ln>
                        <a:solidFill>
                          <a:srgbClr val="0F5494"/>
                        </a:solidFill>
                        <a:effectLst/>
                        <a:latin typeface="Calibri" panose="020F0502020204030204" pitchFamily="34" charset="0"/>
                        <a:cs typeface="Arial" pitchFamily="34" charset="0"/>
                      </a:endParaRPr>
                    </a:p>
                  </a:txBody>
                  <a:tcPr marL="90000" marR="90000" marT="46799" marB="46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0040">
                <a:tc>
                  <a:txBody>
                    <a:bodyPr/>
                    <a:lstStyle/>
                    <a:p>
                      <a:pPr marL="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800" b="0" i="0" u="none" strike="noStrike" cap="none" normalizeH="0" baseline="0" dirty="0" smtClean="0">
                          <a:ln>
                            <a:noFill/>
                          </a:ln>
                          <a:solidFill>
                            <a:srgbClr val="0F5494"/>
                          </a:solidFill>
                          <a:effectLst/>
                          <a:latin typeface="Calibri" panose="020F0502020204030204" pitchFamily="34" charset="0"/>
                          <a:cs typeface="Arial" pitchFamily="34" charset="0"/>
                          <a:hlinkClick r:id="rId4"/>
                        </a:rPr>
                        <a:t>Secure, clean and efficient </a:t>
                      </a:r>
                      <a:r>
                        <a:rPr kumimoji="0" lang="en-GB" sz="1800" b="1" i="0" u="none" strike="noStrike" cap="none" normalizeH="0" baseline="0" dirty="0" smtClean="0">
                          <a:ln>
                            <a:noFill/>
                          </a:ln>
                          <a:solidFill>
                            <a:srgbClr val="0F5494"/>
                          </a:solidFill>
                          <a:effectLst/>
                          <a:latin typeface="Calibri" panose="020F0502020204030204" pitchFamily="34" charset="0"/>
                          <a:cs typeface="Arial" pitchFamily="34" charset="0"/>
                          <a:hlinkClick r:id="rId4"/>
                        </a:rPr>
                        <a:t>energy</a:t>
                      </a:r>
                      <a:endParaRPr kumimoji="0" lang="en-GB" sz="1800" b="1" i="0" u="none" strike="noStrike" cap="none" normalizeH="0" baseline="0" dirty="0" smtClean="0">
                        <a:ln>
                          <a:noFill/>
                        </a:ln>
                        <a:solidFill>
                          <a:srgbClr val="0F5494"/>
                        </a:solidFill>
                        <a:effectLst/>
                        <a:latin typeface="Calibri" panose="020F0502020204030204" pitchFamily="34" charset="0"/>
                        <a:cs typeface="Arial" pitchFamily="34" charset="0"/>
                      </a:endParaRPr>
                    </a:p>
                  </a:txBody>
                  <a:tcPr marL="90000" marR="90000" marT="46799" marB="46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0040">
                <a:tc>
                  <a:txBody>
                    <a:bodyPr/>
                    <a:lstStyle/>
                    <a:p>
                      <a:pPr marL="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800" b="0" i="0" u="none" strike="noStrike" cap="none" normalizeH="0" baseline="0" dirty="0" smtClean="0">
                          <a:ln>
                            <a:noFill/>
                          </a:ln>
                          <a:solidFill>
                            <a:srgbClr val="0F5494"/>
                          </a:solidFill>
                          <a:effectLst/>
                          <a:latin typeface="Calibri" panose="020F0502020204030204" pitchFamily="34" charset="0"/>
                          <a:cs typeface="Arial" pitchFamily="34" charset="0"/>
                          <a:hlinkClick r:id="rId5"/>
                        </a:rPr>
                        <a:t>Smart, green and integrated </a:t>
                      </a:r>
                      <a:r>
                        <a:rPr kumimoji="0" lang="en-GB" sz="1800" b="1" i="0" u="none" strike="noStrike" cap="none" normalizeH="0" baseline="0" dirty="0" smtClean="0">
                          <a:ln>
                            <a:noFill/>
                          </a:ln>
                          <a:solidFill>
                            <a:srgbClr val="0F5494"/>
                          </a:solidFill>
                          <a:effectLst/>
                          <a:latin typeface="Calibri" panose="020F0502020204030204" pitchFamily="34" charset="0"/>
                          <a:cs typeface="Arial" pitchFamily="34" charset="0"/>
                          <a:hlinkClick r:id="rId5"/>
                        </a:rPr>
                        <a:t>transport</a:t>
                      </a:r>
                      <a:endParaRPr kumimoji="0" lang="en-GB" sz="1800" b="1" i="0" u="none" strike="noStrike" cap="none" normalizeH="0" baseline="0" dirty="0" smtClean="0">
                        <a:ln>
                          <a:noFill/>
                        </a:ln>
                        <a:solidFill>
                          <a:srgbClr val="0F5494"/>
                        </a:solidFill>
                        <a:effectLst/>
                        <a:latin typeface="Calibri" panose="020F0502020204030204" pitchFamily="34" charset="0"/>
                        <a:cs typeface="Arial" pitchFamily="34" charset="0"/>
                      </a:endParaRPr>
                    </a:p>
                  </a:txBody>
                  <a:tcPr marL="90000" marR="90000" marT="46799" marB="46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0040">
                <a:tc>
                  <a:txBody>
                    <a:bodyPr/>
                    <a:lstStyle/>
                    <a:p>
                      <a:pPr marL="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800" b="1" i="0" u="none" strike="noStrike" cap="none" normalizeH="0" baseline="0" dirty="0" smtClean="0">
                          <a:ln>
                            <a:noFill/>
                          </a:ln>
                          <a:solidFill>
                            <a:srgbClr val="0F5494"/>
                          </a:solidFill>
                          <a:effectLst/>
                          <a:latin typeface="Calibri" panose="020F0502020204030204" pitchFamily="34" charset="0"/>
                          <a:cs typeface="Arial" pitchFamily="34" charset="0"/>
                          <a:hlinkClick r:id="rId6"/>
                        </a:rPr>
                        <a:t>Climate</a:t>
                      </a:r>
                      <a:r>
                        <a:rPr kumimoji="0" lang="en-GB" sz="1800" b="0" i="0" u="none" strike="noStrike" cap="none" normalizeH="0" baseline="0" dirty="0" smtClean="0">
                          <a:ln>
                            <a:noFill/>
                          </a:ln>
                          <a:solidFill>
                            <a:srgbClr val="0F5494"/>
                          </a:solidFill>
                          <a:effectLst/>
                          <a:latin typeface="Calibri" panose="020F0502020204030204" pitchFamily="34" charset="0"/>
                          <a:cs typeface="Arial" pitchFamily="34" charset="0"/>
                          <a:hlinkClick r:id="rId6"/>
                        </a:rPr>
                        <a:t> action, resource efficiency and raw materials</a:t>
                      </a:r>
                      <a:endParaRPr kumimoji="0" lang="en-GB" sz="1800" b="0" i="0" u="none" strike="noStrike" cap="none" normalizeH="0" baseline="0" dirty="0" smtClean="0">
                        <a:ln>
                          <a:noFill/>
                        </a:ln>
                        <a:solidFill>
                          <a:srgbClr val="0F5494"/>
                        </a:solidFill>
                        <a:effectLst/>
                        <a:latin typeface="Calibri" panose="020F0502020204030204" pitchFamily="34" charset="0"/>
                        <a:cs typeface="Arial" pitchFamily="34" charset="0"/>
                      </a:endParaRPr>
                    </a:p>
                  </a:txBody>
                  <a:tcPr marL="90000" marR="90000" marT="46799" marB="46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0040">
                <a:tc>
                  <a:txBody>
                    <a:bodyPr/>
                    <a:lstStyle/>
                    <a:p>
                      <a:pPr marL="182563" marR="0" lvl="0" indent="-182563" algn="l" defTabSz="512763" rtl="0" eaLnBrk="1" fontAlgn="base" latinLnBrk="0" hangingPunct="1">
                        <a:lnSpc>
                          <a:spcPct val="100000"/>
                        </a:lnSpc>
                        <a:spcBef>
                          <a:spcPct val="20000"/>
                        </a:spcBef>
                        <a:spcAft>
                          <a:spcPct val="0"/>
                        </a:spcAft>
                        <a:buClr>
                          <a:schemeClr val="bg1"/>
                        </a:buClr>
                        <a:buSzTx/>
                        <a:buFontTx/>
                        <a:buNone/>
                        <a:tabLst/>
                      </a:pPr>
                      <a:r>
                        <a:rPr kumimoji="0" lang="en-GB" sz="1800" b="0" i="0" u="none" strike="noStrike" cap="none" normalizeH="0" baseline="0" dirty="0" smtClean="0">
                          <a:ln>
                            <a:noFill/>
                          </a:ln>
                          <a:solidFill>
                            <a:srgbClr val="0F5494"/>
                          </a:solidFill>
                          <a:effectLst/>
                          <a:latin typeface="Calibri" panose="020F0502020204030204" pitchFamily="34" charset="0"/>
                          <a:cs typeface="Arial" pitchFamily="34" charset="0"/>
                          <a:hlinkClick r:id="rId7"/>
                        </a:rPr>
                        <a:t>Europe in a changing world - </a:t>
                      </a:r>
                      <a:r>
                        <a:rPr kumimoji="0" lang="en-GB" sz="1800" b="1" i="0" u="none" strike="noStrike" cap="none" normalizeH="0" baseline="0" dirty="0" smtClean="0">
                          <a:ln>
                            <a:noFill/>
                          </a:ln>
                          <a:solidFill>
                            <a:srgbClr val="0F5494"/>
                          </a:solidFill>
                          <a:effectLst/>
                          <a:latin typeface="Calibri" panose="020F0502020204030204" pitchFamily="34" charset="0"/>
                          <a:cs typeface="Arial" pitchFamily="34" charset="0"/>
                          <a:hlinkClick r:id="rId7"/>
                        </a:rPr>
                        <a:t>Inclusive, innovative and reflective societies</a:t>
                      </a:r>
                      <a:endParaRPr kumimoji="0" lang="en-GB" sz="1800" b="1" i="0" u="none" strike="noStrike" cap="none" normalizeH="0" baseline="0" dirty="0" smtClean="0">
                        <a:ln>
                          <a:noFill/>
                        </a:ln>
                        <a:solidFill>
                          <a:srgbClr val="0F5494"/>
                        </a:solidFill>
                        <a:effectLst/>
                        <a:latin typeface="Calibri" panose="020F0502020204030204" pitchFamily="34" charset="0"/>
                        <a:cs typeface="Arial" pitchFamily="34" charset="0"/>
                      </a:endParaRPr>
                    </a:p>
                  </a:txBody>
                  <a:tcPr marL="90000" marR="90000" marT="46799" marB="46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0040">
                <a:tc>
                  <a:txBody>
                    <a:bodyPr/>
                    <a:lstStyle/>
                    <a:p>
                      <a:pPr marL="182563" marR="0" lvl="0" indent="-182563" algn="l" defTabSz="512763" rtl="0" eaLnBrk="1" fontAlgn="base" latinLnBrk="0" hangingPunct="1">
                        <a:lnSpc>
                          <a:spcPct val="100000"/>
                        </a:lnSpc>
                        <a:spcBef>
                          <a:spcPct val="20000"/>
                        </a:spcBef>
                        <a:spcAft>
                          <a:spcPct val="0"/>
                        </a:spcAft>
                        <a:buClr>
                          <a:schemeClr val="bg1"/>
                        </a:buClr>
                        <a:buSzTx/>
                        <a:buFontTx/>
                        <a:buNone/>
                        <a:tabLst/>
                      </a:pPr>
                      <a:r>
                        <a:rPr kumimoji="0" lang="en-GB" sz="1800" b="1" i="0" u="none" strike="noStrike" cap="none" normalizeH="0" baseline="0" dirty="0" smtClean="0">
                          <a:ln>
                            <a:noFill/>
                          </a:ln>
                          <a:solidFill>
                            <a:srgbClr val="0F5494"/>
                          </a:solidFill>
                          <a:effectLst/>
                          <a:latin typeface="Calibri" panose="020F0502020204030204" pitchFamily="34" charset="0"/>
                          <a:cs typeface="Arial" pitchFamily="34" charset="0"/>
                          <a:hlinkClick r:id="rId8"/>
                        </a:rPr>
                        <a:t>Secure societies </a:t>
                      </a:r>
                      <a:r>
                        <a:rPr kumimoji="0" lang="en-GB" sz="1800" b="0" i="0" u="none" strike="noStrike" cap="none" normalizeH="0" baseline="0" dirty="0" smtClean="0">
                          <a:ln>
                            <a:noFill/>
                          </a:ln>
                          <a:solidFill>
                            <a:srgbClr val="0F5494"/>
                          </a:solidFill>
                          <a:effectLst/>
                          <a:latin typeface="Calibri" panose="020F0502020204030204" pitchFamily="34" charset="0"/>
                          <a:cs typeface="Arial" pitchFamily="34" charset="0"/>
                          <a:hlinkClick r:id="rId8"/>
                        </a:rPr>
                        <a:t>– Protecting freedom and security of Europe and its citizens</a:t>
                      </a:r>
                      <a:endParaRPr kumimoji="0" lang="en-GB" sz="1800" b="0" i="0" u="none" strike="noStrike" cap="none" normalizeH="0" baseline="0" dirty="0" smtClean="0">
                        <a:ln>
                          <a:noFill/>
                        </a:ln>
                        <a:solidFill>
                          <a:srgbClr val="0F5494"/>
                        </a:solidFill>
                        <a:effectLst/>
                        <a:latin typeface="Calibri" panose="020F0502020204030204" pitchFamily="34" charset="0"/>
                        <a:cs typeface="Arial" pitchFamily="34" charset="0"/>
                      </a:endParaRPr>
                    </a:p>
                  </a:txBody>
                  <a:tcPr marL="90000" marR="90000" marT="46799" marB="46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36558042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323528" y="274638"/>
            <a:ext cx="8492182" cy="719137"/>
          </a:xfrm>
          <a:prstGeom prst="rect">
            <a:avLst/>
          </a:prstGeom>
        </p:spPr>
        <p:txBody>
          <a:bodyPr anchor="ctr"/>
          <a:lstStyle>
            <a:lvl1pPr algn="l" defTabSz="914400" rtl="0" eaLnBrk="1" latinLnBrk="0" hangingPunct="1">
              <a:spcBef>
                <a:spcPct val="0"/>
              </a:spcBef>
              <a:buNone/>
              <a:defRPr sz="3000" kern="1200">
                <a:solidFill>
                  <a:schemeClr val="tx1"/>
                </a:solidFill>
                <a:latin typeface="+mj-lt"/>
                <a:ea typeface="+mj-ea"/>
                <a:cs typeface="+mj-cs"/>
              </a:defRPr>
            </a:lvl1pPr>
          </a:lstStyle>
          <a:p>
            <a:r>
              <a:rPr lang="ca-ES" sz="2500" b="1" dirty="0" smtClean="0">
                <a:solidFill>
                  <a:schemeClr val="accent1"/>
                </a:solidFill>
                <a:latin typeface="Calibri" panose="020F0502020204030204" pitchFamily="34" charset="0"/>
                <a:ea typeface="ヒラギノ角ゴ Pro W3" charset="0"/>
                <a:cs typeface="Arial"/>
              </a:rPr>
              <a:t>Normativa de participació</a:t>
            </a:r>
            <a:endParaRPr lang="ca-ES" sz="2500" b="1" dirty="0">
              <a:solidFill>
                <a:schemeClr val="accent1"/>
              </a:solidFill>
              <a:latin typeface="Calibri" panose="020F0502020204030204" pitchFamily="34" charset="0"/>
              <a:ea typeface="ヒラギノ角ゴ Pro W3" charset="0"/>
              <a:cs typeface="Arial"/>
            </a:endParaRPr>
          </a:p>
        </p:txBody>
      </p:sp>
      <p:sp>
        <p:nvSpPr>
          <p:cNvPr id="3" name="Rectangle 3"/>
          <p:cNvSpPr txBox="1">
            <a:spLocks noChangeArrowheads="1"/>
          </p:cNvSpPr>
          <p:nvPr/>
        </p:nvSpPr>
        <p:spPr>
          <a:xfrm>
            <a:off x="611560" y="1780422"/>
            <a:ext cx="6840760" cy="3654756"/>
          </a:xfrm>
          <a:prstGeom prst="rect">
            <a:avLst/>
          </a:prstGeom>
          <a:ln/>
        </p:spPr>
        <p:style>
          <a:lnRef idx="2">
            <a:schemeClr val="accent1"/>
          </a:lnRef>
          <a:fillRef idx="1">
            <a:schemeClr val="lt1"/>
          </a:fillRef>
          <a:effectRef idx="0">
            <a:schemeClr val="accent1"/>
          </a:effectRef>
          <a:fontRef idx="minor">
            <a:schemeClr val="dk1"/>
          </a:fontRef>
        </p:style>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0000"/>
              </a:lnSpc>
              <a:buNone/>
              <a:defRPr/>
            </a:pPr>
            <a:r>
              <a:rPr lang="ca-ES" sz="2000" dirty="0" smtClean="0">
                <a:latin typeface="+mj-lt"/>
                <a:ea typeface="MS PGothic" charset="0"/>
              </a:rPr>
              <a:t>Qualsevol entitat jurídica establerta en </a:t>
            </a:r>
            <a:r>
              <a:rPr lang="ca-ES" sz="2000" b="1" dirty="0" smtClean="0">
                <a:latin typeface="+mj-lt"/>
                <a:ea typeface="MS PGothic" charset="0"/>
              </a:rPr>
              <a:t>qualsevol país de la UE, països associats o 3rs països</a:t>
            </a:r>
            <a:r>
              <a:rPr lang="ca-ES" sz="2000" dirty="0" smtClean="0">
                <a:latin typeface="+mj-lt"/>
                <a:ea typeface="MS PGothic" charset="0"/>
              </a:rPr>
              <a:t>*, com per exemple:</a:t>
            </a:r>
          </a:p>
          <a:p>
            <a:pPr>
              <a:lnSpc>
                <a:spcPct val="50000"/>
              </a:lnSpc>
              <a:defRPr/>
            </a:pPr>
            <a:endParaRPr lang="ca-ES" sz="2000" dirty="0" smtClean="0">
              <a:latin typeface="+mj-lt"/>
              <a:ea typeface="MS PGothic" charset="0"/>
            </a:endParaRPr>
          </a:p>
          <a:p>
            <a:pPr marL="177800" indent="0">
              <a:lnSpc>
                <a:spcPct val="150000"/>
              </a:lnSpc>
              <a:buNone/>
              <a:defRPr/>
            </a:pPr>
            <a:r>
              <a:rPr lang="ca-ES" sz="2000" dirty="0" smtClean="0">
                <a:latin typeface="+mj-lt"/>
                <a:ea typeface="MS PGothic" charset="0"/>
              </a:rPr>
              <a:t>Universitats i grups de recerca.</a:t>
            </a:r>
          </a:p>
          <a:p>
            <a:pPr marL="177800" indent="0">
              <a:lnSpc>
                <a:spcPct val="150000"/>
              </a:lnSpc>
              <a:buNone/>
              <a:defRPr/>
            </a:pPr>
            <a:r>
              <a:rPr lang="ca-ES" sz="2000" dirty="0" smtClean="0">
                <a:latin typeface="+mj-lt"/>
                <a:ea typeface="MS PGothic" charset="0"/>
              </a:rPr>
              <a:t>Grans empreses.</a:t>
            </a:r>
          </a:p>
          <a:p>
            <a:pPr marL="177800" indent="0">
              <a:lnSpc>
                <a:spcPct val="150000"/>
              </a:lnSpc>
              <a:buNone/>
              <a:defRPr/>
            </a:pPr>
            <a:r>
              <a:rPr lang="ca-ES" sz="2000" dirty="0" smtClean="0">
                <a:latin typeface="+mj-lt"/>
                <a:ea typeface="MS PGothic" charset="0"/>
              </a:rPr>
              <a:t>Associacions d</a:t>
            </a:r>
            <a:r>
              <a:rPr lang="ja-JP" altLang="ca-ES" sz="2000" dirty="0" smtClean="0">
                <a:latin typeface="+mj-lt"/>
                <a:ea typeface="MS PGothic" charset="0"/>
              </a:rPr>
              <a:t>’</a:t>
            </a:r>
            <a:r>
              <a:rPr lang="ca-ES" altLang="ja-JP" sz="2000" dirty="0" smtClean="0">
                <a:latin typeface="+mj-lt"/>
                <a:ea typeface="MS PGothic" charset="0"/>
              </a:rPr>
              <a:t>empreses.</a:t>
            </a:r>
          </a:p>
          <a:p>
            <a:pPr marL="177800" indent="0">
              <a:lnSpc>
                <a:spcPct val="150000"/>
              </a:lnSpc>
              <a:buNone/>
              <a:defRPr/>
            </a:pPr>
            <a:r>
              <a:rPr lang="ca-ES" sz="2000" b="1" dirty="0" smtClean="0">
                <a:latin typeface="+mj-lt"/>
                <a:ea typeface="MS PGothic" charset="0"/>
              </a:rPr>
              <a:t>PIME.</a:t>
            </a:r>
          </a:p>
          <a:p>
            <a:pPr marL="177800" indent="0">
              <a:lnSpc>
                <a:spcPct val="150000"/>
              </a:lnSpc>
              <a:buNone/>
              <a:defRPr/>
            </a:pPr>
            <a:r>
              <a:rPr lang="ca-ES" sz="2000" dirty="0" smtClean="0">
                <a:latin typeface="+mj-lt"/>
                <a:ea typeface="MS PGothic" charset="0"/>
              </a:rPr>
              <a:t>Administracions Públiques.</a:t>
            </a:r>
            <a:endParaRPr lang="ca-ES" sz="2000" dirty="0">
              <a:latin typeface="+mj-lt"/>
              <a:ea typeface="MS PGothic" charset="0"/>
            </a:endParaRPr>
          </a:p>
        </p:txBody>
      </p:sp>
      <p:sp>
        <p:nvSpPr>
          <p:cNvPr id="5" name="CuadroTexto 2"/>
          <p:cNvSpPr txBox="1">
            <a:spLocks noChangeArrowheads="1"/>
          </p:cNvSpPr>
          <p:nvPr/>
        </p:nvSpPr>
        <p:spPr bwMode="auto">
          <a:xfrm>
            <a:off x="755576" y="5517232"/>
            <a:ext cx="626145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1600">
                <a:solidFill>
                  <a:schemeClr val="tx1"/>
                </a:solidFill>
                <a:latin typeface="Helvetica LT Std" pitchFamily="34" charset="0"/>
                <a:cs typeface="Arial" pitchFamily="34" charset="0"/>
              </a:defRPr>
            </a:lvl1pPr>
            <a:lvl2pPr marL="742950" indent="-285750" eaLnBrk="0" hangingPunct="0">
              <a:spcBef>
                <a:spcPct val="20000"/>
              </a:spcBef>
              <a:buClr>
                <a:srgbClr val="006973"/>
              </a:buClr>
              <a:defRPr sz="1600">
                <a:solidFill>
                  <a:schemeClr val="tx1"/>
                </a:solidFill>
                <a:latin typeface="Helvetica LT Std" pitchFamily="34" charset="0"/>
                <a:cs typeface="Arial" pitchFamily="34" charset="0"/>
              </a:defRPr>
            </a:lvl2pPr>
            <a:lvl3pPr marL="1143000" indent="-228600" eaLnBrk="0" hangingPunct="0">
              <a:spcBef>
                <a:spcPct val="20000"/>
              </a:spcBef>
              <a:buChar char="•"/>
              <a:defRPr sz="2400">
                <a:solidFill>
                  <a:schemeClr val="tx1"/>
                </a:solidFill>
                <a:latin typeface="Helvetica" pitchFamily="2" charset="0"/>
                <a:cs typeface="Arial" pitchFamily="34" charset="0"/>
              </a:defRPr>
            </a:lvl3pPr>
            <a:lvl4pPr marL="1600200" indent="-228600" eaLnBrk="0" hangingPunct="0">
              <a:spcBef>
                <a:spcPct val="20000"/>
              </a:spcBef>
              <a:buChar char="–"/>
              <a:defRPr sz="2000">
                <a:solidFill>
                  <a:schemeClr val="tx1"/>
                </a:solidFill>
                <a:latin typeface="Helvetica" pitchFamily="2" charset="0"/>
                <a:cs typeface="Arial" pitchFamily="34" charset="0"/>
              </a:defRPr>
            </a:lvl4pPr>
            <a:lvl5pPr marL="2057400" indent="-228600" eaLnBrk="0" hangingPunct="0">
              <a:spcBef>
                <a:spcPct val="20000"/>
              </a:spcBef>
              <a:buChar char="»"/>
              <a:defRPr sz="2000">
                <a:solidFill>
                  <a:schemeClr val="tx1"/>
                </a:solidFill>
                <a:latin typeface="Helvetica" pitchFamily="2"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Helvetica" pitchFamily="2"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Helvetica" pitchFamily="2"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Helvetica" pitchFamily="2"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Helvetica" pitchFamily="2" charset="0"/>
                <a:cs typeface="Arial" pitchFamily="34" charset="0"/>
              </a:defRPr>
            </a:lvl9pPr>
          </a:lstStyle>
          <a:p>
            <a:pPr eaLnBrk="1" hangingPunct="1">
              <a:spcBef>
                <a:spcPct val="0"/>
              </a:spcBef>
            </a:pPr>
            <a:r>
              <a:rPr lang="ca-ES" altLang="ca-ES" sz="1500" dirty="0" smtClean="0">
                <a:latin typeface="+mj-lt"/>
              </a:rPr>
              <a:t>*la participació d’entitats de 3rs països segueix una normativa específica (</a:t>
            </a:r>
            <a:r>
              <a:rPr lang="ca-ES" altLang="ca-ES" sz="1500" dirty="0" err="1" smtClean="0">
                <a:latin typeface="+mj-lt"/>
                <a:hlinkClick r:id="rId2"/>
              </a:rPr>
              <a:t>link</a:t>
            </a:r>
            <a:r>
              <a:rPr lang="ca-ES" altLang="ca-ES" sz="1500" dirty="0" smtClean="0">
                <a:latin typeface="+mj-lt"/>
              </a:rPr>
              <a:t>)</a:t>
            </a:r>
            <a:endParaRPr lang="ca-ES" altLang="ca-ES" sz="1500" dirty="0">
              <a:latin typeface="+mj-lt"/>
            </a:endParaRPr>
          </a:p>
        </p:txBody>
      </p:sp>
      <p:sp>
        <p:nvSpPr>
          <p:cNvPr id="8" name="2 Marcador de contenido"/>
          <p:cNvSpPr txBox="1">
            <a:spLocks/>
          </p:cNvSpPr>
          <p:nvPr/>
        </p:nvSpPr>
        <p:spPr bwMode="auto">
          <a:xfrm>
            <a:off x="467543" y="908720"/>
            <a:ext cx="8010983" cy="57606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1600">
                <a:solidFill>
                  <a:schemeClr val="tx1"/>
                </a:solidFill>
                <a:latin typeface="+mn-lt"/>
                <a:ea typeface="+mn-ea"/>
                <a:cs typeface="+mn-cs"/>
              </a:defRPr>
            </a:lvl1pPr>
            <a:lvl2pPr marL="457200" algn="l" rtl="0" eaLnBrk="0" fontAlgn="base" hangingPunct="0">
              <a:spcBef>
                <a:spcPct val="20000"/>
              </a:spcBef>
              <a:spcAft>
                <a:spcPct val="0"/>
              </a:spcAft>
              <a:buClr>
                <a:srgbClr val="006973"/>
              </a:buClr>
              <a:defRPr sz="16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Helvetica" pitchFamily="2" charset="0"/>
                <a:cs typeface="+mn-cs"/>
              </a:defRPr>
            </a:lvl3pPr>
            <a:lvl4pPr marL="1600200" indent="-228600" algn="l" rtl="0" eaLnBrk="0" fontAlgn="base" hangingPunct="0">
              <a:spcBef>
                <a:spcPct val="20000"/>
              </a:spcBef>
              <a:spcAft>
                <a:spcPct val="0"/>
              </a:spcAft>
              <a:buChar char="–"/>
              <a:defRPr sz="2000">
                <a:solidFill>
                  <a:schemeClr val="tx1"/>
                </a:solidFill>
                <a:latin typeface="Helvetica" pitchFamily="2" charset="0"/>
                <a:cs typeface="+mn-cs"/>
              </a:defRPr>
            </a:lvl4pPr>
            <a:lvl5pPr marL="2057400" indent="-228600" algn="l" rtl="0" eaLnBrk="0" fontAlgn="base" hangingPunct="0">
              <a:spcBef>
                <a:spcPct val="20000"/>
              </a:spcBef>
              <a:spcAft>
                <a:spcPct val="0"/>
              </a:spcAft>
              <a:buChar char="»"/>
              <a:defRPr sz="2000">
                <a:solidFill>
                  <a:schemeClr val="tx1"/>
                </a:solidFill>
                <a:latin typeface="Helvetica" pitchFamily="2" charset="0"/>
                <a:cs typeface="+mn-cs"/>
              </a:defRPr>
            </a:lvl5pPr>
            <a:lvl6pPr marL="2514600" indent="-228600" algn="l" rtl="0" fontAlgn="base">
              <a:spcBef>
                <a:spcPct val="20000"/>
              </a:spcBef>
              <a:spcAft>
                <a:spcPct val="0"/>
              </a:spcAft>
              <a:buChar char="»"/>
              <a:defRPr sz="2000">
                <a:solidFill>
                  <a:schemeClr val="tx1"/>
                </a:solidFill>
                <a:latin typeface="Helvetica" pitchFamily="2" charset="0"/>
                <a:cs typeface="+mn-cs"/>
              </a:defRPr>
            </a:lvl6pPr>
            <a:lvl7pPr marL="2971800" indent="-228600" algn="l" rtl="0" fontAlgn="base">
              <a:spcBef>
                <a:spcPct val="20000"/>
              </a:spcBef>
              <a:spcAft>
                <a:spcPct val="0"/>
              </a:spcAft>
              <a:buChar char="»"/>
              <a:defRPr sz="2000">
                <a:solidFill>
                  <a:schemeClr val="tx1"/>
                </a:solidFill>
                <a:latin typeface="Helvetica" pitchFamily="2" charset="0"/>
                <a:cs typeface="+mn-cs"/>
              </a:defRPr>
            </a:lvl7pPr>
            <a:lvl8pPr marL="3429000" indent="-228600" algn="l" rtl="0" fontAlgn="base">
              <a:spcBef>
                <a:spcPct val="20000"/>
              </a:spcBef>
              <a:spcAft>
                <a:spcPct val="0"/>
              </a:spcAft>
              <a:buChar char="»"/>
              <a:defRPr sz="2000">
                <a:solidFill>
                  <a:schemeClr val="tx1"/>
                </a:solidFill>
                <a:latin typeface="Helvetica" pitchFamily="2" charset="0"/>
                <a:cs typeface="+mn-cs"/>
              </a:defRPr>
            </a:lvl8pPr>
            <a:lvl9pPr marL="3886200" indent="-228600" algn="l" rtl="0" fontAlgn="base">
              <a:spcBef>
                <a:spcPct val="20000"/>
              </a:spcBef>
              <a:spcAft>
                <a:spcPct val="0"/>
              </a:spcAft>
              <a:buChar char="»"/>
              <a:defRPr sz="2000">
                <a:solidFill>
                  <a:schemeClr val="tx1"/>
                </a:solidFill>
                <a:latin typeface="Helvetica" pitchFamily="2" charset="0"/>
                <a:cs typeface="+mn-cs"/>
              </a:defRPr>
            </a:lvl9pPr>
          </a:lstStyle>
          <a:p>
            <a:pPr marL="0" indent="0">
              <a:lnSpc>
                <a:spcPct val="150000"/>
              </a:lnSpc>
              <a:spcBef>
                <a:spcPts val="600"/>
              </a:spcBef>
              <a:defRPr/>
            </a:pPr>
            <a:r>
              <a:rPr lang="ca-ES" altLang="ca-ES" sz="2000" u="sng" dirty="0" smtClean="0">
                <a:latin typeface="Calibri" panose="020F0502020204030204" pitchFamily="34" charset="0"/>
              </a:rPr>
              <a:t>Qui hi pot participar?</a:t>
            </a:r>
            <a:endParaRPr lang="ca-ES" sz="2000" kern="0" dirty="0">
              <a:latin typeface="+mj-lt"/>
            </a:endParaRPr>
          </a:p>
        </p:txBody>
      </p:sp>
    </p:spTree>
    <p:extLst>
      <p:ext uri="{BB962C8B-B14F-4D97-AF65-F5344CB8AC3E}">
        <p14:creationId xmlns:p14="http://schemas.microsoft.com/office/powerpoint/2010/main" val="31988834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323528" y="274638"/>
            <a:ext cx="8492182" cy="719137"/>
          </a:xfrm>
          <a:prstGeom prst="rect">
            <a:avLst/>
          </a:prstGeom>
        </p:spPr>
        <p:txBody>
          <a:bodyPr anchor="ctr"/>
          <a:lstStyle>
            <a:lvl1pPr algn="l" defTabSz="914400" rtl="0" eaLnBrk="1" latinLnBrk="0" hangingPunct="1">
              <a:spcBef>
                <a:spcPct val="0"/>
              </a:spcBef>
              <a:buNone/>
              <a:defRPr sz="3000" kern="1200">
                <a:solidFill>
                  <a:schemeClr val="tx1"/>
                </a:solidFill>
                <a:latin typeface="+mj-lt"/>
                <a:ea typeface="+mj-ea"/>
                <a:cs typeface="+mj-cs"/>
              </a:defRPr>
            </a:lvl1pPr>
          </a:lstStyle>
          <a:p>
            <a:r>
              <a:rPr lang="ca-ES" sz="2500" b="1" dirty="0" smtClean="0">
                <a:solidFill>
                  <a:schemeClr val="accent1"/>
                </a:solidFill>
                <a:latin typeface="Calibri" panose="020F0502020204030204" pitchFamily="34" charset="0"/>
                <a:ea typeface="ヒラギノ角ゴ Pro W3" charset="0"/>
                <a:cs typeface="Arial"/>
              </a:rPr>
              <a:t>Normativa de participació</a:t>
            </a:r>
            <a:endParaRPr lang="ca-ES" sz="2500" b="1" dirty="0">
              <a:solidFill>
                <a:schemeClr val="accent1"/>
              </a:solidFill>
              <a:latin typeface="Calibri" panose="020F0502020204030204" pitchFamily="34" charset="0"/>
              <a:ea typeface="ヒラギノ角ゴ Pro W3" charset="0"/>
              <a:cs typeface="Arial"/>
            </a:endParaRPr>
          </a:p>
        </p:txBody>
      </p:sp>
      <p:sp>
        <p:nvSpPr>
          <p:cNvPr id="3" name="Rectangle 3" descr="j0423581"/>
          <p:cNvSpPr txBox="1">
            <a:spLocks noChangeArrowheads="1"/>
          </p:cNvSpPr>
          <p:nvPr/>
        </p:nvSpPr>
        <p:spPr>
          <a:xfrm>
            <a:off x="467544" y="1484784"/>
            <a:ext cx="7632848" cy="4608512"/>
          </a:xfrm>
          <a:prstGeom prst="rect">
            <a:avLst/>
          </a:prstGeom>
          <a:noFill/>
          <a:ln w="63500">
            <a:solidFill>
              <a:schemeClr val="accent3">
                <a:lumMod val="50000"/>
              </a:schemeClr>
            </a:solidFill>
          </a:ln>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66700" indent="-266700">
              <a:spcBef>
                <a:spcPts val="1200"/>
              </a:spcBef>
              <a:spcAft>
                <a:spcPts val="600"/>
              </a:spcAft>
              <a:buClr>
                <a:schemeClr val="accent3">
                  <a:lumMod val="75000"/>
                </a:schemeClr>
              </a:buClr>
              <a:buFont typeface="Wingdings" panose="05000000000000000000" pitchFamily="2" charset="2"/>
              <a:buChar char="ü"/>
              <a:defRPr/>
            </a:pPr>
            <a:r>
              <a:rPr lang="ca-ES" sz="2400" dirty="0">
                <a:ea typeface="MS PGothic" charset="0"/>
                <a:cs typeface="Calibri"/>
              </a:rPr>
              <a:t>Aporten </a:t>
            </a:r>
            <a:r>
              <a:rPr lang="ca-ES" sz="2400" b="1" dirty="0">
                <a:ea typeface="MS PGothic" charset="0"/>
                <a:cs typeface="Calibri"/>
              </a:rPr>
              <a:t>valor afegit a nivell europeu </a:t>
            </a:r>
            <a:r>
              <a:rPr lang="ca-ES" sz="2400" dirty="0">
                <a:ea typeface="MS PGothic" charset="0"/>
                <a:cs typeface="Calibri"/>
              </a:rPr>
              <a:t>i responen a les necessitats de millora existents a la Comunitat Europea</a:t>
            </a:r>
            <a:r>
              <a:rPr lang="ca-ES" sz="2400" dirty="0" smtClean="0">
                <a:ea typeface="MS PGothic" charset="0"/>
                <a:cs typeface="Calibri"/>
              </a:rPr>
              <a:t>.</a:t>
            </a:r>
          </a:p>
          <a:p>
            <a:pPr marL="266700" indent="-266700">
              <a:spcBef>
                <a:spcPts val="1200"/>
              </a:spcBef>
              <a:spcAft>
                <a:spcPts val="600"/>
              </a:spcAft>
              <a:buClr>
                <a:schemeClr val="accent3">
                  <a:lumMod val="75000"/>
                </a:schemeClr>
              </a:buClr>
              <a:buFont typeface="Wingdings" panose="05000000000000000000" pitchFamily="2" charset="2"/>
              <a:buChar char="ü"/>
              <a:defRPr/>
            </a:pPr>
            <a:r>
              <a:rPr lang="ca-ES" sz="2400" b="1" dirty="0" smtClean="0">
                <a:ea typeface="MS PGothic" charset="0"/>
                <a:cs typeface="Calibri"/>
              </a:rPr>
              <a:t>Encaixen amb les línies estratègiques </a:t>
            </a:r>
            <a:r>
              <a:rPr lang="ca-ES" sz="2400" dirty="0" smtClean="0">
                <a:ea typeface="MS PGothic" charset="0"/>
                <a:cs typeface="Calibri"/>
              </a:rPr>
              <a:t>proposades</a:t>
            </a:r>
            <a:endParaRPr lang="ca-ES" sz="2400" dirty="0" smtClean="0">
              <a:latin typeface="Calibri"/>
              <a:ea typeface="MS PGothic" charset="0"/>
              <a:cs typeface="Calibri"/>
            </a:endParaRPr>
          </a:p>
          <a:p>
            <a:pPr marL="266700" indent="-266700">
              <a:spcBef>
                <a:spcPts val="1200"/>
              </a:spcBef>
              <a:spcAft>
                <a:spcPts val="600"/>
              </a:spcAft>
              <a:buClr>
                <a:schemeClr val="accent3">
                  <a:lumMod val="75000"/>
                </a:schemeClr>
              </a:buClr>
              <a:buFont typeface="Wingdings" panose="05000000000000000000" pitchFamily="2" charset="2"/>
              <a:buChar char="ü"/>
              <a:defRPr/>
            </a:pPr>
            <a:r>
              <a:rPr lang="ca-ES" sz="2400" dirty="0" smtClean="0">
                <a:latin typeface="Calibri"/>
                <a:ea typeface="MS PGothic" charset="0"/>
                <a:cs typeface="Calibri"/>
              </a:rPr>
              <a:t>Participació de </a:t>
            </a:r>
            <a:r>
              <a:rPr lang="ca-ES" sz="2400" b="1" dirty="0" smtClean="0">
                <a:latin typeface="Calibri"/>
                <a:ea typeface="MS PGothic" charset="0"/>
                <a:cs typeface="Calibri"/>
              </a:rPr>
              <a:t>3 entitats independents de 3 estats membres de la UE o Estats Associats</a:t>
            </a:r>
            <a:r>
              <a:rPr lang="ca-ES" sz="2400" dirty="0" smtClean="0">
                <a:latin typeface="Calibri"/>
                <a:ea typeface="MS PGothic" charset="0"/>
                <a:cs typeface="Calibri"/>
              </a:rPr>
              <a:t>. (Excepte </a:t>
            </a:r>
            <a:r>
              <a:rPr lang="ca-ES" sz="2400" dirty="0" err="1" smtClean="0">
                <a:latin typeface="Calibri"/>
                <a:ea typeface="MS PGothic" charset="0"/>
                <a:cs typeface="Calibri"/>
              </a:rPr>
              <a:t>European</a:t>
            </a:r>
            <a:r>
              <a:rPr lang="ca-ES" sz="2400" dirty="0" smtClean="0">
                <a:latin typeface="Calibri"/>
                <a:ea typeface="MS PGothic" charset="0"/>
                <a:cs typeface="Calibri"/>
              </a:rPr>
              <a:t> </a:t>
            </a:r>
            <a:r>
              <a:rPr lang="ca-ES" sz="2400" dirty="0" err="1" smtClean="0">
                <a:latin typeface="Calibri"/>
                <a:ea typeface="MS PGothic" charset="0"/>
                <a:cs typeface="Calibri"/>
              </a:rPr>
              <a:t>Research</a:t>
            </a:r>
            <a:r>
              <a:rPr lang="ca-ES" sz="2400" dirty="0" smtClean="0">
                <a:latin typeface="Calibri"/>
                <a:ea typeface="MS PGothic" charset="0"/>
                <a:cs typeface="Calibri"/>
              </a:rPr>
              <a:t> </a:t>
            </a:r>
            <a:r>
              <a:rPr lang="ca-ES" sz="2400" dirty="0" err="1" smtClean="0">
                <a:latin typeface="Calibri"/>
                <a:ea typeface="MS PGothic" charset="0"/>
                <a:cs typeface="Calibri"/>
              </a:rPr>
              <a:t>Council</a:t>
            </a:r>
            <a:r>
              <a:rPr lang="ca-ES" sz="2400" dirty="0" smtClean="0">
                <a:latin typeface="Calibri"/>
                <a:ea typeface="MS PGothic" charset="0"/>
                <a:cs typeface="Calibri"/>
              </a:rPr>
              <a:t>, </a:t>
            </a:r>
            <a:r>
              <a:rPr lang="ca-ES" sz="2400" i="1" dirty="0" smtClean="0">
                <a:latin typeface="Calibri"/>
                <a:ea typeface="MS PGothic" charset="0"/>
                <a:cs typeface="Calibri"/>
              </a:rPr>
              <a:t>SME instrument</a:t>
            </a:r>
            <a:r>
              <a:rPr lang="ca-ES" sz="2400" dirty="0" smtClean="0">
                <a:latin typeface="Calibri"/>
                <a:ea typeface="MS PGothic" charset="0"/>
                <a:cs typeface="Calibri"/>
              </a:rPr>
              <a:t>, </a:t>
            </a:r>
            <a:r>
              <a:rPr lang="ca-ES" sz="2400" i="1" dirty="0" err="1" smtClean="0">
                <a:latin typeface="Calibri"/>
                <a:ea typeface="MS PGothic" charset="0"/>
                <a:cs typeface="Calibri"/>
              </a:rPr>
              <a:t>co-fund</a:t>
            </a:r>
            <a:r>
              <a:rPr lang="ca-ES" sz="2400" dirty="0" smtClean="0">
                <a:latin typeface="Calibri"/>
                <a:ea typeface="MS PGothic" charset="0"/>
                <a:cs typeface="Calibri"/>
              </a:rPr>
              <a:t> i </a:t>
            </a:r>
            <a:r>
              <a:rPr lang="ca-ES" sz="2400" i="1" dirty="0" err="1" smtClean="0">
                <a:latin typeface="Calibri"/>
                <a:ea typeface="MS PGothic" charset="0"/>
                <a:cs typeface="Calibri"/>
              </a:rPr>
              <a:t>delegated</a:t>
            </a:r>
            <a:r>
              <a:rPr lang="ca-ES" sz="2400" i="1" dirty="0" smtClean="0">
                <a:latin typeface="Calibri"/>
                <a:ea typeface="MS PGothic" charset="0"/>
                <a:cs typeface="Calibri"/>
              </a:rPr>
              <a:t> </a:t>
            </a:r>
            <a:r>
              <a:rPr lang="ca-ES" sz="2400" i="1" dirty="0" err="1" smtClean="0">
                <a:latin typeface="Calibri"/>
                <a:ea typeface="MS PGothic" charset="0"/>
                <a:cs typeface="Calibri"/>
              </a:rPr>
              <a:t>acts</a:t>
            </a:r>
            <a:r>
              <a:rPr lang="ca-ES" sz="2400" dirty="0" smtClean="0">
                <a:latin typeface="Calibri"/>
                <a:ea typeface="MS PGothic" charset="0"/>
                <a:cs typeface="Calibri"/>
              </a:rPr>
              <a:t>).</a:t>
            </a:r>
          </a:p>
          <a:p>
            <a:pPr marL="266700" indent="-266700">
              <a:spcBef>
                <a:spcPts val="1200"/>
              </a:spcBef>
              <a:spcAft>
                <a:spcPts val="600"/>
              </a:spcAft>
              <a:buClr>
                <a:schemeClr val="accent3">
                  <a:lumMod val="75000"/>
                </a:schemeClr>
              </a:buClr>
              <a:buFont typeface="Wingdings" panose="05000000000000000000" pitchFamily="2" charset="2"/>
              <a:buChar char="ü"/>
              <a:defRPr/>
            </a:pPr>
            <a:r>
              <a:rPr lang="ca-ES" sz="2400" dirty="0" smtClean="0">
                <a:latin typeface="Calibri"/>
                <a:ea typeface="MS PGothic" charset="0"/>
                <a:cs typeface="Calibri"/>
              </a:rPr>
              <a:t>Pressupost superior a 500.000€</a:t>
            </a:r>
          </a:p>
          <a:p>
            <a:pPr marL="266700" indent="-266700">
              <a:spcBef>
                <a:spcPts val="1200"/>
              </a:spcBef>
              <a:spcAft>
                <a:spcPts val="600"/>
              </a:spcAft>
              <a:buClr>
                <a:schemeClr val="accent3">
                  <a:lumMod val="75000"/>
                </a:schemeClr>
              </a:buClr>
              <a:buFont typeface="Wingdings" panose="05000000000000000000" pitchFamily="2" charset="2"/>
              <a:buChar char="ü"/>
              <a:defRPr/>
            </a:pPr>
            <a:r>
              <a:rPr lang="ca-ES" sz="2400" dirty="0" smtClean="0">
                <a:latin typeface="Calibri"/>
                <a:ea typeface="MS PGothic" charset="0"/>
                <a:cs typeface="Calibri"/>
              </a:rPr>
              <a:t>Durada d’entre 1 i 5 anys.</a:t>
            </a:r>
          </a:p>
        </p:txBody>
      </p:sp>
      <p:sp>
        <p:nvSpPr>
          <p:cNvPr id="5" name="2 Marcador de contenido"/>
          <p:cNvSpPr txBox="1">
            <a:spLocks/>
          </p:cNvSpPr>
          <p:nvPr/>
        </p:nvSpPr>
        <p:spPr bwMode="auto">
          <a:xfrm>
            <a:off x="467543" y="908720"/>
            <a:ext cx="8010983" cy="57606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1600">
                <a:solidFill>
                  <a:schemeClr val="tx1"/>
                </a:solidFill>
                <a:latin typeface="+mn-lt"/>
                <a:ea typeface="+mn-ea"/>
                <a:cs typeface="+mn-cs"/>
              </a:defRPr>
            </a:lvl1pPr>
            <a:lvl2pPr marL="457200" algn="l" rtl="0" eaLnBrk="0" fontAlgn="base" hangingPunct="0">
              <a:spcBef>
                <a:spcPct val="20000"/>
              </a:spcBef>
              <a:spcAft>
                <a:spcPct val="0"/>
              </a:spcAft>
              <a:buClr>
                <a:srgbClr val="006973"/>
              </a:buClr>
              <a:defRPr sz="16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Helvetica" pitchFamily="2" charset="0"/>
                <a:cs typeface="+mn-cs"/>
              </a:defRPr>
            </a:lvl3pPr>
            <a:lvl4pPr marL="1600200" indent="-228600" algn="l" rtl="0" eaLnBrk="0" fontAlgn="base" hangingPunct="0">
              <a:spcBef>
                <a:spcPct val="20000"/>
              </a:spcBef>
              <a:spcAft>
                <a:spcPct val="0"/>
              </a:spcAft>
              <a:buChar char="–"/>
              <a:defRPr sz="2000">
                <a:solidFill>
                  <a:schemeClr val="tx1"/>
                </a:solidFill>
                <a:latin typeface="Helvetica" pitchFamily="2" charset="0"/>
                <a:cs typeface="+mn-cs"/>
              </a:defRPr>
            </a:lvl4pPr>
            <a:lvl5pPr marL="2057400" indent="-228600" algn="l" rtl="0" eaLnBrk="0" fontAlgn="base" hangingPunct="0">
              <a:spcBef>
                <a:spcPct val="20000"/>
              </a:spcBef>
              <a:spcAft>
                <a:spcPct val="0"/>
              </a:spcAft>
              <a:buChar char="»"/>
              <a:defRPr sz="2000">
                <a:solidFill>
                  <a:schemeClr val="tx1"/>
                </a:solidFill>
                <a:latin typeface="Helvetica" pitchFamily="2" charset="0"/>
                <a:cs typeface="+mn-cs"/>
              </a:defRPr>
            </a:lvl5pPr>
            <a:lvl6pPr marL="2514600" indent="-228600" algn="l" rtl="0" fontAlgn="base">
              <a:spcBef>
                <a:spcPct val="20000"/>
              </a:spcBef>
              <a:spcAft>
                <a:spcPct val="0"/>
              </a:spcAft>
              <a:buChar char="»"/>
              <a:defRPr sz="2000">
                <a:solidFill>
                  <a:schemeClr val="tx1"/>
                </a:solidFill>
                <a:latin typeface="Helvetica" pitchFamily="2" charset="0"/>
                <a:cs typeface="+mn-cs"/>
              </a:defRPr>
            </a:lvl6pPr>
            <a:lvl7pPr marL="2971800" indent="-228600" algn="l" rtl="0" fontAlgn="base">
              <a:spcBef>
                <a:spcPct val="20000"/>
              </a:spcBef>
              <a:spcAft>
                <a:spcPct val="0"/>
              </a:spcAft>
              <a:buChar char="»"/>
              <a:defRPr sz="2000">
                <a:solidFill>
                  <a:schemeClr val="tx1"/>
                </a:solidFill>
                <a:latin typeface="Helvetica" pitchFamily="2" charset="0"/>
                <a:cs typeface="+mn-cs"/>
              </a:defRPr>
            </a:lvl7pPr>
            <a:lvl8pPr marL="3429000" indent="-228600" algn="l" rtl="0" fontAlgn="base">
              <a:spcBef>
                <a:spcPct val="20000"/>
              </a:spcBef>
              <a:spcAft>
                <a:spcPct val="0"/>
              </a:spcAft>
              <a:buChar char="»"/>
              <a:defRPr sz="2000">
                <a:solidFill>
                  <a:schemeClr val="tx1"/>
                </a:solidFill>
                <a:latin typeface="Helvetica" pitchFamily="2" charset="0"/>
                <a:cs typeface="+mn-cs"/>
              </a:defRPr>
            </a:lvl8pPr>
            <a:lvl9pPr marL="3886200" indent="-228600" algn="l" rtl="0" fontAlgn="base">
              <a:spcBef>
                <a:spcPct val="20000"/>
              </a:spcBef>
              <a:spcAft>
                <a:spcPct val="0"/>
              </a:spcAft>
              <a:buChar char="»"/>
              <a:defRPr sz="2000">
                <a:solidFill>
                  <a:schemeClr val="tx1"/>
                </a:solidFill>
                <a:latin typeface="Helvetica" pitchFamily="2" charset="0"/>
                <a:cs typeface="+mn-cs"/>
              </a:defRPr>
            </a:lvl9pPr>
          </a:lstStyle>
          <a:p>
            <a:pPr marL="0" indent="0">
              <a:lnSpc>
                <a:spcPct val="150000"/>
              </a:lnSpc>
              <a:spcBef>
                <a:spcPts val="600"/>
              </a:spcBef>
              <a:defRPr/>
            </a:pPr>
            <a:r>
              <a:rPr lang="ca-ES" altLang="ca-ES" sz="2000" u="sng" dirty="0">
                <a:latin typeface="Calibri" panose="020F0502020204030204" pitchFamily="34" charset="0"/>
              </a:rPr>
              <a:t>Tipologia de </a:t>
            </a:r>
            <a:r>
              <a:rPr lang="ca-ES" altLang="ca-ES" sz="2000" u="sng" dirty="0" smtClean="0">
                <a:latin typeface="Calibri" panose="020F0502020204030204" pitchFamily="34" charset="0"/>
              </a:rPr>
              <a:t>projectes d’R+D i Innovació</a:t>
            </a:r>
            <a:endParaRPr lang="ca-ES" sz="2000" kern="0" dirty="0">
              <a:latin typeface="+mj-lt"/>
            </a:endParaRPr>
          </a:p>
        </p:txBody>
      </p:sp>
      <p:pic>
        <p:nvPicPr>
          <p:cNvPr id="1026" name="Picture 2" descr="http://img3.wikia.nocookie.net/__cb20131227134339/goodluckcharlie/images/4/48/Tick-mark-icon-png-6619.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52320" y="4869160"/>
            <a:ext cx="1089076" cy="1089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9284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323528" y="274638"/>
            <a:ext cx="8492182" cy="719137"/>
          </a:xfrm>
          <a:prstGeom prst="rect">
            <a:avLst/>
          </a:prstGeom>
        </p:spPr>
        <p:txBody>
          <a:bodyPr anchor="ctr"/>
          <a:lstStyle>
            <a:lvl1pPr algn="l" defTabSz="914400" rtl="0" eaLnBrk="1" latinLnBrk="0" hangingPunct="1">
              <a:spcBef>
                <a:spcPct val="0"/>
              </a:spcBef>
              <a:buNone/>
              <a:defRPr sz="3000" kern="1200">
                <a:solidFill>
                  <a:schemeClr val="tx1"/>
                </a:solidFill>
                <a:latin typeface="+mj-lt"/>
                <a:ea typeface="+mj-ea"/>
                <a:cs typeface="+mj-cs"/>
              </a:defRPr>
            </a:lvl1pPr>
          </a:lstStyle>
          <a:p>
            <a:r>
              <a:rPr lang="ca-ES" sz="2500" b="1" dirty="0" smtClean="0">
                <a:solidFill>
                  <a:schemeClr val="accent1"/>
                </a:solidFill>
                <a:latin typeface="Calibri" panose="020F0502020204030204" pitchFamily="34" charset="0"/>
                <a:ea typeface="ヒラギノ角ゴ Pro W3" charset="0"/>
                <a:cs typeface="Arial"/>
              </a:rPr>
              <a:t>Subvenció Horizon 2020</a:t>
            </a:r>
            <a:endParaRPr lang="ca-ES" sz="2500" b="1" dirty="0">
              <a:solidFill>
                <a:schemeClr val="accent1"/>
              </a:solidFill>
              <a:latin typeface="Calibri" panose="020F0502020204030204" pitchFamily="34" charset="0"/>
              <a:ea typeface="ヒラギノ角ゴ Pro W3" charset="0"/>
              <a:cs typeface="Arial"/>
            </a:endParaRPr>
          </a:p>
        </p:txBody>
      </p:sp>
      <p:sp>
        <p:nvSpPr>
          <p:cNvPr id="3" name="CuadroTexto 6"/>
          <p:cNvSpPr txBox="1">
            <a:spLocks noChangeArrowheads="1"/>
          </p:cNvSpPr>
          <p:nvPr/>
        </p:nvSpPr>
        <p:spPr bwMode="auto">
          <a:xfrm>
            <a:off x="880549" y="5229200"/>
            <a:ext cx="729185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1600">
                <a:solidFill>
                  <a:schemeClr val="tx1"/>
                </a:solidFill>
                <a:latin typeface="Helvetica LT Std" pitchFamily="34" charset="0"/>
                <a:cs typeface="Arial" pitchFamily="34" charset="0"/>
              </a:defRPr>
            </a:lvl1pPr>
            <a:lvl2pPr marL="742950" indent="-285750" eaLnBrk="0" hangingPunct="0">
              <a:spcBef>
                <a:spcPct val="20000"/>
              </a:spcBef>
              <a:buClr>
                <a:srgbClr val="006973"/>
              </a:buClr>
              <a:defRPr sz="1600">
                <a:solidFill>
                  <a:schemeClr val="tx1"/>
                </a:solidFill>
                <a:latin typeface="Helvetica LT Std" pitchFamily="34" charset="0"/>
                <a:cs typeface="Arial" pitchFamily="34" charset="0"/>
              </a:defRPr>
            </a:lvl2pPr>
            <a:lvl3pPr marL="1143000" indent="-228600" eaLnBrk="0" hangingPunct="0">
              <a:spcBef>
                <a:spcPct val="20000"/>
              </a:spcBef>
              <a:buChar char="•"/>
              <a:defRPr sz="2400">
                <a:solidFill>
                  <a:schemeClr val="tx1"/>
                </a:solidFill>
                <a:latin typeface="Helvetica" pitchFamily="2" charset="0"/>
                <a:cs typeface="Arial" pitchFamily="34" charset="0"/>
              </a:defRPr>
            </a:lvl3pPr>
            <a:lvl4pPr marL="1600200" indent="-228600" eaLnBrk="0" hangingPunct="0">
              <a:spcBef>
                <a:spcPct val="20000"/>
              </a:spcBef>
              <a:buChar char="–"/>
              <a:defRPr sz="2000">
                <a:solidFill>
                  <a:schemeClr val="tx1"/>
                </a:solidFill>
                <a:latin typeface="Helvetica" pitchFamily="2" charset="0"/>
                <a:cs typeface="Arial" pitchFamily="34" charset="0"/>
              </a:defRPr>
            </a:lvl4pPr>
            <a:lvl5pPr marL="2057400" indent="-228600" eaLnBrk="0" hangingPunct="0">
              <a:spcBef>
                <a:spcPct val="20000"/>
              </a:spcBef>
              <a:buChar char="»"/>
              <a:defRPr sz="2000">
                <a:solidFill>
                  <a:schemeClr val="tx1"/>
                </a:solidFill>
                <a:latin typeface="Helvetica" pitchFamily="2"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Helvetica" pitchFamily="2"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Helvetica" pitchFamily="2"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Helvetica" pitchFamily="2"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Helvetica" pitchFamily="2" charset="0"/>
                <a:cs typeface="Arial" pitchFamily="34" charset="0"/>
              </a:defRPr>
            </a:lvl9pPr>
          </a:lstStyle>
          <a:p>
            <a:pPr eaLnBrk="1" hangingPunct="1">
              <a:spcBef>
                <a:spcPct val="0"/>
              </a:spcBef>
            </a:pPr>
            <a:r>
              <a:rPr lang="ca-ES" altLang="ca-ES" sz="1500" b="1" dirty="0" smtClean="0">
                <a:latin typeface="+mj-lt"/>
                <a:cs typeface="Arial" charset="0"/>
              </a:rPr>
              <a:t>* </a:t>
            </a:r>
            <a:r>
              <a:rPr lang="ca-ES" sz="1500" b="1" dirty="0">
                <a:latin typeface="+mj-lt"/>
              </a:rPr>
              <a:t>Altres</a:t>
            </a:r>
            <a:r>
              <a:rPr lang="ca-ES" sz="1500" dirty="0">
                <a:latin typeface="+mj-lt"/>
              </a:rPr>
              <a:t>: Premis, Compra pública, Instruments financers (Préstecs, Garanties, Capital, etc.)</a:t>
            </a:r>
            <a:endParaRPr lang="ca-ES" altLang="ca-ES" sz="1500" dirty="0">
              <a:latin typeface="+mj-lt"/>
              <a:cs typeface="Arial" charset="0"/>
            </a:endParaRPr>
          </a:p>
        </p:txBody>
      </p:sp>
      <p:sp>
        <p:nvSpPr>
          <p:cNvPr id="4" name="CuadroTexto 9"/>
          <p:cNvSpPr txBox="1"/>
          <p:nvPr/>
        </p:nvSpPr>
        <p:spPr>
          <a:xfrm>
            <a:off x="2539251" y="4426915"/>
            <a:ext cx="3720570" cy="400110"/>
          </a:xfrm>
          <a:prstGeom prst="rect">
            <a:avLst/>
          </a:prstGeom>
          <a:noFill/>
        </p:spPr>
        <p:txBody>
          <a:bodyPr wrap="none" rtlCol="0">
            <a:spAutoFit/>
          </a:bodyPr>
          <a:lstStyle/>
          <a:p>
            <a:r>
              <a:rPr lang="ca-ES" sz="2000" dirty="0" smtClean="0">
                <a:latin typeface="Calibri" panose="020F0502020204030204" pitchFamily="34" charset="0"/>
              </a:rPr>
              <a:t>Costos indirectes tipus fix del </a:t>
            </a:r>
            <a:r>
              <a:rPr lang="ca-ES" sz="2000" b="1" dirty="0" smtClean="0">
                <a:latin typeface="Calibri" panose="020F0502020204030204" pitchFamily="34" charset="0"/>
              </a:rPr>
              <a:t>25%</a:t>
            </a:r>
            <a:endParaRPr lang="ca-ES" sz="2000" b="1" dirty="0">
              <a:latin typeface="Calibri" panose="020F0502020204030204" pitchFamily="34" charset="0"/>
            </a:endParaRPr>
          </a:p>
        </p:txBody>
      </p:sp>
      <p:graphicFrame>
        <p:nvGraphicFramePr>
          <p:cNvPr id="5" name="4 Tabla"/>
          <p:cNvGraphicFramePr>
            <a:graphicFrameLocks noGrp="1"/>
          </p:cNvGraphicFramePr>
          <p:nvPr>
            <p:extLst/>
          </p:nvPr>
        </p:nvGraphicFramePr>
        <p:xfrm>
          <a:off x="971600" y="1484784"/>
          <a:ext cx="7128792" cy="2651379"/>
        </p:xfrm>
        <a:graphic>
          <a:graphicData uri="http://schemas.openxmlformats.org/drawingml/2006/table">
            <a:tbl>
              <a:tblPr firstRow="1" bandRow="1">
                <a:tableStyleId>{5940675A-B579-460E-94D1-54222C63F5DA}</a:tableStyleId>
              </a:tblPr>
              <a:tblGrid>
                <a:gridCol w="1872208"/>
                <a:gridCol w="1800200"/>
                <a:gridCol w="1800200"/>
                <a:gridCol w="1656184"/>
              </a:tblGrid>
              <a:tr h="548513">
                <a:tc rowSpan="2">
                  <a:txBody>
                    <a:bodyPr/>
                    <a:lstStyle/>
                    <a:p>
                      <a:pPr algn="ctr"/>
                      <a:r>
                        <a:rPr lang="ca-ES" sz="2000" b="1" noProof="0" dirty="0" smtClean="0">
                          <a:solidFill>
                            <a:schemeClr val="bg1"/>
                          </a:solidFill>
                          <a:latin typeface="+mj-lt"/>
                        </a:rPr>
                        <a:t>Tipus </a:t>
                      </a:r>
                    </a:p>
                    <a:p>
                      <a:pPr algn="ctr"/>
                      <a:r>
                        <a:rPr lang="ca-ES" sz="2000" b="1" noProof="0" dirty="0" smtClean="0">
                          <a:solidFill>
                            <a:schemeClr val="bg1"/>
                          </a:solidFill>
                          <a:latin typeface="+mj-lt"/>
                        </a:rPr>
                        <a:t>d’entitat</a:t>
                      </a:r>
                      <a:endParaRPr lang="ca-ES" sz="2000" b="1" noProof="0" dirty="0">
                        <a:solidFill>
                          <a:schemeClr val="bg1"/>
                        </a:solidFill>
                        <a:latin typeface="+mj-lt"/>
                      </a:endParaRPr>
                    </a:p>
                  </a:txBody>
                  <a:tcPr anchor="ctr">
                    <a:solidFill>
                      <a:schemeClr val="accent1"/>
                    </a:solidFill>
                  </a:tcPr>
                </a:tc>
                <a:tc gridSpan="3">
                  <a:txBody>
                    <a:bodyPr/>
                    <a:lstStyle/>
                    <a:p>
                      <a:pPr algn="ctr"/>
                      <a:r>
                        <a:rPr lang="ca-ES" sz="2000" b="1" noProof="0" dirty="0" smtClean="0">
                          <a:solidFill>
                            <a:schemeClr val="bg1"/>
                          </a:solidFill>
                          <a:latin typeface="+mj-lt"/>
                        </a:rPr>
                        <a:t>Tipus d’activitat</a:t>
                      </a:r>
                      <a:endParaRPr lang="ca-ES" sz="2000" b="1" noProof="0" dirty="0">
                        <a:solidFill>
                          <a:schemeClr val="bg1"/>
                        </a:solidFill>
                        <a:latin typeface="+mj-lt"/>
                      </a:endParaRPr>
                    </a:p>
                  </a:txBody>
                  <a:tcPr anchor="ctr">
                    <a:solidFill>
                      <a:schemeClr val="accent4"/>
                    </a:solidFill>
                  </a:tcPr>
                </a:tc>
                <a:tc hMerge="1">
                  <a:txBody>
                    <a:bodyPr/>
                    <a:lstStyle/>
                    <a:p>
                      <a:pPr algn="ctr"/>
                      <a:endParaRPr lang="ca-ES" sz="2000" b="1" noProof="0" dirty="0">
                        <a:solidFill>
                          <a:schemeClr val="bg1"/>
                        </a:solidFill>
                        <a:latin typeface="Calibri" panose="020F0502020204030204" pitchFamily="34" charset="0"/>
                      </a:endParaRPr>
                    </a:p>
                  </a:txBody>
                  <a:tcPr anchor="ctr">
                    <a:solidFill>
                      <a:schemeClr val="accent4"/>
                    </a:solidFill>
                  </a:tcPr>
                </a:tc>
                <a:tc hMerge="1">
                  <a:txBody>
                    <a:bodyPr/>
                    <a:lstStyle/>
                    <a:p>
                      <a:endParaRPr lang="ca-ES" dirty="0"/>
                    </a:p>
                  </a:txBody>
                  <a:tcPr/>
                </a:tc>
              </a:tr>
              <a:tr h="946749">
                <a:tc vMerge="1">
                  <a:txBody>
                    <a:bodyPr/>
                    <a:lstStyle/>
                    <a:p>
                      <a:endParaRPr lang="ca-ES" dirty="0"/>
                    </a:p>
                  </a:txBody>
                  <a:tcPr/>
                </a:tc>
                <a:tc>
                  <a:txBody>
                    <a:bodyPr/>
                    <a:lstStyle/>
                    <a:p>
                      <a:pPr algn="ctr"/>
                      <a:r>
                        <a:rPr lang="en-US" sz="2000" noProof="0" dirty="0" smtClean="0">
                          <a:latin typeface="+mj-lt"/>
                        </a:rPr>
                        <a:t>Research and Innovation Action (RIA)</a:t>
                      </a:r>
                      <a:endParaRPr lang="en-US" sz="2000" noProof="0" dirty="0">
                        <a:latin typeface="+mj-lt"/>
                      </a:endParaRPr>
                    </a:p>
                  </a:txBody>
                  <a:tcPr anchor="ctr">
                    <a:solidFill>
                      <a:schemeClr val="accent4">
                        <a:lumMod val="60000"/>
                        <a:lumOff val="40000"/>
                      </a:schemeClr>
                    </a:solidFill>
                  </a:tcPr>
                </a:tc>
                <a:tc>
                  <a:txBody>
                    <a:bodyPr/>
                    <a:lstStyle/>
                    <a:p>
                      <a:pPr algn="ctr"/>
                      <a:r>
                        <a:rPr lang="en-US" sz="2000" noProof="0" dirty="0" smtClean="0">
                          <a:latin typeface="+mj-lt"/>
                        </a:rPr>
                        <a:t>Coordination</a:t>
                      </a:r>
                      <a:r>
                        <a:rPr lang="en-US" sz="2000" baseline="0" noProof="0" dirty="0" smtClean="0">
                          <a:latin typeface="+mj-lt"/>
                        </a:rPr>
                        <a:t> and Support Action (CSA)</a:t>
                      </a:r>
                      <a:endParaRPr lang="en-US" sz="2000" noProof="0" dirty="0">
                        <a:latin typeface="+mj-lt"/>
                      </a:endParaRPr>
                    </a:p>
                  </a:txBody>
                  <a:tcPr anchor="ctr">
                    <a:solidFill>
                      <a:schemeClr val="accent4">
                        <a:lumMod val="60000"/>
                        <a:lumOff val="40000"/>
                      </a:schemeClr>
                    </a:solidFill>
                  </a:tcPr>
                </a:tc>
                <a:tc>
                  <a:txBody>
                    <a:bodyPr/>
                    <a:lstStyle/>
                    <a:p>
                      <a:pPr algn="ctr"/>
                      <a:r>
                        <a:rPr lang="en-US" sz="2000" noProof="0" dirty="0" smtClean="0">
                          <a:latin typeface="+mj-lt"/>
                        </a:rPr>
                        <a:t>Innovation Actions (IA)</a:t>
                      </a:r>
                      <a:endParaRPr lang="en-US" sz="2000" noProof="0" dirty="0">
                        <a:latin typeface="+mj-lt"/>
                      </a:endParaRPr>
                    </a:p>
                  </a:txBody>
                  <a:tcPr anchor="ctr">
                    <a:solidFill>
                      <a:schemeClr val="accent4">
                        <a:lumMod val="60000"/>
                        <a:lumOff val="40000"/>
                      </a:schemeClr>
                    </a:solidFill>
                  </a:tcPr>
                </a:tc>
              </a:tr>
              <a:tr h="548513">
                <a:tc>
                  <a:txBody>
                    <a:bodyPr/>
                    <a:lstStyle/>
                    <a:p>
                      <a:pPr algn="ctr"/>
                      <a:r>
                        <a:rPr lang="en-US" sz="2000" noProof="0" dirty="0" smtClean="0">
                          <a:latin typeface="+mj-lt"/>
                        </a:rPr>
                        <a:t>Non profit</a:t>
                      </a:r>
                      <a:endParaRPr lang="en-US" sz="2000" noProof="0" dirty="0">
                        <a:latin typeface="+mj-lt"/>
                      </a:endParaRPr>
                    </a:p>
                  </a:txBody>
                  <a:tcPr anchor="ctr">
                    <a:solidFill>
                      <a:schemeClr val="accent1">
                        <a:lumMod val="40000"/>
                        <a:lumOff val="60000"/>
                      </a:schemeClr>
                    </a:solidFill>
                  </a:tcPr>
                </a:tc>
                <a:tc rowSpan="2">
                  <a:txBody>
                    <a:bodyPr/>
                    <a:lstStyle/>
                    <a:p>
                      <a:pPr algn="ctr"/>
                      <a:r>
                        <a:rPr lang="en-US" sz="2000" noProof="0" dirty="0" smtClean="0">
                          <a:latin typeface="+mj-lt"/>
                        </a:rPr>
                        <a:t>100%</a:t>
                      </a:r>
                      <a:endParaRPr lang="en-US" sz="2000" b="1" noProof="0" dirty="0">
                        <a:latin typeface="+mj-lt"/>
                      </a:endParaRPr>
                    </a:p>
                  </a:txBody>
                  <a:tcPr anchor="ctr">
                    <a:solidFill>
                      <a:schemeClr val="accent3">
                        <a:lumMod val="60000"/>
                        <a:lumOff val="40000"/>
                      </a:schemeClr>
                    </a:solidFill>
                  </a:tcPr>
                </a:tc>
                <a:tc rowSpan="2">
                  <a:txBody>
                    <a:bodyPr/>
                    <a:lstStyle/>
                    <a:p>
                      <a:pPr algn="ctr"/>
                      <a:r>
                        <a:rPr lang="en-US" sz="2000" noProof="0" dirty="0" smtClean="0">
                          <a:latin typeface="+mj-lt"/>
                        </a:rPr>
                        <a:t>100%</a:t>
                      </a:r>
                      <a:endParaRPr lang="en-US" sz="2000" b="1" noProof="0" dirty="0">
                        <a:latin typeface="+mj-lt"/>
                      </a:endParaRPr>
                    </a:p>
                  </a:txBody>
                  <a:tcPr anchor="ct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noProof="0" dirty="0" smtClean="0">
                          <a:latin typeface="+mj-lt"/>
                        </a:rPr>
                        <a:t>100%</a:t>
                      </a:r>
                      <a:endParaRPr lang="en-US" sz="2000" b="1" noProof="0" dirty="0" smtClean="0">
                        <a:latin typeface="+mj-lt"/>
                      </a:endParaRPr>
                    </a:p>
                  </a:txBody>
                  <a:tcPr anchor="ctr">
                    <a:solidFill>
                      <a:schemeClr val="accent3">
                        <a:lumMod val="60000"/>
                        <a:lumOff val="40000"/>
                      </a:schemeClr>
                    </a:solidFill>
                  </a:tcPr>
                </a:tc>
              </a:tr>
              <a:tr h="548513">
                <a:tc>
                  <a:txBody>
                    <a:bodyPr/>
                    <a:lstStyle/>
                    <a:p>
                      <a:pPr algn="ctr"/>
                      <a:r>
                        <a:rPr lang="en-US" sz="2000" noProof="0" dirty="0" smtClean="0">
                          <a:latin typeface="+mj-lt"/>
                        </a:rPr>
                        <a:t>Profit</a:t>
                      </a:r>
                      <a:endParaRPr lang="en-US" sz="2000" noProof="0" dirty="0">
                        <a:latin typeface="+mj-lt"/>
                      </a:endParaRPr>
                    </a:p>
                  </a:txBody>
                  <a:tcPr anchor="ctr">
                    <a:solidFill>
                      <a:schemeClr val="accent1">
                        <a:lumMod val="40000"/>
                        <a:lumOff val="60000"/>
                      </a:schemeClr>
                    </a:solidFill>
                  </a:tcPr>
                </a:tc>
                <a:tc vMerge="1">
                  <a:txBody>
                    <a:bodyPr/>
                    <a:lstStyle/>
                    <a:p>
                      <a:endParaRPr lang="ca-ES" dirty="0"/>
                    </a:p>
                  </a:txBody>
                  <a:tcPr/>
                </a:tc>
                <a:tc vMerge="1">
                  <a:txBody>
                    <a:bodyPr/>
                    <a:lstStyle/>
                    <a:p>
                      <a:endParaRPr lang="ca-ES" dirty="0"/>
                    </a:p>
                  </a:txBody>
                  <a:tcPr/>
                </a:tc>
                <a:tc>
                  <a:txBody>
                    <a:bodyPr/>
                    <a:lstStyle/>
                    <a:p>
                      <a:pPr algn="ctr"/>
                      <a:r>
                        <a:rPr lang="en-US" sz="2000" noProof="0" dirty="0" smtClean="0">
                          <a:latin typeface="+mj-lt"/>
                        </a:rPr>
                        <a:t>70%</a:t>
                      </a:r>
                      <a:endParaRPr lang="en-US" sz="2000" b="1" noProof="0" dirty="0">
                        <a:latin typeface="+mj-lt"/>
                      </a:endParaRPr>
                    </a:p>
                  </a:txBody>
                  <a:tcPr anchor="ctr">
                    <a:solidFill>
                      <a:schemeClr val="accent2">
                        <a:lumMod val="60000"/>
                        <a:lumOff val="40000"/>
                      </a:schemeClr>
                    </a:solidFill>
                  </a:tcPr>
                </a:tc>
              </a:tr>
            </a:tbl>
          </a:graphicData>
        </a:graphic>
      </p:graphicFrame>
    </p:spTree>
    <p:extLst>
      <p:ext uri="{BB962C8B-B14F-4D97-AF65-F5344CB8AC3E}">
        <p14:creationId xmlns:p14="http://schemas.microsoft.com/office/powerpoint/2010/main" val="28945401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323528" y="274638"/>
            <a:ext cx="8492182" cy="719137"/>
          </a:xfrm>
          <a:prstGeom prst="rect">
            <a:avLst/>
          </a:prstGeom>
        </p:spPr>
        <p:txBody>
          <a:bodyPr anchor="ctr"/>
          <a:lstStyle>
            <a:lvl1pPr algn="l" defTabSz="914400" rtl="0" eaLnBrk="1" latinLnBrk="0" hangingPunct="1">
              <a:spcBef>
                <a:spcPct val="0"/>
              </a:spcBef>
              <a:buNone/>
              <a:defRPr sz="3000" kern="1200">
                <a:solidFill>
                  <a:schemeClr val="tx1"/>
                </a:solidFill>
                <a:latin typeface="+mj-lt"/>
                <a:ea typeface="+mj-ea"/>
                <a:cs typeface="+mj-cs"/>
              </a:defRPr>
            </a:lvl1pPr>
          </a:lstStyle>
          <a:p>
            <a:r>
              <a:rPr lang="ca-ES" sz="2500" b="1" dirty="0" smtClean="0">
                <a:solidFill>
                  <a:schemeClr val="accent1"/>
                </a:solidFill>
                <a:latin typeface="Calibri" panose="020F0502020204030204" pitchFamily="34" charset="0"/>
                <a:ea typeface="ヒラギノ角ゴ Pro W3" charset="0"/>
                <a:cs typeface="Arial"/>
              </a:rPr>
              <a:t>Fases d’un projecte Horizon 2020</a:t>
            </a:r>
            <a:endParaRPr lang="ca-ES" sz="2500" b="1" dirty="0">
              <a:solidFill>
                <a:schemeClr val="accent1"/>
              </a:solidFill>
              <a:latin typeface="Calibri" panose="020F0502020204030204" pitchFamily="34" charset="0"/>
              <a:ea typeface="ヒラギノ角ゴ Pro W3" charset="0"/>
              <a:cs typeface="Arial"/>
            </a:endParaRPr>
          </a:p>
        </p:txBody>
      </p:sp>
      <p:graphicFrame>
        <p:nvGraphicFramePr>
          <p:cNvPr id="4" name="Diagrama 3"/>
          <p:cNvGraphicFramePr/>
          <p:nvPr>
            <p:extLst/>
          </p:nvPr>
        </p:nvGraphicFramePr>
        <p:xfrm>
          <a:off x="1524000" y="1124744"/>
          <a:ext cx="6096000"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11360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63888" y="798226"/>
            <a:ext cx="5279394" cy="523220"/>
          </a:xfrm>
          <a:prstGeom prst="rect">
            <a:avLst/>
          </a:prstGeom>
          <a:noFill/>
          <a:ln>
            <a:solidFill>
              <a:schemeClr val="accent1"/>
            </a:solidFill>
          </a:ln>
        </p:spPr>
        <p:txBody>
          <a:bodyPr wrap="none" rtlCol="0">
            <a:spAutoFit/>
          </a:bodyPr>
          <a:lstStyle/>
          <a:p>
            <a:r>
              <a:rPr lang="ca-ES" sz="2800" dirty="0" smtClean="0"/>
              <a:t>Convocatòries 2016-17 </a:t>
            </a:r>
            <a:r>
              <a:rPr lang="ca-ES" sz="2800" b="1" dirty="0" smtClean="0"/>
              <a:t>publicades</a:t>
            </a:r>
            <a:r>
              <a:rPr lang="ca-ES" sz="2800" dirty="0" smtClean="0"/>
              <a:t>!</a:t>
            </a:r>
            <a:endParaRPr lang="ca-ES" sz="2800" dirty="0"/>
          </a:p>
        </p:txBody>
      </p:sp>
      <p:sp>
        <p:nvSpPr>
          <p:cNvPr id="7" name="3 Título"/>
          <p:cNvSpPr txBox="1">
            <a:spLocks/>
          </p:cNvSpPr>
          <p:nvPr/>
        </p:nvSpPr>
        <p:spPr>
          <a:xfrm>
            <a:off x="734888" y="418654"/>
            <a:ext cx="7797552" cy="49006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400" b="1" dirty="0" err="1" smtClean="0"/>
              <a:t>Quan</a:t>
            </a:r>
            <a:r>
              <a:rPr lang="es-ES" sz="2400" b="1" dirty="0" smtClean="0"/>
              <a:t>?</a:t>
            </a:r>
            <a:endParaRPr lang="es-ES" sz="2400" b="1" dirty="0"/>
          </a:p>
        </p:txBody>
      </p:sp>
      <p:pic>
        <p:nvPicPr>
          <p:cNvPr id="2" name="Imagen 1" descr="Recorte de pantalla">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3214" y="1700176"/>
            <a:ext cx="7907178" cy="5023561"/>
          </a:xfrm>
          <a:prstGeom prst="rect">
            <a:avLst/>
          </a:prstGeom>
        </p:spPr>
      </p:pic>
      <p:pic>
        <p:nvPicPr>
          <p:cNvPr id="1026" name="Picture 2" descr="http://www.roanokechowan.edu/wp-content/uploads/2012/05/calendar.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291" y="1268760"/>
            <a:ext cx="1665979" cy="1249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7217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99592" y="1844824"/>
            <a:ext cx="5890908" cy="2492990"/>
          </a:xfrm>
          <a:prstGeom prst="rect">
            <a:avLst/>
          </a:prstGeom>
          <a:noFill/>
        </p:spPr>
        <p:txBody>
          <a:bodyPr wrap="none" rtlCol="0">
            <a:spAutoFit/>
          </a:bodyPr>
          <a:lstStyle/>
          <a:p>
            <a:pPr>
              <a:spcBef>
                <a:spcPts val="1200"/>
              </a:spcBef>
              <a:spcAft>
                <a:spcPts val="1200"/>
              </a:spcAft>
            </a:pPr>
            <a:r>
              <a:rPr lang="ca-ES" sz="2400" b="1" u="sng" dirty="0" smtClean="0"/>
              <a:t>Índex</a:t>
            </a:r>
            <a:endParaRPr lang="ca-ES" sz="2400" dirty="0" smtClean="0"/>
          </a:p>
          <a:p>
            <a:pPr marL="342900" indent="-342900">
              <a:spcBef>
                <a:spcPts val="1200"/>
              </a:spcBef>
              <a:spcAft>
                <a:spcPts val="1200"/>
              </a:spcAft>
              <a:buFont typeface="Wingdings" panose="05000000000000000000" pitchFamily="2" charset="2"/>
              <a:buChar char="ü"/>
            </a:pPr>
            <a:r>
              <a:rPr lang="ca-ES" sz="2400" dirty="0" err="1" smtClean="0"/>
              <a:t>Horizon</a:t>
            </a:r>
            <a:r>
              <a:rPr lang="ca-ES" sz="2400" dirty="0" smtClean="0"/>
              <a:t> 2020</a:t>
            </a:r>
          </a:p>
          <a:p>
            <a:pPr marL="342900" indent="-342900">
              <a:spcBef>
                <a:spcPts val="1200"/>
              </a:spcBef>
              <a:spcAft>
                <a:spcPts val="1200"/>
              </a:spcAft>
              <a:buFont typeface="Wingdings" panose="05000000000000000000" pitchFamily="2" charset="2"/>
              <a:buChar char="ü"/>
            </a:pPr>
            <a:r>
              <a:rPr lang="ca-ES" sz="2400" dirty="0" smtClean="0"/>
              <a:t>SME Instrument</a:t>
            </a:r>
          </a:p>
          <a:p>
            <a:pPr marL="342900" indent="-342900">
              <a:spcBef>
                <a:spcPts val="1200"/>
              </a:spcBef>
              <a:spcAft>
                <a:spcPts val="1200"/>
              </a:spcAft>
              <a:buFont typeface="Wingdings" panose="05000000000000000000" pitchFamily="2" charset="2"/>
              <a:buChar char="ü"/>
            </a:pPr>
            <a:r>
              <a:rPr lang="ca-ES" sz="2400" dirty="0" smtClean="0"/>
              <a:t>Serveis per a la participació a </a:t>
            </a:r>
            <a:r>
              <a:rPr lang="ca-ES" sz="2400" dirty="0" err="1" smtClean="0"/>
              <a:t>Horizon</a:t>
            </a:r>
            <a:r>
              <a:rPr lang="ca-ES" sz="2400" dirty="0" smtClean="0"/>
              <a:t> 2020</a:t>
            </a:r>
            <a:endParaRPr lang="ca-ES" sz="2400" dirty="0"/>
          </a:p>
        </p:txBody>
      </p:sp>
    </p:spTree>
    <p:extLst>
      <p:ext uri="{BB962C8B-B14F-4D97-AF65-F5344CB8AC3E}">
        <p14:creationId xmlns:p14="http://schemas.microsoft.com/office/powerpoint/2010/main" val="40665071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Recorte de pantalla"/>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3528" y="3212976"/>
            <a:ext cx="5089980" cy="1817850"/>
          </a:xfrm>
          <a:prstGeom prst="rect">
            <a:avLst/>
          </a:prstGeom>
        </p:spPr>
      </p:pic>
    </p:spTree>
    <p:extLst>
      <p:ext uri="{BB962C8B-B14F-4D97-AF65-F5344CB8AC3E}">
        <p14:creationId xmlns:p14="http://schemas.microsoft.com/office/powerpoint/2010/main" val="14551091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2681" y="530237"/>
            <a:ext cx="6609679" cy="5542762"/>
          </a:xfrm>
          <a:prstGeom prst="rect">
            <a:avLst/>
          </a:prstGeom>
        </p:spPr>
      </p:pic>
    </p:spTree>
    <p:extLst>
      <p:ext uri="{BB962C8B-B14F-4D97-AF65-F5344CB8AC3E}">
        <p14:creationId xmlns:p14="http://schemas.microsoft.com/office/powerpoint/2010/main" val="38874156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0200" y="584200"/>
            <a:ext cx="5943600" cy="5689600"/>
          </a:xfrm>
          <a:prstGeom prst="rect">
            <a:avLst/>
          </a:prstGeom>
        </p:spPr>
      </p:pic>
    </p:spTree>
    <p:extLst>
      <p:ext uri="{BB962C8B-B14F-4D97-AF65-F5344CB8AC3E}">
        <p14:creationId xmlns:p14="http://schemas.microsoft.com/office/powerpoint/2010/main" val="15437955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765300"/>
            <a:ext cx="9144000" cy="3311818"/>
          </a:xfrm>
          <a:prstGeom prst="rect">
            <a:avLst/>
          </a:prstGeom>
        </p:spPr>
      </p:pic>
      <p:sp>
        <p:nvSpPr>
          <p:cNvPr id="2" name="CuadroTexto 1"/>
          <p:cNvSpPr txBox="1"/>
          <p:nvPr/>
        </p:nvSpPr>
        <p:spPr>
          <a:xfrm>
            <a:off x="2627784" y="5589240"/>
            <a:ext cx="4250779" cy="307777"/>
          </a:xfrm>
          <a:prstGeom prst="rect">
            <a:avLst/>
          </a:prstGeom>
          <a:noFill/>
        </p:spPr>
        <p:txBody>
          <a:bodyPr wrap="none" rtlCol="0">
            <a:spAutoFit/>
          </a:bodyPr>
          <a:lstStyle/>
          <a:p>
            <a:r>
              <a:rPr lang="ca-ES" sz="1400" dirty="0" smtClean="0"/>
              <a:t>*70% </a:t>
            </a:r>
            <a:r>
              <a:rPr lang="ca-ES" sz="1400" dirty="0" err="1" smtClean="0"/>
              <a:t>funding</a:t>
            </a:r>
            <a:r>
              <a:rPr lang="ca-ES" sz="1400" dirty="0" smtClean="0"/>
              <a:t> of costs (</a:t>
            </a:r>
            <a:r>
              <a:rPr lang="ca-ES" sz="1400" dirty="0" err="1" smtClean="0"/>
              <a:t>direct</a:t>
            </a:r>
            <a:r>
              <a:rPr lang="ca-ES" sz="1400" dirty="0" smtClean="0"/>
              <a:t> costs + 25% </a:t>
            </a:r>
            <a:r>
              <a:rPr lang="ca-ES" sz="1400" dirty="0" err="1" smtClean="0"/>
              <a:t>indirect</a:t>
            </a:r>
            <a:r>
              <a:rPr lang="ca-ES" sz="1400" dirty="0" smtClean="0"/>
              <a:t> costs)</a:t>
            </a:r>
            <a:endParaRPr lang="ca-ES" sz="1400" dirty="0"/>
          </a:p>
        </p:txBody>
      </p:sp>
    </p:spTree>
    <p:extLst>
      <p:ext uri="{BB962C8B-B14F-4D97-AF65-F5344CB8AC3E}">
        <p14:creationId xmlns:p14="http://schemas.microsoft.com/office/powerpoint/2010/main" val="3925733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9800" y="0"/>
            <a:ext cx="4713548" cy="6858000"/>
          </a:xfrm>
          <a:prstGeom prst="rect">
            <a:avLst/>
          </a:prstGeom>
        </p:spPr>
      </p:pic>
    </p:spTree>
    <p:extLst>
      <p:ext uri="{BB962C8B-B14F-4D97-AF65-F5344CB8AC3E}">
        <p14:creationId xmlns:p14="http://schemas.microsoft.com/office/powerpoint/2010/main" val="6919023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2915816" y="620688"/>
            <a:ext cx="6048672" cy="369332"/>
          </a:xfrm>
          <a:prstGeom prst="rect">
            <a:avLst/>
          </a:prstGeom>
        </p:spPr>
        <p:txBody>
          <a:bodyPr wrap="square">
            <a:spAutoFit/>
          </a:bodyPr>
          <a:lstStyle/>
          <a:p>
            <a:r>
              <a:rPr lang="en-US" dirty="0">
                <a:hlinkClick r:id="rId2"/>
              </a:rPr>
              <a:t>https://</a:t>
            </a:r>
            <a:r>
              <a:rPr lang="en-US" dirty="0" smtClean="0">
                <a:hlinkClick r:id="rId2"/>
              </a:rPr>
              <a:t>ec.europa.eu/easme/en/sme-instrument-beneficiaries</a:t>
            </a:r>
            <a:r>
              <a:rPr lang="en-US" dirty="0" smtClean="0"/>
              <a:t> </a:t>
            </a:r>
            <a:endParaRPr lang="en-US" dirty="0"/>
          </a:p>
        </p:txBody>
      </p:sp>
      <p:pic>
        <p:nvPicPr>
          <p:cNvPr id="2" name="Imagen 1" descr="Horizon 2020 SME Instrument beneficiaries - European Commission - Mozilla Firefox"/>
          <p:cNvPicPr>
            <a:picLocks noChangeAspect="1"/>
          </p:cNvPicPr>
          <p:nvPr/>
        </p:nvPicPr>
        <p:blipFill rotWithShape="1">
          <a:blip r:embed="rId3">
            <a:extLst>
              <a:ext uri="{28A0092B-C50C-407E-A947-70E740481C1C}">
                <a14:useLocalDpi xmlns:a14="http://schemas.microsoft.com/office/drawing/2010/main" val="0"/>
              </a:ext>
            </a:extLst>
          </a:blip>
          <a:srcRect l="20075" t="28344" r="37400" b="12463"/>
          <a:stretch/>
        </p:blipFill>
        <p:spPr>
          <a:xfrm>
            <a:off x="1187624" y="1052736"/>
            <a:ext cx="6638787" cy="5040560"/>
          </a:xfrm>
          <a:prstGeom prst="rect">
            <a:avLst/>
          </a:prstGeom>
        </p:spPr>
      </p:pic>
    </p:spTree>
    <p:extLst>
      <p:ext uri="{BB962C8B-B14F-4D97-AF65-F5344CB8AC3E}">
        <p14:creationId xmlns:p14="http://schemas.microsoft.com/office/powerpoint/2010/main" val="31851549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1"/>
          <p:cNvPicPr>
            <a:picLocks noChangeAspect="1"/>
          </p:cNvPicPr>
          <p:nvPr/>
        </p:nvPicPr>
        <p:blipFill>
          <a:blip r:embed="rId3"/>
          <a:stretch>
            <a:fillRect/>
          </a:stretch>
        </p:blipFill>
        <p:spPr>
          <a:xfrm>
            <a:off x="8187646" y="5133166"/>
            <a:ext cx="905947" cy="905947"/>
          </a:xfrm>
          <a:prstGeom prst="ellipse">
            <a:avLst/>
          </a:prstGeom>
          <a:ln w="3175" cap="rnd">
            <a:solidFill>
              <a:srgbClr val="FF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atge 12" descr="Axeb Biotech SL"/>
          <p:cNvPicPr/>
          <p:nvPr/>
        </p:nvPicPr>
        <p:blipFill>
          <a:blip r:embed="rId4">
            <a:extLst>
              <a:ext uri="{28A0092B-C50C-407E-A947-70E740481C1C}">
                <a14:useLocalDpi xmlns:a14="http://schemas.microsoft.com/office/drawing/2010/main" val="0"/>
              </a:ext>
            </a:extLst>
          </a:blip>
          <a:srcRect/>
          <a:stretch>
            <a:fillRect/>
          </a:stretch>
        </p:blipFill>
        <p:spPr bwMode="auto">
          <a:xfrm>
            <a:off x="134385" y="626635"/>
            <a:ext cx="937939" cy="489418"/>
          </a:xfrm>
          <a:prstGeom prst="rect">
            <a:avLst/>
          </a:prstGeom>
          <a:noFill/>
          <a:ln>
            <a:noFill/>
          </a:ln>
        </p:spPr>
      </p:pic>
      <p:pic>
        <p:nvPicPr>
          <p:cNvPr id="8" name="Imatge 13" descr="Chimigraf"/>
          <p:cNvPicPr/>
          <p:nvPr/>
        </p:nvPicPr>
        <p:blipFill>
          <a:blip r:embed="rId5">
            <a:extLst>
              <a:ext uri="{28A0092B-C50C-407E-A947-70E740481C1C}">
                <a14:useLocalDpi xmlns:a14="http://schemas.microsoft.com/office/drawing/2010/main" val="0"/>
              </a:ext>
            </a:extLst>
          </a:blip>
          <a:srcRect/>
          <a:stretch>
            <a:fillRect/>
          </a:stretch>
        </p:blipFill>
        <p:spPr bwMode="auto">
          <a:xfrm>
            <a:off x="1946204" y="1945377"/>
            <a:ext cx="714375" cy="785813"/>
          </a:xfrm>
          <a:prstGeom prst="rect">
            <a:avLst/>
          </a:prstGeom>
          <a:noFill/>
          <a:ln>
            <a:noFill/>
          </a:ln>
        </p:spPr>
      </p:pic>
      <p:pic>
        <p:nvPicPr>
          <p:cNvPr id="9" name="Imatge 10" descr="cid:part1.07070807.05010809@iberital.com"/>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2088649" y="3008375"/>
            <a:ext cx="1651159" cy="378619"/>
          </a:xfrm>
          <a:prstGeom prst="rect">
            <a:avLst/>
          </a:prstGeom>
          <a:noFill/>
          <a:ln>
            <a:noFill/>
          </a:ln>
        </p:spPr>
      </p:pic>
      <p:pic>
        <p:nvPicPr>
          <p:cNvPr id="10" name="Imatge 5" descr="cid:image001.png@01D1998B.B13AA710"/>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3534155" y="4041282"/>
            <a:ext cx="1595438" cy="285750"/>
          </a:xfrm>
          <a:prstGeom prst="rect">
            <a:avLst/>
          </a:prstGeom>
          <a:noFill/>
          <a:ln>
            <a:noFill/>
          </a:ln>
        </p:spPr>
      </p:pic>
      <p:pic>
        <p:nvPicPr>
          <p:cNvPr id="11" name="Imatge 11" descr="Instagreen"/>
          <p:cNvPicPr/>
          <p:nvPr/>
        </p:nvPicPr>
        <p:blipFill>
          <a:blip r:embed="rId10">
            <a:extLst>
              <a:ext uri="{28A0092B-C50C-407E-A947-70E740481C1C}">
                <a14:useLocalDpi xmlns:a14="http://schemas.microsoft.com/office/drawing/2010/main" val="0"/>
              </a:ext>
            </a:extLst>
          </a:blip>
          <a:srcRect/>
          <a:stretch>
            <a:fillRect/>
          </a:stretch>
        </p:blipFill>
        <p:spPr bwMode="auto">
          <a:xfrm>
            <a:off x="1446873" y="3520147"/>
            <a:ext cx="1698784" cy="414338"/>
          </a:xfrm>
          <a:prstGeom prst="rect">
            <a:avLst/>
          </a:prstGeom>
          <a:noFill/>
          <a:ln>
            <a:noFill/>
          </a:ln>
        </p:spPr>
      </p:pic>
      <p:pic>
        <p:nvPicPr>
          <p:cNvPr id="12" name="Imatge 8" descr="Imágenes integradas 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172262" y="3871241"/>
            <a:ext cx="1888808" cy="592931"/>
          </a:xfrm>
          <a:prstGeom prst="rect">
            <a:avLst/>
          </a:prstGeom>
          <a:noFill/>
          <a:ln>
            <a:noFill/>
          </a:ln>
        </p:spPr>
      </p:pic>
      <p:pic>
        <p:nvPicPr>
          <p:cNvPr id="1030" name="Picture 6" descr="https://media.licdn.com/mpr/mpr/shrinknp_100_100/p/1/000/052/123/07f764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1686" y="2800228"/>
            <a:ext cx="1801277" cy="468332"/>
          </a:xfrm>
          <a:prstGeom prst="rect">
            <a:avLst/>
          </a:prstGeom>
          <a:noFill/>
          <a:extLst>
            <a:ext uri="{909E8E84-426E-40DD-AFC4-6F175D3DCCD1}">
              <a14:hiddenFill xmlns:a14="http://schemas.microsoft.com/office/drawing/2010/main">
                <a:solidFill>
                  <a:srgbClr val="FFFFFF"/>
                </a:solidFill>
              </a14:hiddenFill>
            </a:ext>
          </a:extLst>
        </p:spPr>
      </p:pic>
      <p:pic>
        <p:nvPicPr>
          <p:cNvPr id="16" name="Imatge 15"/>
          <p:cNvPicPr>
            <a:picLocks noChangeAspect="1"/>
          </p:cNvPicPr>
          <p:nvPr/>
        </p:nvPicPr>
        <p:blipFill>
          <a:blip r:embed="rId14"/>
          <a:stretch>
            <a:fillRect/>
          </a:stretch>
        </p:blipFill>
        <p:spPr>
          <a:xfrm>
            <a:off x="1236507" y="562972"/>
            <a:ext cx="1400778" cy="547860"/>
          </a:xfrm>
          <a:prstGeom prst="rect">
            <a:avLst/>
          </a:prstGeom>
        </p:spPr>
      </p:pic>
      <p:pic>
        <p:nvPicPr>
          <p:cNvPr id="4" name="Imatge 3"/>
          <p:cNvPicPr>
            <a:picLocks noChangeAspect="1"/>
          </p:cNvPicPr>
          <p:nvPr/>
        </p:nvPicPr>
        <p:blipFill rotWithShape="1">
          <a:blip r:embed="rId15"/>
          <a:srcRect t="29027" b="30474"/>
          <a:stretch/>
        </p:blipFill>
        <p:spPr>
          <a:xfrm>
            <a:off x="2325947" y="4077353"/>
            <a:ext cx="1066800" cy="432049"/>
          </a:xfrm>
          <a:prstGeom prst="rect">
            <a:avLst/>
          </a:prstGeom>
        </p:spPr>
      </p:pic>
      <p:pic>
        <p:nvPicPr>
          <p:cNvPr id="15" name="Imatge 54" descr="http://www.aeinnova.es/wp-content/uploads/2014/10/aeinnova1-e1412201305572.png"/>
          <p:cNvPicPr>
            <a:picLocks noChangeAspect="1" noChangeArrowheads="1"/>
          </p:cNvPicPr>
          <p:nvPr/>
        </p:nvPicPr>
        <p:blipFill>
          <a:blip r:embed="rId16" cstate="print">
            <a:extLst>
              <a:ext uri="{28A0092B-C50C-407E-A947-70E740481C1C}">
                <a14:useLocalDpi xmlns:a14="http://schemas.microsoft.com/office/drawing/2010/main" val="0"/>
              </a:ext>
            </a:extLst>
          </a:blip>
          <a:srcRect l="1591" r="797" b="4890"/>
          <a:stretch>
            <a:fillRect/>
          </a:stretch>
        </p:blipFill>
        <p:spPr bwMode="auto">
          <a:xfrm>
            <a:off x="1939400" y="4605820"/>
            <a:ext cx="1510425" cy="545937"/>
          </a:xfrm>
          <a:prstGeom prst="rect">
            <a:avLst/>
          </a:prstGeom>
          <a:noFill/>
          <a:extLst>
            <a:ext uri="{909E8E84-426E-40DD-AFC4-6F175D3DCCD1}">
              <a14:hiddenFill xmlns:a14="http://schemas.microsoft.com/office/drawing/2010/main">
                <a:solidFill>
                  <a:srgbClr val="FFFFFF"/>
                </a:solidFill>
              </a14:hiddenFill>
            </a:ext>
          </a:extLst>
        </p:spPr>
      </p:pic>
      <p:pic>
        <p:nvPicPr>
          <p:cNvPr id="17" name="Imatge 3" descr="Smartiv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39237" y="3608573"/>
            <a:ext cx="1702976" cy="244487"/>
          </a:xfrm>
          <a:prstGeom prst="rect">
            <a:avLst/>
          </a:prstGeom>
          <a:noFill/>
          <a:extLst>
            <a:ext uri="{909E8E84-426E-40DD-AFC4-6F175D3DCCD1}">
              <a14:hiddenFill xmlns:a14="http://schemas.microsoft.com/office/drawing/2010/main">
                <a:solidFill>
                  <a:srgbClr val="FFFFFF"/>
                </a:solidFill>
              </a14:hiddenFill>
            </a:ext>
          </a:extLst>
        </p:spPr>
      </p:pic>
      <p:pic>
        <p:nvPicPr>
          <p:cNvPr id="18" name="Imatge 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33333" y="1242583"/>
            <a:ext cx="1448308" cy="280922"/>
          </a:xfrm>
          <a:prstGeom prst="rect">
            <a:avLst/>
          </a:prstGeom>
          <a:noFill/>
          <a:extLst>
            <a:ext uri="{909E8E84-426E-40DD-AFC4-6F175D3DCCD1}">
              <a14:hiddenFill xmlns:a14="http://schemas.microsoft.com/office/drawing/2010/main">
                <a:solidFill>
                  <a:srgbClr val="FFFFFF"/>
                </a:solidFill>
              </a14:hiddenFill>
            </a:ext>
          </a:extLst>
        </p:spPr>
      </p:pic>
      <p:pic>
        <p:nvPicPr>
          <p:cNvPr id="13" name="Imatge 12"/>
          <p:cNvPicPr>
            <a:picLocks noChangeAspect="1"/>
          </p:cNvPicPr>
          <p:nvPr/>
        </p:nvPicPr>
        <p:blipFill>
          <a:blip r:embed="rId19"/>
          <a:stretch>
            <a:fillRect/>
          </a:stretch>
        </p:blipFill>
        <p:spPr>
          <a:xfrm>
            <a:off x="7236296" y="1198555"/>
            <a:ext cx="1583866" cy="608491"/>
          </a:xfrm>
          <a:prstGeom prst="rect">
            <a:avLst/>
          </a:prstGeom>
        </p:spPr>
      </p:pic>
      <p:pic>
        <p:nvPicPr>
          <p:cNvPr id="21" name="Imatge 20"/>
          <p:cNvPicPr>
            <a:picLocks noChangeAspect="1"/>
          </p:cNvPicPr>
          <p:nvPr/>
        </p:nvPicPr>
        <p:blipFill>
          <a:blip r:embed="rId20"/>
          <a:stretch>
            <a:fillRect/>
          </a:stretch>
        </p:blipFill>
        <p:spPr>
          <a:xfrm>
            <a:off x="20280" y="1175685"/>
            <a:ext cx="1303488" cy="762837"/>
          </a:xfrm>
          <a:prstGeom prst="rect">
            <a:avLst/>
          </a:prstGeom>
        </p:spPr>
      </p:pic>
      <p:pic>
        <p:nvPicPr>
          <p:cNvPr id="23" name="Imatge 22"/>
          <p:cNvPicPr>
            <a:picLocks noChangeAspect="1"/>
          </p:cNvPicPr>
          <p:nvPr/>
        </p:nvPicPr>
        <p:blipFill rotWithShape="1">
          <a:blip r:embed="rId21"/>
          <a:srcRect l="22234" t="41910" r="19759" b="41977"/>
          <a:stretch/>
        </p:blipFill>
        <p:spPr>
          <a:xfrm>
            <a:off x="7817423" y="4770984"/>
            <a:ext cx="1296144" cy="360040"/>
          </a:xfrm>
          <a:prstGeom prst="rect">
            <a:avLst/>
          </a:prstGeom>
        </p:spPr>
      </p:pic>
      <p:pic>
        <p:nvPicPr>
          <p:cNvPr id="25" name="Imatge 24"/>
          <p:cNvPicPr>
            <a:picLocks noChangeAspect="1"/>
          </p:cNvPicPr>
          <p:nvPr/>
        </p:nvPicPr>
        <p:blipFill>
          <a:blip r:embed="rId22"/>
          <a:stretch>
            <a:fillRect/>
          </a:stretch>
        </p:blipFill>
        <p:spPr>
          <a:xfrm>
            <a:off x="2905626" y="562972"/>
            <a:ext cx="780602" cy="687906"/>
          </a:xfrm>
          <a:prstGeom prst="rect">
            <a:avLst/>
          </a:prstGeom>
        </p:spPr>
      </p:pic>
      <p:pic>
        <p:nvPicPr>
          <p:cNvPr id="5132" name="Picture 12" descr="http://gestion.ibv.org/gestoribv/images/sobipro/entries/5640/img_fempresa29_28092005_142111.gif"/>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490895" y="1339490"/>
            <a:ext cx="1047750" cy="514351"/>
          </a:xfrm>
          <a:prstGeom prst="rect">
            <a:avLst/>
          </a:prstGeom>
          <a:noFill/>
          <a:extLst>
            <a:ext uri="{909E8E84-426E-40DD-AFC4-6F175D3DCCD1}">
              <a14:hiddenFill xmlns:a14="http://schemas.microsoft.com/office/drawing/2010/main">
                <a:solidFill>
                  <a:srgbClr val="FFFFFF"/>
                </a:solidFill>
              </a14:hiddenFill>
            </a:ext>
          </a:extLst>
        </p:spPr>
      </p:pic>
      <p:pic>
        <p:nvPicPr>
          <p:cNvPr id="27" name="Imatge 26"/>
          <p:cNvPicPr>
            <a:picLocks noChangeAspect="1"/>
          </p:cNvPicPr>
          <p:nvPr/>
        </p:nvPicPr>
        <p:blipFill rotWithShape="1">
          <a:blip r:embed="rId24"/>
          <a:srcRect l="19031" t="226" r="21099" b="-226"/>
          <a:stretch/>
        </p:blipFill>
        <p:spPr>
          <a:xfrm>
            <a:off x="3459307" y="5611235"/>
            <a:ext cx="936104" cy="855756"/>
          </a:xfrm>
          <a:prstGeom prst="rect">
            <a:avLst/>
          </a:prstGeom>
        </p:spPr>
      </p:pic>
      <p:pic>
        <p:nvPicPr>
          <p:cNvPr id="29" name="Imatge 28"/>
          <p:cNvPicPr>
            <a:picLocks noChangeAspect="1"/>
          </p:cNvPicPr>
          <p:nvPr/>
        </p:nvPicPr>
        <p:blipFill>
          <a:blip r:embed="rId25"/>
          <a:stretch>
            <a:fillRect/>
          </a:stretch>
        </p:blipFill>
        <p:spPr>
          <a:xfrm>
            <a:off x="154117" y="3439362"/>
            <a:ext cx="1099176" cy="379477"/>
          </a:xfrm>
          <a:prstGeom prst="rect">
            <a:avLst/>
          </a:prstGeom>
        </p:spPr>
      </p:pic>
      <p:pic>
        <p:nvPicPr>
          <p:cNvPr id="31" name="Imatge 30"/>
          <p:cNvPicPr>
            <a:picLocks noChangeAspect="1"/>
          </p:cNvPicPr>
          <p:nvPr/>
        </p:nvPicPr>
        <p:blipFill>
          <a:blip r:embed="rId26"/>
          <a:stretch>
            <a:fillRect/>
          </a:stretch>
        </p:blipFill>
        <p:spPr>
          <a:xfrm>
            <a:off x="1350686" y="1177710"/>
            <a:ext cx="921001" cy="566770"/>
          </a:xfrm>
          <a:prstGeom prst="rect">
            <a:avLst/>
          </a:prstGeom>
        </p:spPr>
      </p:pic>
      <p:pic>
        <p:nvPicPr>
          <p:cNvPr id="33" name="Imatge 32"/>
          <p:cNvPicPr>
            <a:picLocks noChangeAspect="1"/>
          </p:cNvPicPr>
          <p:nvPr/>
        </p:nvPicPr>
        <p:blipFill>
          <a:blip r:embed="rId27"/>
          <a:stretch>
            <a:fillRect/>
          </a:stretch>
        </p:blipFill>
        <p:spPr>
          <a:xfrm>
            <a:off x="4485642" y="1297775"/>
            <a:ext cx="934376" cy="718751"/>
          </a:xfrm>
          <a:prstGeom prst="rect">
            <a:avLst/>
          </a:prstGeom>
        </p:spPr>
      </p:pic>
      <p:pic>
        <p:nvPicPr>
          <p:cNvPr id="35" name="Imatge 34"/>
          <p:cNvPicPr>
            <a:picLocks noChangeAspect="1"/>
          </p:cNvPicPr>
          <p:nvPr/>
        </p:nvPicPr>
        <p:blipFill>
          <a:blip r:embed="rId28"/>
          <a:stretch>
            <a:fillRect/>
          </a:stretch>
        </p:blipFill>
        <p:spPr>
          <a:xfrm>
            <a:off x="992365" y="1784776"/>
            <a:ext cx="894424" cy="894424"/>
          </a:xfrm>
          <a:prstGeom prst="rect">
            <a:avLst/>
          </a:prstGeom>
        </p:spPr>
      </p:pic>
      <p:pic>
        <p:nvPicPr>
          <p:cNvPr id="37" name="Imatge 36"/>
          <p:cNvPicPr>
            <a:picLocks noChangeAspect="1"/>
          </p:cNvPicPr>
          <p:nvPr/>
        </p:nvPicPr>
        <p:blipFill>
          <a:blip r:embed="rId29"/>
          <a:stretch>
            <a:fillRect/>
          </a:stretch>
        </p:blipFill>
        <p:spPr>
          <a:xfrm>
            <a:off x="3698949" y="2124371"/>
            <a:ext cx="1240904" cy="478265"/>
          </a:xfrm>
          <a:prstGeom prst="rect">
            <a:avLst/>
          </a:prstGeom>
        </p:spPr>
      </p:pic>
      <p:pic>
        <p:nvPicPr>
          <p:cNvPr id="39" name="Imatge 38"/>
          <p:cNvPicPr>
            <a:picLocks noChangeAspect="1"/>
          </p:cNvPicPr>
          <p:nvPr/>
        </p:nvPicPr>
        <p:blipFill>
          <a:blip r:embed="rId30"/>
          <a:stretch>
            <a:fillRect/>
          </a:stretch>
        </p:blipFill>
        <p:spPr>
          <a:xfrm>
            <a:off x="7051966" y="5563304"/>
            <a:ext cx="1070722" cy="599372"/>
          </a:xfrm>
          <a:prstGeom prst="rect">
            <a:avLst/>
          </a:prstGeom>
        </p:spPr>
      </p:pic>
      <p:pic>
        <p:nvPicPr>
          <p:cNvPr id="5148" name="Picture 28" descr="http://www.merak.es/wps/wcm/connect/4e909b21-4791-49d4-8a2e-45ef1c0e3390/Merak+Connecting+Lifts.png?MOD=AJPERES&amp;CACHEID=4e909b21-4791-49d4-8a2e-45ef1c0e3390"/>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700549" y="1298753"/>
            <a:ext cx="677883" cy="698848"/>
          </a:xfrm>
          <a:prstGeom prst="rect">
            <a:avLst/>
          </a:prstGeom>
          <a:noFill/>
          <a:extLst>
            <a:ext uri="{909E8E84-426E-40DD-AFC4-6F175D3DCCD1}">
              <a14:hiddenFill xmlns:a14="http://schemas.microsoft.com/office/drawing/2010/main">
                <a:solidFill>
                  <a:srgbClr val="FFFFFF"/>
                </a:solidFill>
              </a14:hiddenFill>
            </a:ext>
          </a:extLst>
        </p:spPr>
      </p:pic>
      <p:pic>
        <p:nvPicPr>
          <p:cNvPr id="41" name="Imatge 40" descr="Retallat de pantalla"/>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04016" y="1921913"/>
            <a:ext cx="578184" cy="591129"/>
          </a:xfrm>
          <a:prstGeom prst="rect">
            <a:avLst/>
          </a:prstGeom>
        </p:spPr>
      </p:pic>
      <p:pic>
        <p:nvPicPr>
          <p:cNvPr id="46" name="Imatge 12" descr="Awaait logo"/>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34385" y="5388547"/>
            <a:ext cx="835772" cy="588136"/>
          </a:xfrm>
          <a:prstGeom prst="rect">
            <a:avLst/>
          </a:prstGeom>
          <a:noFill/>
          <a:extLst>
            <a:ext uri="{909E8E84-426E-40DD-AFC4-6F175D3DCCD1}">
              <a14:hiddenFill xmlns:a14="http://schemas.microsoft.com/office/drawing/2010/main">
                <a:solidFill>
                  <a:srgbClr val="FFFFFF"/>
                </a:solidFill>
              </a14:hiddenFill>
            </a:ext>
          </a:extLst>
        </p:spPr>
      </p:pic>
      <p:pic>
        <p:nvPicPr>
          <p:cNvPr id="44" name="Imatge 43"/>
          <p:cNvPicPr>
            <a:picLocks noChangeAspect="1"/>
          </p:cNvPicPr>
          <p:nvPr/>
        </p:nvPicPr>
        <p:blipFill>
          <a:blip r:embed="rId34"/>
          <a:stretch>
            <a:fillRect/>
          </a:stretch>
        </p:blipFill>
        <p:spPr>
          <a:xfrm>
            <a:off x="4894820" y="5153799"/>
            <a:ext cx="1498483" cy="406131"/>
          </a:xfrm>
          <a:prstGeom prst="rect">
            <a:avLst/>
          </a:prstGeom>
        </p:spPr>
      </p:pic>
      <p:pic>
        <p:nvPicPr>
          <p:cNvPr id="47" name="Imatge 46"/>
          <p:cNvPicPr>
            <a:picLocks noChangeAspect="1"/>
          </p:cNvPicPr>
          <p:nvPr/>
        </p:nvPicPr>
        <p:blipFill>
          <a:blip r:embed="rId35"/>
          <a:stretch>
            <a:fillRect/>
          </a:stretch>
        </p:blipFill>
        <p:spPr>
          <a:xfrm>
            <a:off x="3515456" y="4460182"/>
            <a:ext cx="1020316" cy="532339"/>
          </a:xfrm>
          <a:prstGeom prst="rect">
            <a:avLst/>
          </a:prstGeom>
        </p:spPr>
      </p:pic>
      <p:pic>
        <p:nvPicPr>
          <p:cNvPr id="49" name="Imatge 48"/>
          <p:cNvPicPr>
            <a:picLocks noChangeAspect="1"/>
          </p:cNvPicPr>
          <p:nvPr/>
        </p:nvPicPr>
        <p:blipFill>
          <a:blip r:embed="rId36"/>
          <a:stretch>
            <a:fillRect/>
          </a:stretch>
        </p:blipFill>
        <p:spPr>
          <a:xfrm>
            <a:off x="2723695" y="1950966"/>
            <a:ext cx="970624" cy="970624"/>
          </a:xfrm>
          <a:prstGeom prst="rect">
            <a:avLst/>
          </a:prstGeom>
        </p:spPr>
      </p:pic>
      <p:pic>
        <p:nvPicPr>
          <p:cNvPr id="51" name="Imatge 50"/>
          <p:cNvPicPr>
            <a:picLocks noChangeAspect="1"/>
          </p:cNvPicPr>
          <p:nvPr/>
        </p:nvPicPr>
        <p:blipFill rotWithShape="1">
          <a:blip r:embed="rId37"/>
          <a:srcRect l="16089" t="3955" r="22407" b="3203"/>
          <a:stretch/>
        </p:blipFill>
        <p:spPr>
          <a:xfrm>
            <a:off x="3828233" y="2623946"/>
            <a:ext cx="936105" cy="819091"/>
          </a:xfrm>
          <a:prstGeom prst="rect">
            <a:avLst/>
          </a:prstGeom>
        </p:spPr>
      </p:pic>
      <p:pic>
        <p:nvPicPr>
          <p:cNvPr id="5158" name="Picture 38" descr="Grupo Promaut"/>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132607" y="5293405"/>
            <a:ext cx="1196532" cy="387887"/>
          </a:xfrm>
          <a:prstGeom prst="rect">
            <a:avLst/>
          </a:prstGeom>
          <a:noFill/>
          <a:extLst>
            <a:ext uri="{909E8E84-426E-40DD-AFC4-6F175D3DCCD1}">
              <a14:hiddenFill xmlns:a14="http://schemas.microsoft.com/office/drawing/2010/main">
                <a:solidFill>
                  <a:srgbClr val="FFFFFF"/>
                </a:solidFill>
              </a14:hiddenFill>
            </a:ext>
          </a:extLst>
        </p:spPr>
      </p:pic>
      <p:pic>
        <p:nvPicPr>
          <p:cNvPr id="53" name="Imatge 52"/>
          <p:cNvPicPr>
            <a:picLocks noChangeAspect="1"/>
          </p:cNvPicPr>
          <p:nvPr/>
        </p:nvPicPr>
        <p:blipFill>
          <a:blip r:embed="rId39"/>
          <a:stretch>
            <a:fillRect/>
          </a:stretch>
        </p:blipFill>
        <p:spPr>
          <a:xfrm>
            <a:off x="7033606" y="4240184"/>
            <a:ext cx="1994254" cy="393311"/>
          </a:xfrm>
          <a:prstGeom prst="rect">
            <a:avLst/>
          </a:prstGeom>
        </p:spPr>
      </p:pic>
      <p:pic>
        <p:nvPicPr>
          <p:cNvPr id="5162" name="Picture 42" descr="http://www.cidqo.com/.cm4all/iproc.php/LOGO.jpg/resize_181_110/LOGO.jp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5152639" y="2038226"/>
            <a:ext cx="1305298" cy="793276"/>
          </a:xfrm>
          <a:prstGeom prst="rect">
            <a:avLst/>
          </a:prstGeom>
          <a:noFill/>
          <a:extLst>
            <a:ext uri="{909E8E84-426E-40DD-AFC4-6F175D3DCCD1}">
              <a14:hiddenFill xmlns:a14="http://schemas.microsoft.com/office/drawing/2010/main">
                <a:solidFill>
                  <a:srgbClr val="FFFFFF"/>
                </a:solidFill>
              </a14:hiddenFill>
            </a:ext>
          </a:extLst>
        </p:spPr>
      </p:pic>
      <p:pic>
        <p:nvPicPr>
          <p:cNvPr id="54" name="Imatge 53" descr="Retallat de pantalla"/>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027049" y="5353317"/>
            <a:ext cx="997901" cy="797066"/>
          </a:xfrm>
          <a:prstGeom prst="rect">
            <a:avLst/>
          </a:prstGeom>
        </p:spPr>
      </p:pic>
      <p:pic>
        <p:nvPicPr>
          <p:cNvPr id="56" name="Imatge 55"/>
          <p:cNvPicPr>
            <a:picLocks noChangeAspect="1"/>
          </p:cNvPicPr>
          <p:nvPr/>
        </p:nvPicPr>
        <p:blipFill>
          <a:blip r:embed="rId42"/>
          <a:stretch>
            <a:fillRect/>
          </a:stretch>
        </p:blipFill>
        <p:spPr>
          <a:xfrm>
            <a:off x="5479962" y="1647171"/>
            <a:ext cx="952500" cy="314325"/>
          </a:xfrm>
          <a:prstGeom prst="rect">
            <a:avLst/>
          </a:prstGeom>
        </p:spPr>
      </p:pic>
      <p:pic>
        <p:nvPicPr>
          <p:cNvPr id="5166" name="Picture 46" descr="https://media.licdn.com/mpr/mpr/shrink_200_100/p/1/000/03b/032/1c9c08f.png"/>
          <p:cNvPicPr>
            <a:picLocks noChangeAspect="1" noChangeArrowheads="1"/>
          </p:cNvPicPr>
          <p:nvPr/>
        </p:nvPicPr>
        <p:blipFill rotWithShape="1">
          <a:blip r:embed="rId43">
            <a:extLst>
              <a:ext uri="{28A0092B-C50C-407E-A947-70E740481C1C}">
                <a14:useLocalDpi xmlns:a14="http://schemas.microsoft.com/office/drawing/2010/main" val="0"/>
              </a:ext>
            </a:extLst>
          </a:blip>
          <a:srcRect l="20873" t="20341" r="14868" b="19180"/>
          <a:stretch/>
        </p:blipFill>
        <p:spPr bwMode="auto">
          <a:xfrm>
            <a:off x="4535772" y="4423945"/>
            <a:ext cx="1224136" cy="576064"/>
          </a:xfrm>
          <a:prstGeom prst="rect">
            <a:avLst/>
          </a:prstGeom>
          <a:noFill/>
          <a:extLst>
            <a:ext uri="{909E8E84-426E-40DD-AFC4-6F175D3DCCD1}">
              <a14:hiddenFill xmlns:a14="http://schemas.microsoft.com/office/drawing/2010/main">
                <a:solidFill>
                  <a:srgbClr val="FFFFFF"/>
                </a:solidFill>
              </a14:hiddenFill>
            </a:ext>
          </a:extLst>
        </p:spPr>
      </p:pic>
      <p:pic>
        <p:nvPicPr>
          <p:cNvPr id="5168" name="Picture 48" descr="INGENIA-CAT, S.L."/>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6881641" y="4702417"/>
            <a:ext cx="994347" cy="497174"/>
          </a:xfrm>
          <a:prstGeom prst="rect">
            <a:avLst/>
          </a:prstGeom>
          <a:noFill/>
          <a:extLst>
            <a:ext uri="{909E8E84-426E-40DD-AFC4-6F175D3DCCD1}">
              <a14:hiddenFill xmlns:a14="http://schemas.microsoft.com/office/drawing/2010/main">
                <a:solidFill>
                  <a:srgbClr val="FFFFFF"/>
                </a:solidFill>
              </a14:hiddenFill>
            </a:ext>
          </a:extLst>
        </p:spPr>
      </p:pic>
      <p:pic>
        <p:nvPicPr>
          <p:cNvPr id="58" name="Imatge 57"/>
          <p:cNvPicPr>
            <a:picLocks noChangeAspect="1"/>
          </p:cNvPicPr>
          <p:nvPr/>
        </p:nvPicPr>
        <p:blipFill>
          <a:blip r:embed="rId45"/>
          <a:stretch>
            <a:fillRect/>
          </a:stretch>
        </p:blipFill>
        <p:spPr>
          <a:xfrm>
            <a:off x="178787" y="4592240"/>
            <a:ext cx="1587775" cy="540171"/>
          </a:xfrm>
          <a:prstGeom prst="rect">
            <a:avLst/>
          </a:prstGeom>
        </p:spPr>
      </p:pic>
      <p:pic>
        <p:nvPicPr>
          <p:cNvPr id="66" name="Imatge 50" descr="https://media.licdn.com/media/p/8/000/20a/128/0d922cc.png"/>
          <p:cNvPicPr>
            <a:picLocks noChangeAspect="1" noChangeArrowheads="1"/>
          </p:cNvPicPr>
          <p:nvPr/>
        </p:nvPicPr>
        <p:blipFill>
          <a:blip r:embed="rId46" cstate="print">
            <a:extLst>
              <a:ext uri="{28A0092B-C50C-407E-A947-70E740481C1C}">
                <a14:useLocalDpi xmlns:a14="http://schemas.microsoft.com/office/drawing/2010/main" val="0"/>
              </a:ext>
            </a:extLst>
          </a:blip>
          <a:srcRect l="-2" t="2" r="-55" b="-7623"/>
          <a:stretch>
            <a:fillRect/>
          </a:stretch>
        </p:blipFill>
        <p:spPr bwMode="auto">
          <a:xfrm>
            <a:off x="5034449" y="2901822"/>
            <a:ext cx="1487511" cy="550930"/>
          </a:xfrm>
          <a:prstGeom prst="rect">
            <a:avLst/>
          </a:prstGeom>
          <a:noFill/>
          <a:extLst>
            <a:ext uri="{909E8E84-426E-40DD-AFC4-6F175D3DCCD1}">
              <a14:hiddenFill xmlns:a14="http://schemas.microsoft.com/office/drawing/2010/main">
                <a:solidFill>
                  <a:srgbClr val="FFFFFF"/>
                </a:solidFill>
              </a14:hiddenFill>
            </a:ext>
          </a:extLst>
        </p:spPr>
      </p:pic>
      <p:pic>
        <p:nvPicPr>
          <p:cNvPr id="61" name="Imatge 60" descr="Retallat de pantalla"/>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5235793" y="3479424"/>
            <a:ext cx="1492695" cy="457222"/>
          </a:xfrm>
          <a:prstGeom prst="rect">
            <a:avLst/>
          </a:prstGeom>
        </p:spPr>
      </p:pic>
      <p:pic>
        <p:nvPicPr>
          <p:cNvPr id="64" name="Imatge 63"/>
          <p:cNvPicPr>
            <a:picLocks noChangeAspect="1"/>
          </p:cNvPicPr>
          <p:nvPr/>
        </p:nvPicPr>
        <p:blipFill>
          <a:blip r:embed="rId48"/>
          <a:stretch>
            <a:fillRect/>
          </a:stretch>
        </p:blipFill>
        <p:spPr>
          <a:xfrm>
            <a:off x="3601244" y="5081348"/>
            <a:ext cx="1097653" cy="459642"/>
          </a:xfrm>
          <a:prstGeom prst="rect">
            <a:avLst/>
          </a:prstGeom>
        </p:spPr>
      </p:pic>
      <p:pic>
        <p:nvPicPr>
          <p:cNvPr id="67" name="Imatge 66"/>
          <p:cNvPicPr>
            <a:picLocks noChangeAspect="1"/>
          </p:cNvPicPr>
          <p:nvPr/>
        </p:nvPicPr>
        <p:blipFill>
          <a:blip r:embed="rId49"/>
          <a:stretch>
            <a:fillRect/>
          </a:stretch>
        </p:blipFill>
        <p:spPr>
          <a:xfrm>
            <a:off x="6600749" y="5242905"/>
            <a:ext cx="1255545" cy="328082"/>
          </a:xfrm>
          <a:prstGeom prst="rect">
            <a:avLst/>
          </a:prstGeom>
        </p:spPr>
      </p:pic>
      <p:pic>
        <p:nvPicPr>
          <p:cNvPr id="69" name="Imatge 68"/>
          <p:cNvPicPr>
            <a:picLocks noChangeAspect="1"/>
          </p:cNvPicPr>
          <p:nvPr/>
        </p:nvPicPr>
        <p:blipFill rotWithShape="1">
          <a:blip r:embed="rId50"/>
          <a:srcRect l="22000" t="23318" r="19455" b="27765"/>
          <a:stretch/>
        </p:blipFill>
        <p:spPr>
          <a:xfrm>
            <a:off x="5710616" y="4467067"/>
            <a:ext cx="1124165" cy="537645"/>
          </a:xfrm>
          <a:prstGeom prst="rect">
            <a:avLst/>
          </a:prstGeom>
        </p:spPr>
      </p:pic>
      <p:pic>
        <p:nvPicPr>
          <p:cNvPr id="5182" name="Picture 62" descr="Hydrokemós"/>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7482287" y="1858634"/>
            <a:ext cx="670273" cy="574520"/>
          </a:xfrm>
          <a:prstGeom prst="rect">
            <a:avLst/>
          </a:prstGeom>
          <a:noFill/>
          <a:extLst>
            <a:ext uri="{909E8E84-426E-40DD-AFC4-6F175D3DCCD1}">
              <a14:hiddenFill xmlns:a14="http://schemas.microsoft.com/office/drawing/2010/main">
                <a:solidFill>
                  <a:srgbClr val="FFFFFF"/>
                </a:solidFill>
              </a14:hiddenFill>
            </a:ext>
          </a:extLst>
        </p:spPr>
      </p:pic>
      <p:pic>
        <p:nvPicPr>
          <p:cNvPr id="70" name="Imatge 69"/>
          <p:cNvPicPr>
            <a:picLocks noChangeAspect="1"/>
          </p:cNvPicPr>
          <p:nvPr/>
        </p:nvPicPr>
        <p:blipFill>
          <a:blip r:embed="rId52"/>
          <a:stretch>
            <a:fillRect/>
          </a:stretch>
        </p:blipFill>
        <p:spPr>
          <a:xfrm>
            <a:off x="5267249" y="3995479"/>
            <a:ext cx="1333500" cy="304800"/>
          </a:xfrm>
          <a:prstGeom prst="rect">
            <a:avLst/>
          </a:prstGeom>
        </p:spPr>
      </p:pic>
      <p:pic>
        <p:nvPicPr>
          <p:cNvPr id="71" name="Imatge 70" descr="Retallat de pantalla"/>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6492407" y="1751752"/>
            <a:ext cx="857370" cy="657317"/>
          </a:xfrm>
          <a:prstGeom prst="rect">
            <a:avLst/>
          </a:prstGeom>
        </p:spPr>
      </p:pic>
      <p:pic>
        <p:nvPicPr>
          <p:cNvPr id="73" name="Imatge 72"/>
          <p:cNvPicPr>
            <a:picLocks noChangeAspect="1"/>
          </p:cNvPicPr>
          <p:nvPr/>
        </p:nvPicPr>
        <p:blipFill>
          <a:blip r:embed="rId54"/>
          <a:stretch>
            <a:fillRect/>
          </a:stretch>
        </p:blipFill>
        <p:spPr>
          <a:xfrm>
            <a:off x="6728048" y="2598926"/>
            <a:ext cx="1107208" cy="394590"/>
          </a:xfrm>
          <a:prstGeom prst="rect">
            <a:avLst/>
          </a:prstGeom>
        </p:spPr>
      </p:pic>
      <p:pic>
        <p:nvPicPr>
          <p:cNvPr id="75" name="Imatge 74"/>
          <p:cNvPicPr>
            <a:picLocks noChangeAspect="1"/>
          </p:cNvPicPr>
          <p:nvPr/>
        </p:nvPicPr>
        <p:blipFill>
          <a:blip r:embed="rId55"/>
          <a:stretch>
            <a:fillRect/>
          </a:stretch>
        </p:blipFill>
        <p:spPr>
          <a:xfrm>
            <a:off x="7878839" y="2538107"/>
            <a:ext cx="1149021" cy="524241"/>
          </a:xfrm>
          <a:prstGeom prst="rect">
            <a:avLst/>
          </a:prstGeom>
        </p:spPr>
      </p:pic>
      <p:pic>
        <p:nvPicPr>
          <p:cNvPr id="77" name="Imatge 76"/>
          <p:cNvPicPr>
            <a:picLocks noChangeAspect="1"/>
          </p:cNvPicPr>
          <p:nvPr/>
        </p:nvPicPr>
        <p:blipFill>
          <a:blip r:embed="rId56"/>
          <a:stretch>
            <a:fillRect/>
          </a:stretch>
        </p:blipFill>
        <p:spPr>
          <a:xfrm>
            <a:off x="6809028" y="3660929"/>
            <a:ext cx="1219200" cy="466725"/>
          </a:xfrm>
          <a:prstGeom prst="rect">
            <a:avLst/>
          </a:prstGeom>
        </p:spPr>
      </p:pic>
      <p:pic>
        <p:nvPicPr>
          <p:cNvPr id="79" name="Imatge 78"/>
          <p:cNvPicPr>
            <a:picLocks noChangeAspect="1"/>
          </p:cNvPicPr>
          <p:nvPr/>
        </p:nvPicPr>
        <p:blipFill>
          <a:blip r:embed="rId57"/>
          <a:stretch>
            <a:fillRect/>
          </a:stretch>
        </p:blipFill>
        <p:spPr>
          <a:xfrm>
            <a:off x="8221501" y="1850505"/>
            <a:ext cx="922499" cy="638916"/>
          </a:xfrm>
          <a:prstGeom prst="rect">
            <a:avLst/>
          </a:prstGeom>
        </p:spPr>
      </p:pic>
      <p:pic>
        <p:nvPicPr>
          <p:cNvPr id="80" name="Imatge 79"/>
          <p:cNvPicPr>
            <a:picLocks noChangeAspect="1"/>
          </p:cNvPicPr>
          <p:nvPr/>
        </p:nvPicPr>
        <p:blipFill>
          <a:blip r:embed="rId58"/>
          <a:stretch>
            <a:fillRect/>
          </a:stretch>
        </p:blipFill>
        <p:spPr>
          <a:xfrm>
            <a:off x="7061441" y="3132617"/>
            <a:ext cx="1933575" cy="400050"/>
          </a:xfrm>
          <a:prstGeom prst="rect">
            <a:avLst/>
          </a:prstGeom>
        </p:spPr>
      </p:pic>
      <p:pic>
        <p:nvPicPr>
          <p:cNvPr id="82" name="Imatge 81"/>
          <p:cNvPicPr>
            <a:picLocks noChangeAspect="1"/>
          </p:cNvPicPr>
          <p:nvPr/>
        </p:nvPicPr>
        <p:blipFill>
          <a:blip r:embed="rId59"/>
          <a:stretch>
            <a:fillRect/>
          </a:stretch>
        </p:blipFill>
        <p:spPr>
          <a:xfrm>
            <a:off x="8138748" y="3805379"/>
            <a:ext cx="923712" cy="340619"/>
          </a:xfrm>
          <a:prstGeom prst="rect">
            <a:avLst/>
          </a:prstGeom>
        </p:spPr>
      </p:pic>
      <p:pic>
        <p:nvPicPr>
          <p:cNvPr id="84" name="Imatge 83"/>
          <p:cNvPicPr>
            <a:picLocks noChangeAspect="1"/>
          </p:cNvPicPr>
          <p:nvPr/>
        </p:nvPicPr>
        <p:blipFill>
          <a:blip r:embed="rId60"/>
          <a:stretch>
            <a:fillRect/>
          </a:stretch>
        </p:blipFill>
        <p:spPr>
          <a:xfrm>
            <a:off x="2236858" y="5811572"/>
            <a:ext cx="1185372" cy="388647"/>
          </a:xfrm>
          <a:prstGeom prst="rect">
            <a:avLst/>
          </a:prstGeom>
        </p:spPr>
      </p:pic>
      <p:pic>
        <p:nvPicPr>
          <p:cNvPr id="86" name="Imatge 85"/>
          <p:cNvPicPr>
            <a:picLocks noChangeAspect="1"/>
          </p:cNvPicPr>
          <p:nvPr/>
        </p:nvPicPr>
        <p:blipFill>
          <a:blip r:embed="rId61"/>
          <a:stretch>
            <a:fillRect/>
          </a:stretch>
        </p:blipFill>
        <p:spPr>
          <a:xfrm>
            <a:off x="5479962" y="5681292"/>
            <a:ext cx="1406328" cy="625035"/>
          </a:xfrm>
          <a:prstGeom prst="rect">
            <a:avLst/>
          </a:prstGeom>
        </p:spPr>
      </p:pic>
      <p:pic>
        <p:nvPicPr>
          <p:cNvPr id="88" name="Imatge 87"/>
          <p:cNvPicPr>
            <a:picLocks noChangeAspect="1"/>
          </p:cNvPicPr>
          <p:nvPr/>
        </p:nvPicPr>
        <p:blipFill>
          <a:blip r:embed="rId62"/>
          <a:stretch>
            <a:fillRect/>
          </a:stretch>
        </p:blipFill>
        <p:spPr>
          <a:xfrm>
            <a:off x="4293786" y="5645013"/>
            <a:ext cx="1186176" cy="676729"/>
          </a:xfrm>
          <a:prstGeom prst="rect">
            <a:avLst/>
          </a:prstGeom>
        </p:spPr>
      </p:pic>
      <p:pic>
        <p:nvPicPr>
          <p:cNvPr id="89" name="Imatge 88" descr="Retallat de pantalla"/>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4538485" y="6292805"/>
            <a:ext cx="1291283" cy="421988"/>
          </a:xfrm>
          <a:prstGeom prst="rect">
            <a:avLst/>
          </a:prstGeom>
        </p:spPr>
      </p:pic>
      <p:sp>
        <p:nvSpPr>
          <p:cNvPr id="3" name="Rectangle 2"/>
          <p:cNvSpPr/>
          <p:nvPr/>
        </p:nvSpPr>
        <p:spPr>
          <a:xfrm>
            <a:off x="4256917" y="597317"/>
            <a:ext cx="4598823" cy="369332"/>
          </a:xfrm>
          <a:prstGeom prst="rect">
            <a:avLst/>
          </a:prstGeom>
        </p:spPr>
        <p:txBody>
          <a:bodyPr wrap="none">
            <a:spAutoFit/>
          </a:bodyPr>
          <a:lstStyle/>
          <a:p>
            <a:r>
              <a:rPr lang="ca-ES" dirty="0">
                <a:ln w="0">
                  <a:solidFill>
                    <a:schemeClr val="tx1"/>
                  </a:solidFill>
                </a:ln>
                <a:latin typeface="Calibri" panose="020F0502020204030204" pitchFamily="34" charset="0"/>
              </a:rPr>
              <a:t>Alguns Exemples – Empreses CAT </a:t>
            </a:r>
            <a:r>
              <a:rPr lang="ca-ES" dirty="0" smtClean="0">
                <a:ln w="0">
                  <a:solidFill>
                    <a:schemeClr val="tx1"/>
                  </a:solidFill>
                </a:ln>
                <a:latin typeface="Calibri" panose="020F0502020204030204" pitchFamily="34" charset="0"/>
              </a:rPr>
              <a:t>beneficiàries</a:t>
            </a:r>
            <a:endParaRPr lang="ca-ES" dirty="0">
              <a:ln w="0">
                <a:solidFill>
                  <a:schemeClr val="tx1"/>
                </a:solidFill>
              </a:ln>
              <a:latin typeface="Calibri" panose="020F0502020204030204" pitchFamily="34" charset="0"/>
            </a:endParaRPr>
          </a:p>
        </p:txBody>
      </p:sp>
    </p:spTree>
    <p:extLst>
      <p:ext uri="{BB962C8B-B14F-4D97-AF65-F5344CB8AC3E}">
        <p14:creationId xmlns:p14="http://schemas.microsoft.com/office/powerpoint/2010/main" val="41954398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8836" y="548680"/>
            <a:ext cx="3805612" cy="54036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548680"/>
            <a:ext cx="3833179" cy="540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55849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tge 2" descr="Retallat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082354"/>
            <a:ext cx="7217256" cy="4824536"/>
          </a:xfrm>
          <a:prstGeom prst="rect">
            <a:avLst/>
          </a:prstGeom>
        </p:spPr>
      </p:pic>
      <p:sp>
        <p:nvSpPr>
          <p:cNvPr id="2" name="QuadreDeText 1"/>
          <p:cNvSpPr txBox="1"/>
          <p:nvPr/>
        </p:nvSpPr>
        <p:spPr>
          <a:xfrm>
            <a:off x="643028" y="476672"/>
            <a:ext cx="7874400" cy="461665"/>
          </a:xfrm>
          <a:prstGeom prst="rect">
            <a:avLst/>
          </a:prstGeom>
          <a:noFill/>
        </p:spPr>
        <p:txBody>
          <a:bodyPr wrap="none" rtlCol="0">
            <a:spAutoFit/>
          </a:bodyPr>
          <a:lstStyle/>
          <a:p>
            <a:r>
              <a:rPr lang="ca-ES" sz="2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Model de Negoci: què, cóm i perquè volem vendre i per qui?</a:t>
            </a:r>
            <a:endParaRPr lang="ca-E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41424291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arrodonit 21"/>
          <p:cNvSpPr/>
          <p:nvPr/>
        </p:nvSpPr>
        <p:spPr>
          <a:xfrm>
            <a:off x="314360" y="1124744"/>
            <a:ext cx="8596653" cy="4860540"/>
          </a:xfrm>
          <a:prstGeom prst="roundRect">
            <a:avLst>
              <a:gd name="adj" fmla="val 9928"/>
            </a:avLst>
          </a:prstGeom>
          <a:gradFill flip="none" rotWithShape="1">
            <a:gsLst>
              <a:gs pos="0">
                <a:schemeClr val="accent1">
                  <a:tint val="50000"/>
                  <a:satMod val="300000"/>
                </a:schemeClr>
              </a:gs>
              <a:gs pos="35000">
                <a:schemeClr val="accent1">
                  <a:tint val="37000"/>
                  <a:satMod val="300000"/>
                </a:schemeClr>
              </a:gs>
              <a:gs pos="100000">
                <a:schemeClr val="accent1">
                  <a:tint val="15000"/>
                  <a:satMod val="350000"/>
                </a:schemeClr>
              </a:gs>
            </a:gsLst>
            <a:path path="circle">
              <a:fillToRect l="50000" t="50000" r="50000" b="50000"/>
            </a:path>
            <a:tileRec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ca-ES"/>
          </a:p>
        </p:txBody>
      </p:sp>
      <p:cxnSp>
        <p:nvCxnSpPr>
          <p:cNvPr id="14" name="Connector recte 13"/>
          <p:cNvCxnSpPr/>
          <p:nvPr/>
        </p:nvCxnSpPr>
        <p:spPr>
          <a:xfrm>
            <a:off x="4644008" y="1124744"/>
            <a:ext cx="0" cy="486054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16" name="Connector recte 15"/>
          <p:cNvCxnSpPr/>
          <p:nvPr/>
        </p:nvCxnSpPr>
        <p:spPr>
          <a:xfrm>
            <a:off x="314360" y="3573016"/>
            <a:ext cx="8578120" cy="0"/>
          </a:xfrm>
          <a:prstGeom prst="line">
            <a:avLst/>
          </a:prstGeom>
        </p:spPr>
        <p:style>
          <a:lnRef idx="3">
            <a:schemeClr val="accent6"/>
          </a:lnRef>
          <a:fillRef idx="0">
            <a:schemeClr val="accent6"/>
          </a:fillRef>
          <a:effectRef idx="2">
            <a:schemeClr val="accent6"/>
          </a:effectRef>
          <a:fontRef idx="minor">
            <a:schemeClr val="tx1"/>
          </a:fontRef>
        </p:style>
      </p:cxnSp>
      <p:sp>
        <p:nvSpPr>
          <p:cNvPr id="17" name="QuadreDeText 16"/>
          <p:cNvSpPr txBox="1"/>
          <p:nvPr/>
        </p:nvSpPr>
        <p:spPr>
          <a:xfrm>
            <a:off x="497152" y="1443263"/>
            <a:ext cx="4032448" cy="1754326"/>
          </a:xfrm>
          <a:prstGeom prst="rect">
            <a:avLst/>
          </a:prstGeom>
          <a:noFill/>
        </p:spPr>
        <p:txBody>
          <a:bodyPr wrap="square" rtlCol="0">
            <a:spAutoFit/>
          </a:bodyPr>
          <a:lstStyle/>
          <a:p>
            <a:r>
              <a:rPr lang="ca-ES" b="1" dirty="0" smtClean="0">
                <a:solidFill>
                  <a:srgbClr val="002060"/>
                </a:solidFill>
              </a:rPr>
              <a:t>USUARIS/MERCAT</a:t>
            </a:r>
          </a:p>
          <a:p>
            <a:endParaRPr lang="ca-ES" dirty="0" smtClean="0">
              <a:solidFill>
                <a:srgbClr val="002060"/>
              </a:solidFill>
            </a:endParaRPr>
          </a:p>
          <a:p>
            <a:r>
              <a:rPr lang="ca-ES" dirty="0" smtClean="0">
                <a:solidFill>
                  <a:srgbClr val="002060"/>
                </a:solidFill>
              </a:rPr>
              <a:t>Anàlisis de Clients, canals de Distribució, Aliances Comercials</a:t>
            </a:r>
          </a:p>
          <a:p>
            <a:r>
              <a:rPr lang="ca-ES" dirty="0" smtClean="0">
                <a:solidFill>
                  <a:srgbClr val="002060"/>
                </a:solidFill>
              </a:rPr>
              <a:t>Tamany de Mercat, Internacionalització</a:t>
            </a:r>
          </a:p>
          <a:p>
            <a:r>
              <a:rPr lang="ca-ES" dirty="0" smtClean="0">
                <a:solidFill>
                  <a:srgbClr val="002060"/>
                </a:solidFill>
              </a:rPr>
              <a:t>Competidors, </a:t>
            </a:r>
            <a:r>
              <a:rPr lang="ca-ES" dirty="0" err="1" smtClean="0">
                <a:solidFill>
                  <a:srgbClr val="002060"/>
                </a:solidFill>
              </a:rPr>
              <a:t>Market</a:t>
            </a:r>
            <a:r>
              <a:rPr lang="ca-ES" dirty="0" smtClean="0">
                <a:solidFill>
                  <a:srgbClr val="002060"/>
                </a:solidFill>
              </a:rPr>
              <a:t> </a:t>
            </a:r>
            <a:r>
              <a:rPr lang="ca-ES" dirty="0" err="1" smtClean="0">
                <a:solidFill>
                  <a:srgbClr val="002060"/>
                </a:solidFill>
              </a:rPr>
              <a:t>Share</a:t>
            </a:r>
            <a:endParaRPr lang="ca-ES" dirty="0">
              <a:solidFill>
                <a:srgbClr val="002060"/>
              </a:solidFill>
            </a:endParaRPr>
          </a:p>
        </p:txBody>
      </p:sp>
      <p:sp>
        <p:nvSpPr>
          <p:cNvPr id="18" name="QuadreDeText 17"/>
          <p:cNvSpPr txBox="1"/>
          <p:nvPr/>
        </p:nvSpPr>
        <p:spPr>
          <a:xfrm>
            <a:off x="348552" y="3891535"/>
            <a:ext cx="4329647" cy="1754326"/>
          </a:xfrm>
          <a:prstGeom prst="rect">
            <a:avLst/>
          </a:prstGeom>
          <a:noFill/>
        </p:spPr>
        <p:txBody>
          <a:bodyPr wrap="square" rtlCol="0">
            <a:spAutoFit/>
          </a:bodyPr>
          <a:lstStyle>
            <a:defPPr>
              <a:defRPr lang="ca-ES"/>
            </a:defPPr>
            <a:lvl1pPr>
              <a:defRPr>
                <a:solidFill>
                  <a:srgbClr val="002060"/>
                </a:solidFill>
              </a:defRPr>
            </a:lvl1pPr>
          </a:lstStyle>
          <a:p>
            <a:r>
              <a:rPr lang="ca-ES" b="1" dirty="0"/>
              <a:t>PRODUCTE – INNOVACIÓ</a:t>
            </a:r>
          </a:p>
          <a:p>
            <a:endParaRPr lang="ca-ES" dirty="0"/>
          </a:p>
          <a:p>
            <a:r>
              <a:rPr lang="ca-ES" dirty="0"/>
              <a:t>Grau d’Innovació, diferenciació, novetat</a:t>
            </a:r>
          </a:p>
          <a:p>
            <a:r>
              <a:rPr lang="ca-ES" dirty="0"/>
              <a:t>Protecció PPI (marca, patent, secret ind...)</a:t>
            </a:r>
          </a:p>
          <a:p>
            <a:r>
              <a:rPr lang="ca-ES" dirty="0"/>
              <a:t>Nivell de desenvolupament (</a:t>
            </a:r>
            <a:r>
              <a:rPr lang="ca-ES" dirty="0" err="1"/>
              <a:t>time</a:t>
            </a:r>
            <a:r>
              <a:rPr lang="ca-ES" dirty="0"/>
              <a:t> to </a:t>
            </a:r>
            <a:r>
              <a:rPr lang="ca-ES" dirty="0" err="1"/>
              <a:t>market</a:t>
            </a:r>
            <a:r>
              <a:rPr lang="ca-ES" dirty="0"/>
              <a:t>)</a:t>
            </a:r>
          </a:p>
          <a:p>
            <a:r>
              <a:rPr lang="ca-ES" dirty="0"/>
              <a:t>[TRL 6 a 9]</a:t>
            </a:r>
          </a:p>
        </p:txBody>
      </p:sp>
      <p:sp>
        <p:nvSpPr>
          <p:cNvPr id="19" name="QuadreDeText 18"/>
          <p:cNvSpPr txBox="1"/>
          <p:nvPr/>
        </p:nvSpPr>
        <p:spPr>
          <a:xfrm>
            <a:off x="4836112" y="1427288"/>
            <a:ext cx="4050981" cy="2031325"/>
          </a:xfrm>
          <a:prstGeom prst="rect">
            <a:avLst/>
          </a:prstGeom>
          <a:noFill/>
        </p:spPr>
        <p:txBody>
          <a:bodyPr wrap="square" rtlCol="0">
            <a:spAutoFit/>
          </a:bodyPr>
          <a:lstStyle>
            <a:defPPr>
              <a:defRPr lang="ca-ES"/>
            </a:defPPr>
            <a:lvl1pPr>
              <a:defRPr>
                <a:solidFill>
                  <a:srgbClr val="002060"/>
                </a:solidFill>
              </a:defRPr>
            </a:lvl1pPr>
          </a:lstStyle>
          <a:p>
            <a:r>
              <a:rPr lang="ca-ES" b="1" dirty="0"/>
              <a:t>EMPRESA</a:t>
            </a:r>
          </a:p>
          <a:p>
            <a:endParaRPr lang="ca-ES" dirty="0"/>
          </a:p>
          <a:p>
            <a:r>
              <a:rPr lang="ca-ES" dirty="0"/>
              <a:t>Mitjans, descripció capacitats i activitat</a:t>
            </a:r>
          </a:p>
          <a:p>
            <a:r>
              <a:rPr lang="ca-ES" dirty="0"/>
              <a:t>Estratègia i coherència proposta</a:t>
            </a:r>
          </a:p>
          <a:p>
            <a:r>
              <a:rPr lang="ca-ES" dirty="0"/>
              <a:t>Pla financer</a:t>
            </a:r>
          </a:p>
          <a:p>
            <a:r>
              <a:rPr lang="ca-ES" dirty="0"/>
              <a:t>Talent, estructuració tasques, planificació</a:t>
            </a:r>
          </a:p>
          <a:p>
            <a:r>
              <a:rPr lang="ca-ES" dirty="0"/>
              <a:t>Experiència prèvia</a:t>
            </a:r>
          </a:p>
        </p:txBody>
      </p:sp>
      <p:sp>
        <p:nvSpPr>
          <p:cNvPr id="20" name="QuadreDeText 19"/>
          <p:cNvSpPr txBox="1"/>
          <p:nvPr/>
        </p:nvSpPr>
        <p:spPr>
          <a:xfrm>
            <a:off x="4894473" y="3880980"/>
            <a:ext cx="3377591" cy="1754326"/>
          </a:xfrm>
          <a:prstGeom prst="rect">
            <a:avLst/>
          </a:prstGeom>
          <a:noFill/>
        </p:spPr>
        <p:txBody>
          <a:bodyPr wrap="square" rtlCol="0">
            <a:spAutoFit/>
          </a:bodyPr>
          <a:lstStyle>
            <a:defPPr>
              <a:defRPr lang="ca-ES"/>
            </a:defPPr>
            <a:lvl1pPr>
              <a:defRPr>
                <a:solidFill>
                  <a:srgbClr val="002060"/>
                </a:solidFill>
              </a:defRPr>
            </a:lvl1pPr>
          </a:lstStyle>
          <a:p>
            <a:r>
              <a:rPr lang="ca-ES" b="1" dirty="0"/>
              <a:t>AMBICIÓ</a:t>
            </a:r>
          </a:p>
          <a:p>
            <a:endParaRPr lang="ca-ES" dirty="0"/>
          </a:p>
          <a:p>
            <a:r>
              <a:rPr lang="ca-ES" dirty="0"/>
              <a:t>Proposta de creixement</a:t>
            </a:r>
          </a:p>
          <a:p>
            <a:r>
              <a:rPr lang="ca-ES" dirty="0"/>
              <a:t>Volum i tipus de negoci (Nou?)</a:t>
            </a:r>
          </a:p>
          <a:p>
            <a:r>
              <a:rPr lang="ca-ES" dirty="0"/>
              <a:t>Impacte sector, societat, disrupció</a:t>
            </a:r>
          </a:p>
          <a:p>
            <a:endParaRPr lang="ca-ES" dirty="0"/>
          </a:p>
        </p:txBody>
      </p:sp>
      <p:sp>
        <p:nvSpPr>
          <p:cNvPr id="21" name="QuadreDeText 20"/>
          <p:cNvSpPr txBox="1"/>
          <p:nvPr/>
        </p:nvSpPr>
        <p:spPr>
          <a:xfrm>
            <a:off x="1043608" y="548676"/>
            <a:ext cx="6975692" cy="461665"/>
          </a:xfrm>
          <a:prstGeom prst="rect">
            <a:avLst/>
          </a:prstGeom>
          <a:noFill/>
        </p:spPr>
        <p:txBody>
          <a:bodyPr wrap="none" rtlCol="0">
            <a:spAutoFit/>
          </a:bodyPr>
          <a:lstStyle/>
          <a:p>
            <a:r>
              <a:rPr lang="ca-ES" sz="2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Punts clau del contingut de la proposta: EL PROJECTE </a:t>
            </a:r>
            <a:endParaRPr lang="ca-E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2187649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11560" y="836712"/>
            <a:ext cx="8208912" cy="4994841"/>
          </a:xfrm>
          <a:prstGeom prst="rect">
            <a:avLst/>
          </a:prstGeom>
        </p:spPr>
      </p:pic>
    </p:spTree>
    <p:extLst>
      <p:ext uri="{BB962C8B-B14F-4D97-AF65-F5344CB8AC3E}">
        <p14:creationId xmlns:p14="http://schemas.microsoft.com/office/powerpoint/2010/main" val="17993519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nella 25"/>
          <p:cNvSpPr/>
          <p:nvPr/>
        </p:nvSpPr>
        <p:spPr>
          <a:xfrm rot="20215485">
            <a:off x="2058244" y="1940596"/>
            <a:ext cx="5122206" cy="3036140"/>
          </a:xfrm>
          <a:prstGeom prst="donut">
            <a:avLst>
              <a:gd name="adj" fmla="val 11278"/>
            </a:avLst>
          </a:prstGeom>
          <a:gradFill flip="none" rotWithShape="1">
            <a:gsLst>
              <a:gs pos="0">
                <a:schemeClr val="accent6">
                  <a:lumMod val="20000"/>
                  <a:lumOff val="80000"/>
                </a:schemeClr>
              </a:gs>
              <a:gs pos="68000">
                <a:schemeClr val="accent6">
                  <a:lumMod val="95000"/>
                  <a:lumOff val="5000"/>
                </a:schemeClr>
              </a:gs>
              <a:gs pos="100000">
                <a:schemeClr val="accent6">
                  <a:lumMod val="85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tx1"/>
              </a:solidFill>
            </a:endParaRPr>
          </a:p>
        </p:txBody>
      </p:sp>
      <p:sp>
        <p:nvSpPr>
          <p:cNvPr id="5" name="QuadreDeText 4"/>
          <p:cNvSpPr txBox="1"/>
          <p:nvPr/>
        </p:nvSpPr>
        <p:spPr>
          <a:xfrm>
            <a:off x="395536" y="692696"/>
            <a:ext cx="6841938" cy="461665"/>
          </a:xfrm>
          <a:prstGeom prst="rect">
            <a:avLst/>
          </a:prstGeom>
          <a:noFill/>
        </p:spPr>
        <p:txBody>
          <a:bodyPr wrap="none" rtlCol="0">
            <a:spAutoFit/>
          </a:bodyPr>
          <a:lstStyle>
            <a:defPPr>
              <a:defRPr lang="ca-ES"/>
            </a:defPPr>
            <a:lvl1pPr>
              <a:defRPr sz="24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ca-ES" dirty="0"/>
              <a:t>Punts clau, recomanacions, contingut de la proposta</a:t>
            </a:r>
          </a:p>
        </p:txBody>
      </p:sp>
      <p:pic>
        <p:nvPicPr>
          <p:cNvPr id="7" name="Imatge 6" descr="Retallat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630" y="5053625"/>
            <a:ext cx="2176130" cy="1170144"/>
          </a:xfrm>
          <a:prstGeom prst="rect">
            <a:avLst/>
          </a:prstGeom>
        </p:spPr>
      </p:pic>
      <p:sp>
        <p:nvSpPr>
          <p:cNvPr id="8" name="QuadreDeText 7"/>
          <p:cNvSpPr txBox="1"/>
          <p:nvPr/>
        </p:nvSpPr>
        <p:spPr>
          <a:xfrm>
            <a:off x="1699817" y="1769698"/>
            <a:ext cx="1627322" cy="646331"/>
          </a:xfrm>
          <a:prstGeom prst="rect">
            <a:avLst/>
          </a:prstGeom>
          <a:noFill/>
        </p:spPr>
        <p:txBody>
          <a:bodyPr wrap="square" rtlCol="0">
            <a:spAutoFit/>
          </a:bodyPr>
          <a:lstStyle/>
          <a:p>
            <a:r>
              <a:rPr lang="ca-ES" dirty="0" smtClean="0"/>
              <a:t>Pla de treball - tasques</a:t>
            </a:r>
            <a:endParaRPr lang="ca-ES" dirty="0"/>
          </a:p>
        </p:txBody>
      </p:sp>
      <p:sp>
        <p:nvSpPr>
          <p:cNvPr id="9" name="QuadreDeText 8"/>
          <p:cNvSpPr txBox="1"/>
          <p:nvPr/>
        </p:nvSpPr>
        <p:spPr>
          <a:xfrm>
            <a:off x="7092280" y="2258641"/>
            <a:ext cx="604140" cy="369332"/>
          </a:xfrm>
          <a:prstGeom prst="rect">
            <a:avLst/>
          </a:prstGeom>
          <a:noFill/>
        </p:spPr>
        <p:txBody>
          <a:bodyPr wrap="none" rtlCol="0">
            <a:spAutoFit/>
          </a:bodyPr>
          <a:lstStyle/>
          <a:p>
            <a:r>
              <a:rPr lang="ca-ES" dirty="0" smtClean="0"/>
              <a:t>links</a:t>
            </a:r>
            <a:endParaRPr lang="ca-ES" dirty="0"/>
          </a:p>
        </p:txBody>
      </p:sp>
      <p:sp>
        <p:nvSpPr>
          <p:cNvPr id="10" name="QuadreDeText 9"/>
          <p:cNvSpPr txBox="1"/>
          <p:nvPr/>
        </p:nvSpPr>
        <p:spPr>
          <a:xfrm>
            <a:off x="4223106" y="1297494"/>
            <a:ext cx="1655710" cy="369332"/>
          </a:xfrm>
          <a:prstGeom prst="rect">
            <a:avLst/>
          </a:prstGeom>
          <a:noFill/>
        </p:spPr>
        <p:txBody>
          <a:bodyPr wrap="none" rtlCol="0">
            <a:spAutoFit/>
          </a:bodyPr>
          <a:lstStyle/>
          <a:p>
            <a:r>
              <a:rPr lang="ca-ES" dirty="0" smtClean="0"/>
              <a:t>Gràfics/Imatges</a:t>
            </a:r>
            <a:endParaRPr lang="ca-ES" dirty="0"/>
          </a:p>
        </p:txBody>
      </p:sp>
      <p:sp>
        <p:nvSpPr>
          <p:cNvPr id="11" name="QuadreDeText 10"/>
          <p:cNvSpPr txBox="1"/>
          <p:nvPr/>
        </p:nvSpPr>
        <p:spPr>
          <a:xfrm>
            <a:off x="6777180" y="3866402"/>
            <a:ext cx="2088232" cy="646331"/>
          </a:xfrm>
          <a:prstGeom prst="rect">
            <a:avLst/>
          </a:prstGeom>
          <a:noFill/>
        </p:spPr>
        <p:txBody>
          <a:bodyPr wrap="square" rtlCol="0">
            <a:spAutoFit/>
          </a:bodyPr>
          <a:lstStyle/>
          <a:p>
            <a:pPr algn="ctr"/>
            <a:r>
              <a:rPr lang="ca-ES" dirty="0" err="1" smtClean="0"/>
              <a:t>CVs</a:t>
            </a:r>
            <a:r>
              <a:rPr lang="ca-ES" dirty="0" smtClean="0"/>
              <a:t> Professional </a:t>
            </a:r>
            <a:r>
              <a:rPr lang="ca-ES" dirty="0" err="1" smtClean="0"/>
              <a:t>description</a:t>
            </a:r>
            <a:endParaRPr lang="ca-ES" dirty="0"/>
          </a:p>
        </p:txBody>
      </p:sp>
      <p:sp>
        <p:nvSpPr>
          <p:cNvPr id="12" name="QuadreDeText 11"/>
          <p:cNvSpPr txBox="1"/>
          <p:nvPr/>
        </p:nvSpPr>
        <p:spPr>
          <a:xfrm>
            <a:off x="1376066" y="3504399"/>
            <a:ext cx="1987595" cy="369332"/>
          </a:xfrm>
          <a:prstGeom prst="rect">
            <a:avLst/>
          </a:prstGeom>
          <a:noFill/>
        </p:spPr>
        <p:txBody>
          <a:bodyPr wrap="none" rtlCol="0">
            <a:spAutoFit/>
          </a:bodyPr>
          <a:lstStyle/>
          <a:p>
            <a:r>
              <a:rPr lang="ca-ES" dirty="0" smtClean="0"/>
              <a:t>Referències i dades</a:t>
            </a:r>
            <a:endParaRPr lang="ca-ES" dirty="0"/>
          </a:p>
        </p:txBody>
      </p:sp>
      <p:sp>
        <p:nvSpPr>
          <p:cNvPr id="13" name="QuadreDeText 12"/>
          <p:cNvSpPr txBox="1"/>
          <p:nvPr/>
        </p:nvSpPr>
        <p:spPr>
          <a:xfrm>
            <a:off x="4361523" y="5755747"/>
            <a:ext cx="1982706" cy="646331"/>
          </a:xfrm>
          <a:prstGeom prst="rect">
            <a:avLst/>
          </a:prstGeom>
          <a:noFill/>
        </p:spPr>
        <p:txBody>
          <a:bodyPr wrap="square" rtlCol="0">
            <a:spAutoFit/>
          </a:bodyPr>
          <a:lstStyle/>
          <a:p>
            <a:r>
              <a:rPr lang="ca-ES" dirty="0" smtClean="0"/>
              <a:t>Revisió Externa prèvia presentació</a:t>
            </a:r>
            <a:endParaRPr lang="ca-ES" dirty="0"/>
          </a:p>
        </p:txBody>
      </p:sp>
      <p:pic>
        <p:nvPicPr>
          <p:cNvPr id="14" name="Imatge 13"/>
          <p:cNvPicPr>
            <a:picLocks noChangeAspect="1"/>
          </p:cNvPicPr>
          <p:nvPr/>
        </p:nvPicPr>
        <p:blipFill>
          <a:blip r:embed="rId3"/>
          <a:stretch>
            <a:fillRect/>
          </a:stretch>
        </p:blipFill>
        <p:spPr>
          <a:xfrm>
            <a:off x="6307584" y="2226701"/>
            <a:ext cx="741701" cy="741721"/>
          </a:xfrm>
          <a:prstGeom prst="rect">
            <a:avLst/>
          </a:prstGeom>
        </p:spPr>
      </p:pic>
      <p:pic>
        <p:nvPicPr>
          <p:cNvPr id="15" name="Imatge 14"/>
          <p:cNvPicPr>
            <a:picLocks noChangeAspect="1"/>
          </p:cNvPicPr>
          <p:nvPr/>
        </p:nvPicPr>
        <p:blipFill>
          <a:blip r:embed="rId4"/>
          <a:stretch>
            <a:fillRect/>
          </a:stretch>
        </p:blipFill>
        <p:spPr>
          <a:xfrm>
            <a:off x="4257940" y="1680010"/>
            <a:ext cx="737793" cy="737813"/>
          </a:xfrm>
          <a:prstGeom prst="rect">
            <a:avLst/>
          </a:prstGeom>
        </p:spPr>
      </p:pic>
      <p:pic>
        <p:nvPicPr>
          <p:cNvPr id="17" name="Imatge 16" descr="Retallat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2815" y="2687904"/>
            <a:ext cx="1584617" cy="1857466"/>
          </a:xfrm>
          <a:prstGeom prst="rect">
            <a:avLst/>
          </a:prstGeom>
          <a:ln>
            <a:noFill/>
          </a:ln>
          <a:effectLst>
            <a:outerShdw blurRad="292100" dist="139700" dir="2700000" algn="tl" rotWithShape="0">
              <a:srgbClr val="333333">
                <a:alpha val="65000"/>
              </a:srgbClr>
            </a:outerShdw>
          </a:effectLst>
        </p:spPr>
      </p:pic>
      <p:pic>
        <p:nvPicPr>
          <p:cNvPr id="19" name="Imatge 18"/>
          <p:cNvPicPr>
            <a:picLocks noChangeAspect="1"/>
          </p:cNvPicPr>
          <p:nvPr/>
        </p:nvPicPr>
        <p:blipFill rotWithShape="1">
          <a:blip r:embed="rId6"/>
          <a:srcRect l="9681" t="6321" r="6320" b="6319"/>
          <a:stretch/>
        </p:blipFill>
        <p:spPr>
          <a:xfrm>
            <a:off x="6193358" y="3601005"/>
            <a:ext cx="720080" cy="748883"/>
          </a:xfrm>
          <a:prstGeom prst="rect">
            <a:avLst/>
          </a:prstGeom>
        </p:spPr>
      </p:pic>
      <p:pic>
        <p:nvPicPr>
          <p:cNvPr id="20" name="Imatge 19"/>
          <p:cNvPicPr>
            <a:picLocks noChangeAspect="1"/>
          </p:cNvPicPr>
          <p:nvPr/>
        </p:nvPicPr>
        <p:blipFill rotWithShape="1">
          <a:blip r:embed="rId7"/>
          <a:srcRect l="14571" r="14571"/>
          <a:stretch/>
        </p:blipFill>
        <p:spPr>
          <a:xfrm>
            <a:off x="2779998" y="2212192"/>
            <a:ext cx="583014" cy="822808"/>
          </a:xfrm>
          <a:prstGeom prst="rect">
            <a:avLst/>
          </a:prstGeom>
        </p:spPr>
      </p:pic>
      <p:pic>
        <p:nvPicPr>
          <p:cNvPr id="22" name="Imatge 21"/>
          <p:cNvPicPr>
            <a:picLocks noChangeAspect="1"/>
          </p:cNvPicPr>
          <p:nvPr/>
        </p:nvPicPr>
        <p:blipFill>
          <a:blip r:embed="rId8"/>
          <a:stretch>
            <a:fillRect/>
          </a:stretch>
        </p:blipFill>
        <p:spPr>
          <a:xfrm>
            <a:off x="2622615" y="3912537"/>
            <a:ext cx="911693" cy="911693"/>
          </a:xfrm>
          <a:prstGeom prst="rect">
            <a:avLst/>
          </a:prstGeom>
        </p:spPr>
      </p:pic>
      <p:pic>
        <p:nvPicPr>
          <p:cNvPr id="23" name="Imatge 22" descr="Retallat de pantall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8476" y="5269697"/>
            <a:ext cx="823600" cy="823600"/>
          </a:xfrm>
          <a:prstGeom prst="rect">
            <a:avLst/>
          </a:prstGeom>
        </p:spPr>
      </p:pic>
      <p:pic>
        <p:nvPicPr>
          <p:cNvPr id="24" name="Imatge 23" descr="Retallat de pantall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63097" y="4835678"/>
            <a:ext cx="903472" cy="931059"/>
          </a:xfrm>
          <a:prstGeom prst="rect">
            <a:avLst/>
          </a:prstGeom>
        </p:spPr>
      </p:pic>
    </p:spTree>
    <p:extLst>
      <p:ext uri="{BB962C8B-B14F-4D97-AF65-F5344CB8AC3E}">
        <p14:creationId xmlns:p14="http://schemas.microsoft.com/office/powerpoint/2010/main" val="12283732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Recorte de pantalla"/>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5576" y="1484784"/>
            <a:ext cx="7434969" cy="3600399"/>
          </a:xfrm>
          <a:prstGeom prst="rect">
            <a:avLst/>
          </a:prstGeom>
        </p:spPr>
      </p:pic>
    </p:spTree>
    <p:extLst>
      <p:ext uri="{BB962C8B-B14F-4D97-AF65-F5344CB8AC3E}">
        <p14:creationId xmlns:p14="http://schemas.microsoft.com/office/powerpoint/2010/main" val="111120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5656" y="476671"/>
            <a:ext cx="5400600" cy="5698051"/>
          </a:xfrm>
          <a:prstGeom prst="rect">
            <a:avLst/>
          </a:prstGeom>
        </p:spPr>
      </p:pic>
    </p:spTree>
    <p:extLst>
      <p:ext uri="{BB962C8B-B14F-4D97-AF65-F5344CB8AC3E}">
        <p14:creationId xmlns:p14="http://schemas.microsoft.com/office/powerpoint/2010/main" val="34902758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45757" y="5754756"/>
            <a:ext cx="4441708" cy="276999"/>
          </a:xfrm>
          <a:prstGeom prst="rect">
            <a:avLst/>
          </a:prstGeom>
        </p:spPr>
        <p:txBody>
          <a:bodyPr wrap="square">
            <a:spAutoFit/>
          </a:bodyPr>
          <a:lstStyle/>
          <a:p>
            <a:r>
              <a:rPr lang="ca-ES" sz="1200" i="1" u="sng" dirty="0">
                <a:solidFill>
                  <a:srgbClr val="0070C0"/>
                </a:solidFill>
              </a:rPr>
              <a:t>https://twitter.com/H2020SME/status/720581680004800512</a:t>
            </a:r>
          </a:p>
        </p:txBody>
      </p:sp>
      <p:sp>
        <p:nvSpPr>
          <p:cNvPr id="11" name="Rectangle arrodonit 10"/>
          <p:cNvSpPr/>
          <p:nvPr/>
        </p:nvSpPr>
        <p:spPr>
          <a:xfrm>
            <a:off x="3086958" y="2249820"/>
            <a:ext cx="1098792" cy="3279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4" name="Rectangle arrodonit 13"/>
          <p:cNvSpPr/>
          <p:nvPr/>
        </p:nvSpPr>
        <p:spPr>
          <a:xfrm>
            <a:off x="7697066" y="548680"/>
            <a:ext cx="1098792" cy="3279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3" name="Imatge 12" descr="Retallat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1580281"/>
            <a:ext cx="3384398" cy="3076196"/>
          </a:xfrm>
          <a:prstGeom prst="rect">
            <a:avLst/>
          </a:prstGeom>
          <a:ln>
            <a:noFill/>
          </a:ln>
          <a:effectLst>
            <a:outerShdw blurRad="292100" dist="139700" dir="2700000" algn="tl" rotWithShape="0">
              <a:srgbClr val="333333">
                <a:alpha val="65000"/>
              </a:srgbClr>
            </a:outerShdw>
          </a:effectLst>
        </p:spPr>
      </p:pic>
      <p:pic>
        <p:nvPicPr>
          <p:cNvPr id="10" name="Imatge 9" descr="Retallat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3722376"/>
            <a:ext cx="2578432" cy="2309379"/>
          </a:xfrm>
          <a:prstGeom prst="rect">
            <a:avLst/>
          </a:prstGeom>
          <a:ln>
            <a:noFill/>
          </a:ln>
          <a:effectLst>
            <a:outerShdw blurRad="292100" dist="139700" dir="2700000" algn="tl" rotWithShape="0">
              <a:srgbClr val="333333">
                <a:alpha val="65000"/>
              </a:srgbClr>
            </a:outerShdw>
          </a:effectLst>
        </p:spPr>
      </p:pic>
      <p:sp>
        <p:nvSpPr>
          <p:cNvPr id="16" name="QuadreDeText 15"/>
          <p:cNvSpPr txBox="1"/>
          <p:nvPr/>
        </p:nvSpPr>
        <p:spPr>
          <a:xfrm>
            <a:off x="262291" y="607731"/>
            <a:ext cx="4693914" cy="461665"/>
          </a:xfrm>
          <a:prstGeom prst="rect">
            <a:avLst/>
          </a:prstGeom>
          <a:noFill/>
        </p:spPr>
        <p:txBody>
          <a:bodyPr wrap="none" rtlCol="0">
            <a:spAutoFit/>
          </a:bodyPr>
          <a:lstStyle>
            <a:defPPr>
              <a:defRPr lang="ca-ES"/>
            </a:defPPr>
            <a:lvl1pPr>
              <a:defRPr sz="24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defRPr>
            </a:lvl1pPr>
          </a:lstStyle>
          <a:p>
            <a:r>
              <a:rPr lang="ca-ES" dirty="0" smtClean="0"/>
              <a:t>Comunicació, mitjans i referències</a:t>
            </a:r>
            <a:endParaRPr lang="ca-ES" dirty="0"/>
          </a:p>
        </p:txBody>
      </p:sp>
      <p:pic>
        <p:nvPicPr>
          <p:cNvPr id="15" name="Imatge 14" descr="Retallat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314709"/>
            <a:ext cx="732030" cy="689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tge 11" descr="Retallat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3141" y="548680"/>
            <a:ext cx="3508648" cy="38164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237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150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150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12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5576" y="692696"/>
            <a:ext cx="7797552" cy="706090"/>
          </a:xfrm>
        </p:spPr>
        <p:txBody>
          <a:bodyPr>
            <a:normAutofit fontScale="90000"/>
          </a:bodyPr>
          <a:lstStyle/>
          <a:p>
            <a:r>
              <a:rPr lang="ca-ES" dirty="0" smtClean="0"/>
              <a:t>Oportunitats </a:t>
            </a:r>
            <a:r>
              <a:rPr lang="ca-ES" dirty="0" err="1" smtClean="0"/>
              <a:t>Horizon</a:t>
            </a:r>
            <a:r>
              <a:rPr lang="ca-ES" dirty="0" smtClean="0"/>
              <a:t> 2020 per a </a:t>
            </a:r>
            <a:r>
              <a:rPr lang="ca-ES" dirty="0" err="1" smtClean="0"/>
              <a:t>PIMEs</a:t>
            </a:r>
            <a:r>
              <a:rPr lang="ca-ES" dirty="0" smtClean="0"/>
              <a:t/>
            </a:r>
            <a:br>
              <a:rPr lang="ca-ES" dirty="0" smtClean="0"/>
            </a:br>
            <a:r>
              <a:rPr lang="ca-ES" b="0" dirty="0" smtClean="0">
                <a:solidFill>
                  <a:schemeClr val="bg1">
                    <a:lumMod val="50000"/>
                  </a:schemeClr>
                </a:solidFill>
              </a:rPr>
              <a:t>Pressupost previst 2014-2020</a:t>
            </a:r>
            <a:endParaRPr lang="ca-ES" b="0" dirty="0">
              <a:solidFill>
                <a:schemeClr val="bg1">
                  <a:lumMod val="50000"/>
                </a:schemeClr>
              </a:solidFill>
            </a:endParaRPr>
          </a:p>
        </p:txBody>
      </p:sp>
      <p:graphicFrame>
        <p:nvGraphicFramePr>
          <p:cNvPr id="3" name="Diagrama 2"/>
          <p:cNvGraphicFramePr/>
          <p:nvPr>
            <p:extLst/>
          </p:nvPr>
        </p:nvGraphicFramePr>
        <p:xfrm>
          <a:off x="1115616" y="1556792"/>
          <a:ext cx="693643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74773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450577" y="828830"/>
            <a:ext cx="6242845" cy="5200339"/>
          </a:xfrm>
          <a:prstGeom prst="rect">
            <a:avLst/>
          </a:prstGeom>
        </p:spPr>
      </p:pic>
      <p:sp>
        <p:nvSpPr>
          <p:cNvPr id="3" name="Elipse 2"/>
          <p:cNvSpPr/>
          <p:nvPr/>
        </p:nvSpPr>
        <p:spPr>
          <a:xfrm>
            <a:off x="6253262" y="980728"/>
            <a:ext cx="1559098" cy="50405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 name="Elipse 5"/>
          <p:cNvSpPr/>
          <p:nvPr/>
        </p:nvSpPr>
        <p:spPr>
          <a:xfrm>
            <a:off x="6372200" y="2060848"/>
            <a:ext cx="1656184" cy="64807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15696952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ca-ES" dirty="0" smtClean="0"/>
              <a:t>Resultats Catalunya SME Instrument. 2015-16</a:t>
            </a:r>
            <a:endParaRPr lang="ca-ES" dirty="0"/>
          </a:p>
        </p:txBody>
      </p:sp>
      <p:graphicFrame>
        <p:nvGraphicFramePr>
          <p:cNvPr id="4" name="Tabla 3"/>
          <p:cNvGraphicFramePr>
            <a:graphicFrameLocks noGrp="1"/>
          </p:cNvGraphicFramePr>
          <p:nvPr>
            <p:extLst/>
          </p:nvPr>
        </p:nvGraphicFramePr>
        <p:xfrm>
          <a:off x="1259632" y="1988840"/>
          <a:ext cx="5904655" cy="2769799"/>
        </p:xfrm>
        <a:graphic>
          <a:graphicData uri="http://schemas.openxmlformats.org/drawingml/2006/table">
            <a:tbl>
              <a:tblPr/>
              <a:tblGrid>
                <a:gridCol w="888190"/>
                <a:gridCol w="1672155"/>
                <a:gridCol w="1672155"/>
                <a:gridCol w="1672155"/>
              </a:tblGrid>
              <a:tr h="582322">
                <a:tc>
                  <a:txBody>
                    <a:bodyPr/>
                    <a:lstStyle/>
                    <a:p>
                      <a:pPr algn="l" fontAlgn="b"/>
                      <a:endParaRPr lang="ca-ES" sz="18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t"/>
                      <a:r>
                        <a:rPr lang="pt-BR" sz="1800" b="1" i="0" u="none" strike="noStrike" dirty="0">
                          <a:solidFill>
                            <a:srgbClr val="000000"/>
                          </a:solidFill>
                          <a:effectLst/>
                          <a:latin typeface="Calibri" panose="020F0502020204030204" pitchFamily="34" charset="0"/>
                        </a:rPr>
                        <a:t>Fase </a:t>
                      </a:r>
                      <a:r>
                        <a:rPr lang="pt-BR" sz="1800" b="1" i="0" u="none" strike="noStrike" dirty="0" smtClean="0">
                          <a:solidFill>
                            <a:srgbClr val="000000"/>
                          </a:solidFill>
                          <a:effectLst/>
                          <a:latin typeface="Calibri" panose="020F0502020204030204" pitchFamily="34" charset="0"/>
                        </a:rPr>
                        <a:t>1</a:t>
                      </a:r>
                      <a:endParaRPr lang="pt-BR" sz="1800" b="1" i="0" u="none" strike="noStrike" dirty="0">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pt-BR" sz="1800" b="1" i="0" u="none" strike="noStrike" dirty="0">
                          <a:solidFill>
                            <a:srgbClr val="000000"/>
                          </a:solidFill>
                          <a:effectLst/>
                          <a:latin typeface="Calibri" panose="020F0502020204030204" pitchFamily="34" charset="0"/>
                        </a:rPr>
                        <a:t>Fase </a:t>
                      </a:r>
                      <a:r>
                        <a:rPr lang="pt-BR" sz="1800" b="1" i="0" u="none" strike="noStrike" dirty="0" smtClean="0">
                          <a:solidFill>
                            <a:srgbClr val="000000"/>
                          </a:solidFill>
                          <a:effectLst/>
                          <a:latin typeface="Calibri" panose="020F0502020204030204" pitchFamily="34" charset="0"/>
                        </a:rPr>
                        <a:t>2</a:t>
                      </a:r>
                      <a:endParaRPr lang="pt-BR" sz="1800" b="1" i="0" u="none" strike="noStrike" dirty="0">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ca-ES" sz="1800" b="1" i="0" u="none" strike="noStrike">
                          <a:solidFill>
                            <a:srgbClr val="000000"/>
                          </a:solidFill>
                          <a:effectLst/>
                          <a:latin typeface="Calibri" panose="020F0502020204030204" pitchFamily="34" charset="0"/>
                        </a:rPr>
                        <a:t>TOTAL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4113">
                <a:tc>
                  <a:txBody>
                    <a:bodyPr/>
                    <a:lstStyle/>
                    <a:p>
                      <a:pPr algn="l" fontAlgn="ctr"/>
                      <a:r>
                        <a:rPr lang="ca-ES" sz="1800" b="1" i="0" u="none" strike="noStrike">
                          <a:solidFill>
                            <a:srgbClr val="000000"/>
                          </a:solidFill>
                          <a:effectLst/>
                          <a:latin typeface="Calibri" panose="020F0502020204030204" pitchFamily="34" charset="0"/>
                        </a:rPr>
                        <a:t>EU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a-ES" sz="1800" b="0" i="0" u="none" strike="noStrike">
                          <a:solidFill>
                            <a:srgbClr val="000000"/>
                          </a:solidFill>
                          <a:effectLst/>
                          <a:latin typeface="Calibri" panose="020F0502020204030204" pitchFamily="34" charset="0"/>
                        </a:rPr>
                        <a:t>1448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a-ES" sz="1800" b="0" i="0" u="none" strike="noStrike">
                          <a:solidFill>
                            <a:srgbClr val="000000"/>
                          </a:solidFill>
                          <a:effectLst/>
                          <a:latin typeface="Calibri" panose="020F0502020204030204" pitchFamily="34" charset="0"/>
                        </a:rPr>
                        <a:t>388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a-ES" sz="1800" b="0" i="0" u="none" strike="noStrike">
                          <a:solidFill>
                            <a:srgbClr val="000000"/>
                          </a:solidFill>
                          <a:effectLst/>
                          <a:latin typeface="Calibri" panose="020F0502020204030204" pitchFamily="34" charset="0"/>
                        </a:rPr>
                        <a:t>1836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4113">
                <a:tc>
                  <a:txBody>
                    <a:bodyPr/>
                    <a:lstStyle/>
                    <a:p>
                      <a:pPr algn="l" fontAlgn="ctr"/>
                      <a:r>
                        <a:rPr lang="ca-ES" sz="1800" b="1" i="0" u="none" strike="noStrike">
                          <a:solidFill>
                            <a:srgbClr val="000000"/>
                          </a:solidFill>
                          <a:effectLst/>
                          <a:latin typeface="Calibri" panose="020F0502020204030204" pitchFamily="34" charset="0"/>
                        </a:rPr>
                        <a: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a-ES" sz="1800" b="0" i="0" u="none" strike="noStrike">
                          <a:solidFill>
                            <a:srgbClr val="000000"/>
                          </a:solidFill>
                          <a:effectLst/>
                          <a:latin typeface="Calibri" panose="020F0502020204030204" pitchFamily="34" charset="0"/>
                        </a:rPr>
                        <a:t>287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a-ES" sz="1800" b="0" i="0" u="none" strike="noStrike">
                          <a:solidFill>
                            <a:srgbClr val="000000"/>
                          </a:solidFill>
                          <a:effectLst/>
                          <a:latin typeface="Calibri" panose="020F050202020403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a-ES" sz="1800" b="0" i="0" u="none" strike="noStrike">
                          <a:solidFill>
                            <a:srgbClr val="000000"/>
                          </a:solidFill>
                          <a:effectLst/>
                          <a:latin typeface="Calibri" panose="020F0502020204030204" pitchFamily="34" charset="0"/>
                        </a:rPr>
                        <a:t>357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4113">
                <a:tc>
                  <a:txBody>
                    <a:bodyPr/>
                    <a:lstStyle/>
                    <a:p>
                      <a:pPr algn="l" fontAlgn="ctr"/>
                      <a:r>
                        <a:rPr lang="ca-ES" sz="1800" b="1" i="0" u="none" strike="noStrike" dirty="0">
                          <a:solidFill>
                            <a:srgbClr val="000000"/>
                          </a:solidFill>
                          <a:effectLst/>
                          <a:latin typeface="Calibri" panose="020F0502020204030204" pitchFamily="34" charset="0"/>
                        </a:rPr>
                        <a:t>CAT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ca-ES" sz="1800" b="1" i="0" u="none" strike="noStrike" dirty="0">
                          <a:solidFill>
                            <a:srgbClr val="000000"/>
                          </a:solidFill>
                          <a:effectLst/>
                          <a:latin typeface="Calibri" panose="020F050202020403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ca-ES" sz="1800" b="1" i="0" u="none" strike="noStrike" dirty="0">
                          <a:solidFill>
                            <a:srgbClr val="000000"/>
                          </a:solidFill>
                          <a:effectLst/>
                          <a:latin typeface="Calibri" panose="020F050202020403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ca-ES" sz="1800" b="1" i="0" u="none" strike="noStrike" dirty="0">
                          <a:solidFill>
                            <a:srgbClr val="000000"/>
                          </a:solidFill>
                          <a:effectLst/>
                          <a:latin typeface="Calibri" panose="020F0502020204030204" pitchFamily="34" charset="0"/>
                        </a:rPr>
                        <a:t>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r>
              <a:tr h="355046">
                <a:tc>
                  <a:txBody>
                    <a:bodyPr/>
                    <a:lstStyle/>
                    <a:p>
                      <a:pPr algn="l" fontAlgn="b"/>
                      <a:endParaRPr lang="ca-ES" sz="1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ca-ES" sz="1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ca-ES" sz="1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ca-ES" sz="1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5046">
                <a:tc>
                  <a:txBody>
                    <a:bodyPr/>
                    <a:lstStyle/>
                    <a:p>
                      <a:pPr algn="l" fontAlgn="ctr"/>
                      <a:r>
                        <a:rPr lang="ca-ES" sz="1800" b="1" i="0" u="none" strike="noStrike" dirty="0">
                          <a:solidFill>
                            <a:srgbClr val="000000"/>
                          </a:solidFill>
                          <a:effectLst/>
                          <a:latin typeface="Calibri" panose="020F0502020204030204" pitchFamily="34" charset="0"/>
                        </a:rPr>
                        <a:t>CAT </a:t>
                      </a:r>
                      <a:r>
                        <a:rPr lang="ca-ES" sz="1800" b="1" i="0" u="none" strike="noStrike" dirty="0" smtClean="0">
                          <a:solidFill>
                            <a:srgbClr val="000000"/>
                          </a:solidFill>
                          <a:effectLst/>
                          <a:latin typeface="Calibri" panose="020F0502020204030204" pitchFamily="34" charset="0"/>
                        </a:rPr>
                        <a:t>/ </a:t>
                      </a:r>
                      <a:r>
                        <a:rPr lang="ca-ES" sz="1800" b="1" i="0" u="none" strike="noStrike" dirty="0">
                          <a:solidFill>
                            <a:srgbClr val="000000"/>
                          </a:solidFill>
                          <a:effectLst/>
                          <a:latin typeface="Calibri" panose="020F0502020204030204" pitchFamily="34" charset="0"/>
                        </a:rPr>
                        <a:t>EU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a-ES" sz="18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a-ES" sz="18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a-ES" sz="18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5046">
                <a:tc>
                  <a:txBody>
                    <a:bodyPr/>
                    <a:lstStyle/>
                    <a:p>
                      <a:pPr algn="l" fontAlgn="ctr"/>
                      <a:r>
                        <a:rPr lang="ca-ES" sz="1800" b="1" i="0" u="none" strike="noStrike" dirty="0">
                          <a:solidFill>
                            <a:srgbClr val="000000"/>
                          </a:solidFill>
                          <a:effectLst/>
                          <a:latin typeface="Calibri" panose="020F0502020204030204" pitchFamily="34" charset="0"/>
                        </a:rPr>
                        <a:t>CAT </a:t>
                      </a:r>
                      <a:r>
                        <a:rPr lang="ca-ES" sz="1800" b="1" i="0" u="none" strike="noStrike" dirty="0" smtClean="0">
                          <a:solidFill>
                            <a:srgbClr val="000000"/>
                          </a:solidFill>
                          <a:effectLst/>
                          <a:latin typeface="Calibri" panose="020F0502020204030204" pitchFamily="34" charset="0"/>
                        </a:rPr>
                        <a:t>/ </a:t>
                      </a:r>
                      <a:r>
                        <a:rPr lang="ca-ES" sz="1800" b="1" i="0" u="none" strike="noStrike" dirty="0">
                          <a:solidFill>
                            <a:srgbClr val="000000"/>
                          </a:solidFill>
                          <a:effectLst/>
                          <a:latin typeface="Calibri" panose="020F0502020204030204" pitchFamily="34" charset="0"/>
                        </a:rPr>
                        <a: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a-ES" sz="1800" b="0" i="0" u="none" strike="noStrike" dirty="0">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a-ES" sz="1800" b="0" i="0" u="none" strike="noStrike">
                          <a:solidFill>
                            <a:srgbClr val="000000"/>
                          </a:solidFill>
                          <a:effectLst/>
                          <a:latin typeface="Calibri" panose="020F0502020204030204" pitchFamily="34" charset="0"/>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a-ES" sz="1800" b="0"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56165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8"/>
          <p:cNvSpPr>
            <a:spLocks noChangeArrowheads="1"/>
          </p:cNvSpPr>
          <p:nvPr/>
        </p:nvSpPr>
        <p:spPr bwMode="auto">
          <a:xfrm>
            <a:off x="611188" y="2921000"/>
            <a:ext cx="775017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fontAlgn="base">
              <a:spcBef>
                <a:spcPct val="0"/>
              </a:spcBef>
              <a:spcAft>
                <a:spcPct val="0"/>
              </a:spcAft>
            </a:pPr>
            <a:r>
              <a:rPr lang="fr-FR" altLang="en-US" sz="3600" dirty="0" err="1" smtClean="0">
                <a:solidFill>
                  <a:srgbClr val="006491"/>
                </a:solidFill>
                <a:latin typeface="Blogger Sans"/>
              </a:rPr>
              <a:t>Ajudant</a:t>
            </a:r>
            <a:r>
              <a:rPr lang="fr-FR" altLang="en-US" sz="3600" dirty="0" smtClean="0">
                <a:solidFill>
                  <a:srgbClr val="006491"/>
                </a:solidFill>
                <a:latin typeface="Blogger Sans"/>
              </a:rPr>
              <a:t> a les PIMES a</a:t>
            </a:r>
          </a:p>
          <a:p>
            <a:pPr fontAlgn="base">
              <a:spcBef>
                <a:spcPct val="0"/>
              </a:spcBef>
              <a:spcAft>
                <a:spcPct val="0"/>
              </a:spcAft>
            </a:pPr>
            <a:r>
              <a:rPr lang="fr-FR" altLang="en-US" sz="3600" dirty="0" err="1" smtClean="0">
                <a:solidFill>
                  <a:srgbClr val="64B4E6"/>
                </a:solidFill>
                <a:latin typeface="Blogger Sans"/>
              </a:rPr>
              <a:t>innovar</a:t>
            </a:r>
            <a:r>
              <a:rPr lang="fr-FR" altLang="en-US" sz="3600" dirty="0" smtClean="0">
                <a:solidFill>
                  <a:srgbClr val="64B4E6"/>
                </a:solidFill>
                <a:latin typeface="Blogger Sans"/>
              </a:rPr>
              <a:t> </a:t>
            </a:r>
            <a:r>
              <a:rPr lang="fr-FR" altLang="en-US" sz="3600" dirty="0" smtClean="0">
                <a:solidFill>
                  <a:srgbClr val="006491"/>
                </a:solidFill>
                <a:latin typeface="Blogger Sans"/>
              </a:rPr>
              <a:t>i </a:t>
            </a:r>
            <a:r>
              <a:rPr lang="fr-FR" altLang="en-US" sz="3600" dirty="0" err="1" smtClean="0">
                <a:solidFill>
                  <a:srgbClr val="64B4E6"/>
                </a:solidFill>
                <a:latin typeface="Blogger Sans"/>
              </a:rPr>
              <a:t>crèixer</a:t>
            </a:r>
            <a:r>
              <a:rPr lang="fr-FR" altLang="en-US" sz="3600" dirty="0" smtClean="0">
                <a:solidFill>
                  <a:srgbClr val="64B4E6"/>
                </a:solidFill>
                <a:latin typeface="Blogger Sans"/>
              </a:rPr>
              <a:t> </a:t>
            </a:r>
            <a:r>
              <a:rPr lang="fr-FR" altLang="en-US" sz="3600" dirty="0" err="1" smtClean="0">
                <a:solidFill>
                  <a:srgbClr val="006491"/>
                </a:solidFill>
                <a:latin typeface="Blogger Sans"/>
              </a:rPr>
              <a:t>internacionalment</a:t>
            </a:r>
            <a:endParaRPr lang="fr-FR" altLang="en-US" sz="3600" dirty="0" smtClean="0">
              <a:solidFill>
                <a:srgbClr val="006491"/>
              </a:solidFill>
              <a:latin typeface="Blogger Sans"/>
            </a:endParaRPr>
          </a:p>
          <a:p>
            <a:pPr fontAlgn="base">
              <a:spcBef>
                <a:spcPct val="0"/>
              </a:spcBef>
              <a:spcAft>
                <a:spcPct val="0"/>
              </a:spcAft>
            </a:pPr>
            <a:endParaRPr lang="fr-FR" altLang="en-US" sz="3600" dirty="0" smtClean="0">
              <a:solidFill>
                <a:srgbClr val="006491"/>
              </a:solidFill>
              <a:latin typeface="Blogger Sans"/>
            </a:endParaRPr>
          </a:p>
          <a:p>
            <a:pPr fontAlgn="base">
              <a:spcBef>
                <a:spcPct val="0"/>
              </a:spcBef>
              <a:spcAft>
                <a:spcPct val="0"/>
              </a:spcAft>
            </a:pPr>
            <a:endParaRPr lang="fr-FR" altLang="en-US" dirty="0" smtClean="0">
              <a:solidFill>
                <a:srgbClr val="64B4E6"/>
              </a:solidFill>
              <a:latin typeface="Blogger Sans"/>
            </a:endParaRPr>
          </a:p>
        </p:txBody>
      </p:sp>
    </p:spTree>
    <p:extLst>
      <p:ext uri="{BB962C8B-B14F-4D97-AF65-F5344CB8AC3E}">
        <p14:creationId xmlns:p14="http://schemas.microsoft.com/office/powerpoint/2010/main" val="6832403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feqWODyxt8"/>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79388" y="333375"/>
            <a:ext cx="8832850"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a:spLocks noChangeArrowheads="1"/>
          </p:cNvSpPr>
          <p:nvPr/>
        </p:nvSpPr>
        <p:spPr bwMode="auto">
          <a:xfrm>
            <a:off x="323850" y="5508625"/>
            <a:ext cx="8472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pPr>
            <a:r>
              <a:rPr lang="ca-ES" altLang="ca-ES" sz="1800" smtClean="0">
                <a:solidFill>
                  <a:srgbClr val="000000"/>
                </a:solidFill>
                <a:hlinkClick r:id="rId4"/>
              </a:rPr>
              <a:t>https://www.youtube.com/watch?v=ufeqWODyxt8&amp;sns=em</a:t>
            </a:r>
            <a:r>
              <a:rPr lang="ca-ES" altLang="ca-ES" sz="1800" smtClean="0">
                <a:solidFill>
                  <a:srgbClr val="000000"/>
                </a:solidFill>
              </a:rPr>
              <a:t> </a:t>
            </a:r>
          </a:p>
        </p:txBody>
      </p:sp>
    </p:spTree>
    <p:extLst>
      <p:ext uri="{BB962C8B-B14F-4D97-AF65-F5344CB8AC3E}">
        <p14:creationId xmlns:p14="http://schemas.microsoft.com/office/powerpoint/2010/main" val="37440878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8"/>
          <p:cNvSpPr>
            <a:spLocks noChangeArrowheads="1"/>
          </p:cNvSpPr>
          <p:nvPr/>
        </p:nvSpPr>
        <p:spPr bwMode="auto">
          <a:xfrm>
            <a:off x="0" y="3217863"/>
            <a:ext cx="9144000" cy="2284412"/>
          </a:xfrm>
          <a:prstGeom prst="rect">
            <a:avLst/>
          </a:prstGeom>
          <a:solidFill>
            <a:srgbClr val="CCCCCC">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26" name="Rectangle 25"/>
          <p:cNvSpPr>
            <a:spLocks noChangeArrowheads="1"/>
          </p:cNvSpPr>
          <p:nvPr/>
        </p:nvSpPr>
        <p:spPr bwMode="auto">
          <a:xfrm>
            <a:off x="720725" y="3860800"/>
            <a:ext cx="1644650" cy="1282700"/>
          </a:xfrm>
          <a:prstGeom prst="rect">
            <a:avLst/>
          </a:prstGeom>
          <a:solidFill>
            <a:srgbClr val="006491"/>
          </a:solidFill>
          <a:ln>
            <a:noFill/>
          </a:ln>
          <a:effectLst>
            <a:outerShdw blurRad="50800" dist="38100" dir="5400000" algn="t"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s-ES_tradnl" smtClean="0">
              <a:solidFill>
                <a:srgbClr val="000000"/>
              </a:solidFill>
            </a:endParaRPr>
          </a:p>
        </p:txBody>
      </p:sp>
      <p:sp>
        <p:nvSpPr>
          <p:cNvPr id="27" name="Rectangle 26"/>
          <p:cNvSpPr>
            <a:spLocks noChangeArrowheads="1"/>
          </p:cNvSpPr>
          <p:nvPr/>
        </p:nvSpPr>
        <p:spPr bwMode="auto">
          <a:xfrm>
            <a:off x="3746500" y="3833813"/>
            <a:ext cx="1646238" cy="1282700"/>
          </a:xfrm>
          <a:prstGeom prst="rect">
            <a:avLst/>
          </a:prstGeom>
          <a:solidFill>
            <a:srgbClr val="006491"/>
          </a:solidFill>
          <a:ln>
            <a:noFill/>
          </a:ln>
          <a:effectLst>
            <a:outerShdw blurRad="50800" dist="38100" dir="5400000" algn="t"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s-ES_tradnl" smtClean="0">
              <a:solidFill>
                <a:srgbClr val="000000"/>
              </a:solidFill>
            </a:endParaRPr>
          </a:p>
        </p:txBody>
      </p:sp>
      <p:sp>
        <p:nvSpPr>
          <p:cNvPr id="28" name="Rectangle 27"/>
          <p:cNvSpPr>
            <a:spLocks noChangeArrowheads="1"/>
          </p:cNvSpPr>
          <p:nvPr/>
        </p:nvSpPr>
        <p:spPr bwMode="auto">
          <a:xfrm>
            <a:off x="6772275" y="3833813"/>
            <a:ext cx="1646238" cy="1282700"/>
          </a:xfrm>
          <a:prstGeom prst="rect">
            <a:avLst/>
          </a:prstGeom>
          <a:solidFill>
            <a:srgbClr val="006491"/>
          </a:solidFill>
          <a:ln>
            <a:noFill/>
          </a:ln>
          <a:effectLst>
            <a:outerShdw blurRad="50800" dist="38100" dir="5400000" algn="t"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s-ES_tradnl" smtClean="0">
              <a:solidFill>
                <a:srgbClr val="000000"/>
              </a:solidFill>
            </a:endParaRPr>
          </a:p>
        </p:txBody>
      </p:sp>
      <p:grpSp>
        <p:nvGrpSpPr>
          <p:cNvPr id="15366" name="Group 16"/>
          <p:cNvGrpSpPr>
            <a:grpSpLocks/>
          </p:cNvGrpSpPr>
          <p:nvPr/>
        </p:nvGrpSpPr>
        <p:grpSpPr bwMode="auto">
          <a:xfrm>
            <a:off x="720725" y="1916113"/>
            <a:ext cx="1644650" cy="1646237"/>
            <a:chOff x="1172470" y="2152698"/>
            <a:chExt cx="1645920" cy="1645920"/>
          </a:xfrm>
        </p:grpSpPr>
        <p:pic>
          <p:nvPicPr>
            <p:cNvPr id="12" name="Picture 11"/>
            <p:cNvPicPr>
              <a:picLocks noChangeAspect="1"/>
            </p:cNvPicPr>
            <p:nvPr/>
          </p:nvPicPr>
          <p:blipFill>
            <a:blip r:embed="rId3">
              <a:extLst/>
            </a:blip>
            <a:stretch>
              <a:fillRect/>
            </a:stretch>
          </p:blipFill>
          <p:spPr>
            <a:xfrm>
              <a:off x="1691680" y="2497533"/>
              <a:ext cx="607500" cy="956250"/>
            </a:xfrm>
            <a:prstGeom prst="rect">
              <a:avLst/>
            </a:prstGeom>
            <a:effectLst>
              <a:reflection blurRad="6350" stA="50000" endA="300" endPos="55000" dir="5400000" sy="-100000" algn="bl" rotWithShape="0"/>
            </a:effectLst>
          </p:spPr>
        </p:pic>
        <p:sp>
          <p:nvSpPr>
            <p:cNvPr id="13" name="Oval 12"/>
            <p:cNvSpPr>
              <a:spLocks noChangeArrowheads="1"/>
            </p:cNvSpPr>
            <p:nvPr/>
          </p:nvSpPr>
          <p:spPr bwMode="auto">
            <a:xfrm>
              <a:off x="1172470" y="2152698"/>
              <a:ext cx="1645920" cy="1645920"/>
            </a:xfrm>
            <a:prstGeom prst="ellipse">
              <a:avLst/>
            </a:prstGeom>
            <a:noFill/>
            <a:ln w="127000">
              <a:solidFill>
                <a:srgbClr val="006491"/>
              </a:solidFill>
              <a:round/>
              <a:headEnd/>
              <a:tailEnd/>
            </a:ln>
            <a:effectLst>
              <a:outerShdw blurRad="50800" dist="38100" dir="5400000" algn="t"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s-ES_tradnl" smtClean="0">
                <a:solidFill>
                  <a:srgbClr val="000000"/>
                </a:solidFill>
              </a:endParaRPr>
            </a:p>
          </p:txBody>
        </p:sp>
      </p:grpSp>
      <p:grpSp>
        <p:nvGrpSpPr>
          <p:cNvPr id="15367" name="Group 17"/>
          <p:cNvGrpSpPr>
            <a:grpSpLocks/>
          </p:cNvGrpSpPr>
          <p:nvPr/>
        </p:nvGrpSpPr>
        <p:grpSpPr bwMode="auto">
          <a:xfrm>
            <a:off x="3749675" y="1916113"/>
            <a:ext cx="1644650" cy="1646237"/>
            <a:chOff x="3899040" y="2756040"/>
            <a:chExt cx="1645920" cy="1645920"/>
          </a:xfrm>
        </p:grpSpPr>
        <p:pic>
          <p:nvPicPr>
            <p:cNvPr id="11" name="Picture 10"/>
            <p:cNvPicPr>
              <a:picLocks noChangeAspect="1"/>
            </p:cNvPicPr>
            <p:nvPr/>
          </p:nvPicPr>
          <p:blipFill>
            <a:blip r:embed="rId4">
              <a:extLst/>
            </a:blip>
            <a:stretch>
              <a:fillRect/>
            </a:stretch>
          </p:blipFill>
          <p:spPr>
            <a:xfrm>
              <a:off x="4407000" y="3163434"/>
              <a:ext cx="630000" cy="888750"/>
            </a:xfrm>
            <a:prstGeom prst="rect">
              <a:avLst/>
            </a:prstGeom>
            <a:effectLst>
              <a:reflection blurRad="6350" stA="50000" endA="300" endPos="55000" dir="5400000" sy="-100000" algn="bl" rotWithShape="0"/>
            </a:effectLst>
          </p:spPr>
        </p:pic>
        <p:sp>
          <p:nvSpPr>
            <p:cNvPr id="14" name="Oval 13"/>
            <p:cNvSpPr>
              <a:spLocks noChangeArrowheads="1"/>
            </p:cNvSpPr>
            <p:nvPr/>
          </p:nvSpPr>
          <p:spPr bwMode="auto">
            <a:xfrm>
              <a:off x="3899040" y="2756040"/>
              <a:ext cx="1645920" cy="1645920"/>
            </a:xfrm>
            <a:prstGeom prst="ellipse">
              <a:avLst/>
            </a:prstGeom>
            <a:noFill/>
            <a:ln w="127000">
              <a:solidFill>
                <a:srgbClr val="006491"/>
              </a:solidFill>
              <a:round/>
              <a:headEnd/>
              <a:tailEnd/>
            </a:ln>
            <a:effectLst>
              <a:outerShdw blurRad="50800" dist="38100" dir="5400000" algn="t"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s-ES_tradnl" smtClean="0">
                <a:solidFill>
                  <a:srgbClr val="000000"/>
                </a:solidFill>
              </a:endParaRPr>
            </a:p>
          </p:txBody>
        </p:sp>
      </p:grpSp>
      <p:grpSp>
        <p:nvGrpSpPr>
          <p:cNvPr id="15368" name="Group 15"/>
          <p:cNvGrpSpPr>
            <a:grpSpLocks/>
          </p:cNvGrpSpPr>
          <p:nvPr/>
        </p:nvGrpSpPr>
        <p:grpSpPr bwMode="auto">
          <a:xfrm>
            <a:off x="6772275" y="1916113"/>
            <a:ext cx="1646238" cy="1646237"/>
            <a:chOff x="6556248" y="2152698"/>
            <a:chExt cx="1645920" cy="1645920"/>
          </a:xfrm>
        </p:grpSpPr>
        <p:pic>
          <p:nvPicPr>
            <p:cNvPr id="10" name="Picture 9"/>
            <p:cNvPicPr>
              <a:picLocks noChangeAspect="1"/>
            </p:cNvPicPr>
            <p:nvPr/>
          </p:nvPicPr>
          <p:blipFill>
            <a:blip r:embed="rId5">
              <a:extLst/>
            </a:blip>
            <a:stretch>
              <a:fillRect/>
            </a:stretch>
          </p:blipFill>
          <p:spPr>
            <a:xfrm>
              <a:off x="7030458" y="2560092"/>
              <a:ext cx="697500" cy="888750"/>
            </a:xfrm>
            <a:prstGeom prst="rect">
              <a:avLst/>
            </a:prstGeom>
            <a:effectLst>
              <a:reflection blurRad="6350" stA="50000" endA="300" endPos="55000" dir="5400000" sy="-100000" algn="bl" rotWithShape="0"/>
            </a:effectLst>
          </p:spPr>
        </p:pic>
        <p:sp>
          <p:nvSpPr>
            <p:cNvPr id="15" name="Oval 14"/>
            <p:cNvSpPr>
              <a:spLocks noChangeArrowheads="1"/>
            </p:cNvSpPr>
            <p:nvPr/>
          </p:nvSpPr>
          <p:spPr bwMode="auto">
            <a:xfrm>
              <a:off x="6556248" y="2152698"/>
              <a:ext cx="1645920" cy="1645920"/>
            </a:xfrm>
            <a:prstGeom prst="ellipse">
              <a:avLst/>
            </a:prstGeom>
            <a:noFill/>
            <a:ln w="127000">
              <a:solidFill>
                <a:srgbClr val="006491"/>
              </a:solidFill>
              <a:round/>
              <a:headEnd/>
              <a:tailEnd/>
            </a:ln>
            <a:effectLst>
              <a:outerShdw blurRad="50800" dist="38100" dir="5400000" algn="t"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s-ES_tradnl" smtClean="0">
                <a:solidFill>
                  <a:srgbClr val="000000"/>
                </a:solidFill>
              </a:endParaRPr>
            </a:p>
          </p:txBody>
        </p:sp>
      </p:grpSp>
      <p:sp>
        <p:nvSpPr>
          <p:cNvPr id="15369" name="Rectangle 18"/>
          <p:cNvSpPr>
            <a:spLocks noChangeArrowheads="1"/>
          </p:cNvSpPr>
          <p:nvPr/>
        </p:nvSpPr>
        <p:spPr bwMode="auto">
          <a:xfrm>
            <a:off x="669925" y="4029075"/>
            <a:ext cx="181451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pPr>
            <a:r>
              <a:rPr lang="en-GB" altLang="en-US" sz="3600" b="1" smtClean="0">
                <a:solidFill>
                  <a:srgbClr val="FFFFFF"/>
                </a:solidFill>
                <a:latin typeface="Myriad Pro" pitchFamily="34" charset="0"/>
              </a:rPr>
              <a:t>3000</a:t>
            </a:r>
            <a:endParaRPr lang="en-GB" altLang="en-US" smtClean="0">
              <a:solidFill>
                <a:srgbClr val="FFFFFF"/>
              </a:solidFill>
              <a:latin typeface="Myriad Pro" pitchFamily="34" charset="0"/>
            </a:endParaRPr>
          </a:p>
        </p:txBody>
      </p:sp>
      <p:sp>
        <p:nvSpPr>
          <p:cNvPr id="15370" name="Rectangle 19"/>
          <p:cNvSpPr>
            <a:spLocks noChangeArrowheads="1"/>
          </p:cNvSpPr>
          <p:nvPr/>
        </p:nvSpPr>
        <p:spPr bwMode="auto">
          <a:xfrm>
            <a:off x="3987800" y="4016375"/>
            <a:ext cx="1168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pPr>
            <a:r>
              <a:rPr lang="en-GB" altLang="en-US" sz="3600" b="1" smtClean="0">
                <a:solidFill>
                  <a:srgbClr val="FFFFFF"/>
                </a:solidFill>
                <a:latin typeface="Myriad Pro" pitchFamily="34" charset="0"/>
              </a:rPr>
              <a:t>600</a:t>
            </a:r>
            <a:r>
              <a:rPr lang="en-GB" altLang="en-US" sz="3600" b="1" smtClean="0">
                <a:solidFill>
                  <a:srgbClr val="64B4E6"/>
                </a:solidFill>
                <a:latin typeface="Myriad Pro" pitchFamily="34" charset="0"/>
              </a:rPr>
              <a:t>+</a:t>
            </a:r>
            <a:endParaRPr lang="en-GB" altLang="en-US" smtClean="0">
              <a:solidFill>
                <a:srgbClr val="64B4E6"/>
              </a:solidFill>
              <a:latin typeface="Myriad Pro" pitchFamily="34" charset="0"/>
            </a:endParaRPr>
          </a:p>
        </p:txBody>
      </p:sp>
      <p:sp>
        <p:nvSpPr>
          <p:cNvPr id="15371" name="Rectangle 20"/>
          <p:cNvSpPr>
            <a:spLocks noChangeArrowheads="1"/>
          </p:cNvSpPr>
          <p:nvPr/>
        </p:nvSpPr>
        <p:spPr bwMode="auto">
          <a:xfrm>
            <a:off x="3963988" y="4581525"/>
            <a:ext cx="1216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pPr>
            <a:r>
              <a:rPr lang="en-GB" altLang="en-US" sz="1400" smtClean="0">
                <a:solidFill>
                  <a:srgbClr val="FFFFFF"/>
                </a:solidFill>
                <a:latin typeface="Myriad Pro" pitchFamily="34" charset="0"/>
              </a:rPr>
              <a:t>ENTITATS</a:t>
            </a:r>
            <a:endParaRPr lang="en-US" altLang="en-US" sz="1400" smtClean="0">
              <a:solidFill>
                <a:srgbClr val="FFFFFF"/>
              </a:solidFill>
              <a:latin typeface="Myriad Pro" pitchFamily="34" charset="0"/>
            </a:endParaRPr>
          </a:p>
        </p:txBody>
      </p:sp>
      <p:sp>
        <p:nvSpPr>
          <p:cNvPr id="15372" name="Rectangle 21"/>
          <p:cNvSpPr>
            <a:spLocks noChangeArrowheads="1"/>
          </p:cNvSpPr>
          <p:nvPr/>
        </p:nvSpPr>
        <p:spPr bwMode="auto">
          <a:xfrm>
            <a:off x="669925" y="4581525"/>
            <a:ext cx="1814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pPr>
            <a:r>
              <a:rPr lang="en-GB" altLang="en-US" sz="1400" smtClean="0">
                <a:solidFill>
                  <a:srgbClr val="FFFFFF"/>
                </a:solidFill>
                <a:latin typeface="Myriad Pro" pitchFamily="34" charset="0"/>
              </a:rPr>
              <a:t>EXPERTS</a:t>
            </a:r>
          </a:p>
          <a:p>
            <a:pPr algn="ctr" eaLnBrk="0" fontAlgn="base" hangingPunct="0">
              <a:spcBef>
                <a:spcPct val="0"/>
              </a:spcBef>
              <a:spcAft>
                <a:spcPct val="0"/>
              </a:spcAft>
            </a:pPr>
            <a:r>
              <a:rPr lang="en-GB" altLang="en-US" sz="1400" smtClean="0">
                <a:solidFill>
                  <a:srgbClr val="FFFFFF"/>
                </a:solidFill>
                <a:latin typeface="Myriad Pro" pitchFamily="34" charset="0"/>
              </a:rPr>
              <a:t>LOCALS</a:t>
            </a:r>
          </a:p>
          <a:p>
            <a:pPr algn="ctr" eaLnBrk="0" fontAlgn="base" hangingPunct="0">
              <a:spcBef>
                <a:spcPct val="0"/>
              </a:spcBef>
              <a:spcAft>
                <a:spcPct val="0"/>
              </a:spcAft>
            </a:pPr>
            <a:r>
              <a:rPr lang="en-GB" altLang="en-US" sz="1400" smtClean="0">
                <a:solidFill>
                  <a:srgbClr val="FFFFFF"/>
                </a:solidFill>
                <a:latin typeface="Myriad Pro" pitchFamily="34" charset="0"/>
              </a:rPr>
              <a:t> </a:t>
            </a:r>
            <a:endParaRPr lang="en-US" altLang="en-US" sz="1400" smtClean="0">
              <a:solidFill>
                <a:srgbClr val="FFFFFF"/>
              </a:solidFill>
              <a:latin typeface="Myriad Pro" pitchFamily="34" charset="0"/>
            </a:endParaRPr>
          </a:p>
        </p:txBody>
      </p:sp>
      <p:sp>
        <p:nvSpPr>
          <p:cNvPr id="15373" name="Rectangle 22"/>
          <p:cNvSpPr>
            <a:spLocks noChangeArrowheads="1"/>
          </p:cNvSpPr>
          <p:nvPr/>
        </p:nvSpPr>
        <p:spPr bwMode="auto">
          <a:xfrm>
            <a:off x="7011988" y="4016375"/>
            <a:ext cx="11668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pPr>
            <a:r>
              <a:rPr lang="en-GB" altLang="en-US" sz="3600" b="1" smtClean="0">
                <a:solidFill>
                  <a:srgbClr val="FFFFFF"/>
                </a:solidFill>
                <a:latin typeface="Myriad Pro" pitchFamily="34" charset="0"/>
              </a:rPr>
              <a:t>60</a:t>
            </a:r>
            <a:r>
              <a:rPr lang="en-GB" altLang="en-US" sz="3600" b="1" smtClean="0">
                <a:solidFill>
                  <a:srgbClr val="64B4E6"/>
                </a:solidFill>
                <a:latin typeface="Myriad Pro" pitchFamily="34" charset="0"/>
              </a:rPr>
              <a:t>+</a:t>
            </a:r>
            <a:endParaRPr lang="en-GB" altLang="en-US" smtClean="0">
              <a:solidFill>
                <a:srgbClr val="64B4E6"/>
              </a:solidFill>
              <a:latin typeface="Myriad Pro" pitchFamily="34" charset="0"/>
            </a:endParaRPr>
          </a:p>
        </p:txBody>
      </p:sp>
      <p:sp>
        <p:nvSpPr>
          <p:cNvPr id="15374" name="Rectangle 23"/>
          <p:cNvSpPr>
            <a:spLocks noChangeArrowheads="1"/>
          </p:cNvSpPr>
          <p:nvPr/>
        </p:nvSpPr>
        <p:spPr bwMode="auto">
          <a:xfrm>
            <a:off x="6777038" y="4581525"/>
            <a:ext cx="16367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pPr>
            <a:r>
              <a:rPr lang="en-GB" altLang="en-US" sz="1400" smtClean="0">
                <a:solidFill>
                  <a:srgbClr val="FFFFFF"/>
                </a:solidFill>
                <a:latin typeface="Myriad Pro" pitchFamily="34" charset="0"/>
              </a:rPr>
              <a:t>PAÏSOS</a:t>
            </a:r>
            <a:endParaRPr lang="en-US" altLang="en-US" sz="1400" smtClean="0">
              <a:solidFill>
                <a:srgbClr val="FFFFFF"/>
              </a:solidFill>
              <a:latin typeface="Myriad Pro" pitchFamily="34" charset="0"/>
            </a:endParaRPr>
          </a:p>
        </p:txBody>
      </p:sp>
      <p:sp>
        <p:nvSpPr>
          <p:cNvPr id="15375" name="Pentagon 29"/>
          <p:cNvSpPr>
            <a:spLocks noChangeArrowheads="1"/>
          </p:cNvSpPr>
          <p:nvPr/>
        </p:nvSpPr>
        <p:spPr bwMode="auto">
          <a:xfrm rot="5400000">
            <a:off x="1326357" y="3667919"/>
            <a:ext cx="433387" cy="212725"/>
          </a:xfrm>
          <a:prstGeom prst="homePlate">
            <a:avLst>
              <a:gd name="adj" fmla="val 50461"/>
            </a:avLst>
          </a:prstGeom>
          <a:solidFill>
            <a:srgbClr val="00649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15376" name="Pentagon 30"/>
          <p:cNvSpPr>
            <a:spLocks noChangeArrowheads="1"/>
          </p:cNvSpPr>
          <p:nvPr/>
        </p:nvSpPr>
        <p:spPr bwMode="auto">
          <a:xfrm rot="5400000">
            <a:off x="4358482" y="3637756"/>
            <a:ext cx="431800" cy="214313"/>
          </a:xfrm>
          <a:prstGeom prst="homePlate">
            <a:avLst>
              <a:gd name="adj" fmla="val 49904"/>
            </a:avLst>
          </a:prstGeom>
          <a:solidFill>
            <a:srgbClr val="00649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15377" name="Pentagon 31"/>
          <p:cNvSpPr>
            <a:spLocks noChangeArrowheads="1"/>
          </p:cNvSpPr>
          <p:nvPr/>
        </p:nvSpPr>
        <p:spPr bwMode="auto">
          <a:xfrm rot="5400000">
            <a:off x="7379494" y="3648869"/>
            <a:ext cx="431800" cy="214312"/>
          </a:xfrm>
          <a:prstGeom prst="homePlate">
            <a:avLst>
              <a:gd name="adj" fmla="val 49904"/>
            </a:avLst>
          </a:prstGeom>
          <a:solidFill>
            <a:srgbClr val="00649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endParaRPr lang="en-US" altLang="en-US" smtClean="0">
              <a:solidFill>
                <a:srgbClr val="000000"/>
              </a:solidFill>
            </a:endParaRPr>
          </a:p>
        </p:txBody>
      </p:sp>
    </p:spTree>
    <p:extLst>
      <p:ext uri="{BB962C8B-B14F-4D97-AF65-F5344CB8AC3E}">
        <p14:creationId xmlns:p14="http://schemas.microsoft.com/office/powerpoint/2010/main" val="37144966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Flecha abajo"/>
          <p:cNvSpPr/>
          <p:nvPr/>
        </p:nvSpPr>
        <p:spPr>
          <a:xfrm rot="10800000">
            <a:off x="3112120" y="750714"/>
            <a:ext cx="722206" cy="5616624"/>
          </a:xfrm>
          <a:prstGeom prst="downArrow">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4 Elipse"/>
          <p:cNvSpPr>
            <a:spLocks noChangeAspect="1"/>
          </p:cNvSpPr>
          <p:nvPr/>
        </p:nvSpPr>
        <p:spPr>
          <a:xfrm>
            <a:off x="2793854" y="4822729"/>
            <a:ext cx="1360866" cy="136086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5 Elipse"/>
          <p:cNvSpPr>
            <a:spLocks noChangeAspect="1"/>
          </p:cNvSpPr>
          <p:nvPr/>
        </p:nvSpPr>
        <p:spPr>
          <a:xfrm>
            <a:off x="3114287" y="1254770"/>
            <a:ext cx="720000" cy="7200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6 Rectángulo"/>
          <p:cNvSpPr/>
          <p:nvPr/>
        </p:nvSpPr>
        <p:spPr>
          <a:xfrm>
            <a:off x="3114247" y="1614770"/>
            <a:ext cx="720080" cy="345634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7 Elipse"/>
          <p:cNvSpPr/>
          <p:nvPr/>
        </p:nvSpPr>
        <p:spPr>
          <a:xfrm>
            <a:off x="2826215" y="4855090"/>
            <a:ext cx="1296144" cy="129614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8 Conector recto"/>
          <p:cNvCxnSpPr>
            <a:stCxn id="6" idx="2"/>
          </p:cNvCxnSpPr>
          <p:nvPr/>
        </p:nvCxnSpPr>
        <p:spPr>
          <a:xfrm flipH="1">
            <a:off x="3114207" y="1614770"/>
            <a:ext cx="80" cy="3312328"/>
          </a:xfrm>
          <a:prstGeom prst="line">
            <a:avLst/>
          </a:prstGeom>
        </p:spPr>
        <p:style>
          <a:lnRef idx="2">
            <a:schemeClr val="accent1">
              <a:shade val="50000"/>
            </a:schemeClr>
          </a:lnRef>
          <a:fillRef idx="1">
            <a:schemeClr val="accent1"/>
          </a:fillRef>
          <a:effectRef idx="0">
            <a:schemeClr val="accent1"/>
          </a:effectRef>
          <a:fontRef idx="minor">
            <a:schemeClr val="lt1"/>
          </a:fontRef>
        </p:style>
      </p:cxnSp>
      <p:cxnSp>
        <p:nvCxnSpPr>
          <p:cNvPr id="10" name="9 Conector recto"/>
          <p:cNvCxnSpPr>
            <a:stCxn id="6" idx="6"/>
          </p:cNvCxnSpPr>
          <p:nvPr/>
        </p:nvCxnSpPr>
        <p:spPr>
          <a:xfrm flipH="1">
            <a:off x="3829651" y="1614770"/>
            <a:ext cx="4636" cy="3312328"/>
          </a:xfrm>
          <a:prstGeom prst="line">
            <a:avLst/>
          </a:prstGeom>
        </p:spPr>
        <p:style>
          <a:lnRef idx="2">
            <a:schemeClr val="accent1">
              <a:shade val="50000"/>
            </a:schemeClr>
          </a:lnRef>
          <a:fillRef idx="1">
            <a:schemeClr val="accent1"/>
          </a:fillRef>
          <a:effectRef idx="0">
            <a:schemeClr val="accent1"/>
          </a:effectRef>
          <a:fontRef idx="minor">
            <a:schemeClr val="lt1"/>
          </a:fontRef>
        </p:style>
      </p:cxnSp>
      <p:cxnSp>
        <p:nvCxnSpPr>
          <p:cNvPr id="11" name="10 Conector recto"/>
          <p:cNvCxnSpPr/>
          <p:nvPr/>
        </p:nvCxnSpPr>
        <p:spPr>
          <a:xfrm>
            <a:off x="3258263" y="1830754"/>
            <a:ext cx="432048" cy="0"/>
          </a:xfrm>
          <a:prstGeom prst="line">
            <a:avLst/>
          </a:prstGeom>
        </p:spPr>
        <p:style>
          <a:lnRef idx="2">
            <a:schemeClr val="accent1">
              <a:shade val="50000"/>
            </a:schemeClr>
          </a:lnRef>
          <a:fillRef idx="1">
            <a:schemeClr val="accent1"/>
          </a:fillRef>
          <a:effectRef idx="0">
            <a:schemeClr val="accent1"/>
          </a:effectRef>
          <a:fontRef idx="minor">
            <a:schemeClr val="lt1"/>
          </a:fontRef>
        </p:style>
      </p:cxnSp>
      <p:cxnSp>
        <p:nvCxnSpPr>
          <p:cNvPr id="12" name="11 Conector recto"/>
          <p:cNvCxnSpPr/>
          <p:nvPr/>
        </p:nvCxnSpPr>
        <p:spPr>
          <a:xfrm>
            <a:off x="3258263" y="2334890"/>
            <a:ext cx="432048" cy="0"/>
          </a:xfrm>
          <a:prstGeom prst="line">
            <a:avLst/>
          </a:prstGeom>
        </p:spPr>
        <p:style>
          <a:lnRef idx="2">
            <a:schemeClr val="accent1">
              <a:shade val="50000"/>
            </a:schemeClr>
          </a:lnRef>
          <a:fillRef idx="1">
            <a:schemeClr val="accent1"/>
          </a:fillRef>
          <a:effectRef idx="0">
            <a:schemeClr val="accent1"/>
          </a:effectRef>
          <a:fontRef idx="minor">
            <a:schemeClr val="lt1"/>
          </a:fontRef>
        </p:style>
      </p:cxnSp>
      <p:sp>
        <p:nvSpPr>
          <p:cNvPr id="13" name="12 CuadroTexto"/>
          <p:cNvSpPr txBox="1"/>
          <p:nvPr/>
        </p:nvSpPr>
        <p:spPr>
          <a:xfrm>
            <a:off x="3138838" y="5497982"/>
            <a:ext cx="668773" cy="353943"/>
          </a:xfrm>
          <a:prstGeom prst="rect">
            <a:avLst/>
          </a:prstGeom>
          <a:noFill/>
        </p:spPr>
        <p:txBody>
          <a:bodyPr wrap="none" rtlCol="0">
            <a:spAutoFit/>
          </a:bodyPr>
          <a:lstStyle/>
          <a:p>
            <a:r>
              <a:rPr lang="en-GB" sz="1700" b="1" dirty="0" smtClean="0"/>
              <a:t>TRL 1</a:t>
            </a:r>
            <a:endParaRPr lang="en-GB" sz="1700" b="1" dirty="0"/>
          </a:p>
        </p:txBody>
      </p:sp>
      <p:cxnSp>
        <p:nvCxnSpPr>
          <p:cNvPr id="14" name="13 Conector recto"/>
          <p:cNvCxnSpPr/>
          <p:nvPr/>
        </p:nvCxnSpPr>
        <p:spPr>
          <a:xfrm>
            <a:off x="3258263" y="2839026"/>
            <a:ext cx="432048" cy="0"/>
          </a:xfrm>
          <a:prstGeom prst="line">
            <a:avLst/>
          </a:prstGeom>
        </p:spPr>
        <p:style>
          <a:lnRef idx="2">
            <a:schemeClr val="accent1">
              <a:shade val="50000"/>
            </a:schemeClr>
          </a:lnRef>
          <a:fillRef idx="1">
            <a:schemeClr val="accent1"/>
          </a:fillRef>
          <a:effectRef idx="0">
            <a:schemeClr val="accent1"/>
          </a:effectRef>
          <a:fontRef idx="minor">
            <a:schemeClr val="lt1"/>
          </a:fontRef>
        </p:style>
      </p:cxnSp>
      <p:cxnSp>
        <p:nvCxnSpPr>
          <p:cNvPr id="15" name="14 Conector recto"/>
          <p:cNvCxnSpPr/>
          <p:nvPr/>
        </p:nvCxnSpPr>
        <p:spPr>
          <a:xfrm>
            <a:off x="3258263" y="3341113"/>
            <a:ext cx="432048" cy="0"/>
          </a:xfrm>
          <a:prstGeom prst="line">
            <a:avLst/>
          </a:prstGeom>
        </p:spPr>
        <p:style>
          <a:lnRef idx="2">
            <a:schemeClr val="accent1">
              <a:shade val="50000"/>
            </a:schemeClr>
          </a:lnRef>
          <a:fillRef idx="1">
            <a:schemeClr val="accent1"/>
          </a:fillRef>
          <a:effectRef idx="0">
            <a:schemeClr val="accent1"/>
          </a:effectRef>
          <a:fontRef idx="minor">
            <a:schemeClr val="lt1"/>
          </a:fontRef>
        </p:style>
      </p:cxnSp>
      <p:cxnSp>
        <p:nvCxnSpPr>
          <p:cNvPr id="16" name="15 Conector recto"/>
          <p:cNvCxnSpPr/>
          <p:nvPr/>
        </p:nvCxnSpPr>
        <p:spPr>
          <a:xfrm>
            <a:off x="3258263" y="3845249"/>
            <a:ext cx="432048" cy="0"/>
          </a:xfrm>
          <a:prstGeom prst="line">
            <a:avLst/>
          </a:prstGeom>
        </p:spPr>
        <p:style>
          <a:lnRef idx="2">
            <a:schemeClr val="accent1">
              <a:shade val="50000"/>
            </a:schemeClr>
          </a:lnRef>
          <a:fillRef idx="1">
            <a:schemeClr val="accent1"/>
          </a:fillRef>
          <a:effectRef idx="0">
            <a:schemeClr val="accent1"/>
          </a:effectRef>
          <a:fontRef idx="minor">
            <a:schemeClr val="lt1"/>
          </a:fontRef>
        </p:style>
      </p:cxnSp>
      <p:cxnSp>
        <p:nvCxnSpPr>
          <p:cNvPr id="17" name="16 Conector recto"/>
          <p:cNvCxnSpPr/>
          <p:nvPr/>
        </p:nvCxnSpPr>
        <p:spPr>
          <a:xfrm>
            <a:off x="3258263" y="4351214"/>
            <a:ext cx="432048" cy="0"/>
          </a:xfrm>
          <a:prstGeom prst="line">
            <a:avLst/>
          </a:prstGeom>
        </p:spPr>
        <p:style>
          <a:lnRef idx="2">
            <a:schemeClr val="accent1">
              <a:shade val="50000"/>
            </a:schemeClr>
          </a:lnRef>
          <a:fillRef idx="1">
            <a:schemeClr val="accent1"/>
          </a:fillRef>
          <a:effectRef idx="0">
            <a:schemeClr val="accent1"/>
          </a:effectRef>
          <a:fontRef idx="minor">
            <a:schemeClr val="lt1"/>
          </a:fontRef>
        </p:style>
      </p:cxnSp>
      <p:cxnSp>
        <p:nvCxnSpPr>
          <p:cNvPr id="18" name="17 Conector recto"/>
          <p:cNvCxnSpPr/>
          <p:nvPr/>
        </p:nvCxnSpPr>
        <p:spPr>
          <a:xfrm>
            <a:off x="3258263" y="4853301"/>
            <a:ext cx="432048" cy="0"/>
          </a:xfrm>
          <a:prstGeom prst="line">
            <a:avLst/>
          </a:prstGeom>
        </p:spPr>
        <p:style>
          <a:lnRef idx="2">
            <a:schemeClr val="accent1">
              <a:shade val="50000"/>
            </a:schemeClr>
          </a:lnRef>
          <a:fillRef idx="1">
            <a:schemeClr val="accent1"/>
          </a:fillRef>
          <a:effectRef idx="0">
            <a:schemeClr val="accent1"/>
          </a:effectRef>
          <a:fontRef idx="minor">
            <a:schemeClr val="lt1"/>
          </a:fontRef>
        </p:style>
      </p:cxnSp>
      <p:cxnSp>
        <p:nvCxnSpPr>
          <p:cNvPr id="19" name="18 Conector recto"/>
          <p:cNvCxnSpPr/>
          <p:nvPr/>
        </p:nvCxnSpPr>
        <p:spPr>
          <a:xfrm>
            <a:off x="3258263" y="5357437"/>
            <a:ext cx="432048" cy="0"/>
          </a:xfrm>
          <a:prstGeom prst="line">
            <a:avLst/>
          </a:prstGeom>
        </p:spPr>
        <p:style>
          <a:lnRef idx="2">
            <a:schemeClr val="accent1">
              <a:shade val="50000"/>
            </a:schemeClr>
          </a:lnRef>
          <a:fillRef idx="1">
            <a:schemeClr val="accent1"/>
          </a:fillRef>
          <a:effectRef idx="0">
            <a:schemeClr val="accent1"/>
          </a:effectRef>
          <a:fontRef idx="minor">
            <a:schemeClr val="lt1"/>
          </a:fontRef>
        </p:style>
      </p:cxnSp>
      <p:sp>
        <p:nvSpPr>
          <p:cNvPr id="20" name="19 CuadroTexto"/>
          <p:cNvSpPr txBox="1"/>
          <p:nvPr/>
        </p:nvSpPr>
        <p:spPr>
          <a:xfrm>
            <a:off x="3138838" y="4927098"/>
            <a:ext cx="668773" cy="353943"/>
          </a:xfrm>
          <a:prstGeom prst="rect">
            <a:avLst/>
          </a:prstGeom>
          <a:noFill/>
        </p:spPr>
        <p:txBody>
          <a:bodyPr wrap="none" rtlCol="0">
            <a:spAutoFit/>
          </a:bodyPr>
          <a:lstStyle/>
          <a:p>
            <a:r>
              <a:rPr lang="en-GB" sz="1700" b="1" dirty="0" smtClean="0"/>
              <a:t>TRL 2</a:t>
            </a:r>
            <a:endParaRPr lang="en-GB" sz="1700" b="1" dirty="0"/>
          </a:p>
        </p:txBody>
      </p:sp>
      <p:sp>
        <p:nvSpPr>
          <p:cNvPr id="21" name="20 CuadroTexto"/>
          <p:cNvSpPr txBox="1"/>
          <p:nvPr/>
        </p:nvSpPr>
        <p:spPr>
          <a:xfrm>
            <a:off x="3138838" y="4423122"/>
            <a:ext cx="668773" cy="353943"/>
          </a:xfrm>
          <a:prstGeom prst="rect">
            <a:avLst/>
          </a:prstGeom>
          <a:noFill/>
        </p:spPr>
        <p:txBody>
          <a:bodyPr wrap="none" rtlCol="0">
            <a:spAutoFit/>
          </a:bodyPr>
          <a:lstStyle/>
          <a:p>
            <a:r>
              <a:rPr lang="en-GB" sz="1700" b="1" dirty="0" smtClean="0"/>
              <a:t>TRL 3</a:t>
            </a:r>
            <a:endParaRPr lang="en-GB" sz="1700" b="1" dirty="0"/>
          </a:p>
        </p:txBody>
      </p:sp>
      <p:sp>
        <p:nvSpPr>
          <p:cNvPr id="22" name="21 CuadroTexto"/>
          <p:cNvSpPr txBox="1"/>
          <p:nvPr/>
        </p:nvSpPr>
        <p:spPr>
          <a:xfrm>
            <a:off x="3138838" y="3918986"/>
            <a:ext cx="668773" cy="353943"/>
          </a:xfrm>
          <a:prstGeom prst="rect">
            <a:avLst/>
          </a:prstGeom>
          <a:noFill/>
        </p:spPr>
        <p:txBody>
          <a:bodyPr wrap="none" rtlCol="0">
            <a:spAutoFit/>
          </a:bodyPr>
          <a:lstStyle/>
          <a:p>
            <a:r>
              <a:rPr lang="en-GB" sz="1700" b="1" dirty="0" smtClean="0"/>
              <a:t>TRL 4</a:t>
            </a:r>
            <a:endParaRPr lang="en-GB" sz="1700" b="1" dirty="0"/>
          </a:p>
        </p:txBody>
      </p:sp>
      <p:sp>
        <p:nvSpPr>
          <p:cNvPr id="23" name="22 CuadroTexto"/>
          <p:cNvSpPr txBox="1"/>
          <p:nvPr/>
        </p:nvSpPr>
        <p:spPr>
          <a:xfrm>
            <a:off x="3138838" y="3415010"/>
            <a:ext cx="668773" cy="353943"/>
          </a:xfrm>
          <a:prstGeom prst="rect">
            <a:avLst/>
          </a:prstGeom>
          <a:noFill/>
        </p:spPr>
        <p:txBody>
          <a:bodyPr wrap="none" rtlCol="0">
            <a:spAutoFit/>
          </a:bodyPr>
          <a:lstStyle/>
          <a:p>
            <a:r>
              <a:rPr lang="en-GB" sz="1700" b="1" dirty="0" smtClean="0"/>
              <a:t>TRL 5</a:t>
            </a:r>
            <a:endParaRPr lang="en-GB" sz="1700" b="1" dirty="0"/>
          </a:p>
        </p:txBody>
      </p:sp>
      <p:sp>
        <p:nvSpPr>
          <p:cNvPr id="24" name="23 CuadroTexto"/>
          <p:cNvSpPr txBox="1"/>
          <p:nvPr/>
        </p:nvSpPr>
        <p:spPr>
          <a:xfrm>
            <a:off x="3138838" y="2910874"/>
            <a:ext cx="668773" cy="353943"/>
          </a:xfrm>
          <a:prstGeom prst="rect">
            <a:avLst/>
          </a:prstGeom>
          <a:noFill/>
        </p:spPr>
        <p:txBody>
          <a:bodyPr wrap="none" rtlCol="0">
            <a:spAutoFit/>
          </a:bodyPr>
          <a:lstStyle/>
          <a:p>
            <a:r>
              <a:rPr lang="en-GB" sz="1700" b="1" dirty="0" smtClean="0"/>
              <a:t>TRL 6</a:t>
            </a:r>
            <a:endParaRPr lang="en-GB" sz="1700" b="1" dirty="0"/>
          </a:p>
        </p:txBody>
      </p:sp>
      <p:sp>
        <p:nvSpPr>
          <p:cNvPr id="25" name="24 CuadroTexto"/>
          <p:cNvSpPr txBox="1"/>
          <p:nvPr/>
        </p:nvSpPr>
        <p:spPr>
          <a:xfrm>
            <a:off x="3138838" y="2406898"/>
            <a:ext cx="668773" cy="353943"/>
          </a:xfrm>
          <a:prstGeom prst="rect">
            <a:avLst/>
          </a:prstGeom>
          <a:noFill/>
        </p:spPr>
        <p:txBody>
          <a:bodyPr wrap="none" rtlCol="0">
            <a:spAutoFit/>
          </a:bodyPr>
          <a:lstStyle/>
          <a:p>
            <a:r>
              <a:rPr lang="en-GB" sz="1700" b="1" dirty="0" smtClean="0"/>
              <a:t>TRL 7</a:t>
            </a:r>
            <a:endParaRPr lang="en-GB" sz="1700" b="1" dirty="0"/>
          </a:p>
        </p:txBody>
      </p:sp>
      <p:sp>
        <p:nvSpPr>
          <p:cNvPr id="26" name="25 CuadroTexto"/>
          <p:cNvSpPr txBox="1"/>
          <p:nvPr/>
        </p:nvSpPr>
        <p:spPr>
          <a:xfrm>
            <a:off x="3138838" y="1902762"/>
            <a:ext cx="668773" cy="353943"/>
          </a:xfrm>
          <a:prstGeom prst="rect">
            <a:avLst/>
          </a:prstGeom>
          <a:noFill/>
        </p:spPr>
        <p:txBody>
          <a:bodyPr wrap="none" rtlCol="0">
            <a:spAutoFit/>
          </a:bodyPr>
          <a:lstStyle/>
          <a:p>
            <a:r>
              <a:rPr lang="en-GB" sz="1700" b="1" dirty="0" smtClean="0"/>
              <a:t>TRL 8</a:t>
            </a:r>
            <a:endParaRPr lang="en-GB" sz="1700" b="1" dirty="0"/>
          </a:p>
        </p:txBody>
      </p:sp>
      <p:sp>
        <p:nvSpPr>
          <p:cNvPr id="27" name="26 CuadroTexto"/>
          <p:cNvSpPr txBox="1"/>
          <p:nvPr/>
        </p:nvSpPr>
        <p:spPr>
          <a:xfrm>
            <a:off x="3138838" y="1398786"/>
            <a:ext cx="668773" cy="353943"/>
          </a:xfrm>
          <a:prstGeom prst="rect">
            <a:avLst/>
          </a:prstGeom>
          <a:noFill/>
        </p:spPr>
        <p:txBody>
          <a:bodyPr wrap="none" rtlCol="0">
            <a:spAutoFit/>
          </a:bodyPr>
          <a:lstStyle/>
          <a:p>
            <a:r>
              <a:rPr lang="en-GB" sz="1700" b="1" dirty="0" smtClean="0"/>
              <a:t>TRL 9</a:t>
            </a:r>
            <a:endParaRPr lang="en-GB" sz="1700" b="1" dirty="0"/>
          </a:p>
        </p:txBody>
      </p:sp>
      <p:sp>
        <p:nvSpPr>
          <p:cNvPr id="28" name="27 CuadroTexto"/>
          <p:cNvSpPr txBox="1"/>
          <p:nvPr/>
        </p:nvSpPr>
        <p:spPr>
          <a:xfrm>
            <a:off x="4801928" y="5519878"/>
            <a:ext cx="2020746" cy="307777"/>
          </a:xfrm>
          <a:prstGeom prst="rect">
            <a:avLst/>
          </a:prstGeom>
          <a:noFill/>
        </p:spPr>
        <p:txBody>
          <a:bodyPr wrap="none" rtlCol="0">
            <a:spAutoFit/>
          </a:bodyPr>
          <a:lstStyle/>
          <a:p>
            <a:r>
              <a:rPr lang="en-GB" sz="1400" dirty="0" smtClean="0"/>
              <a:t>Basic principles observed</a:t>
            </a:r>
            <a:endParaRPr lang="en-GB" sz="1400" dirty="0"/>
          </a:p>
        </p:txBody>
      </p:sp>
      <p:sp>
        <p:nvSpPr>
          <p:cNvPr id="29" name="28 CuadroTexto"/>
          <p:cNvSpPr txBox="1"/>
          <p:nvPr/>
        </p:nvSpPr>
        <p:spPr>
          <a:xfrm>
            <a:off x="4801928" y="4941300"/>
            <a:ext cx="2486643" cy="307777"/>
          </a:xfrm>
          <a:prstGeom prst="rect">
            <a:avLst/>
          </a:prstGeom>
          <a:noFill/>
        </p:spPr>
        <p:txBody>
          <a:bodyPr wrap="none" rtlCol="0">
            <a:spAutoFit/>
          </a:bodyPr>
          <a:lstStyle/>
          <a:p>
            <a:r>
              <a:rPr lang="en-GB" sz="1400" dirty="0" smtClean="0"/>
              <a:t>Technology concept formulated</a:t>
            </a:r>
            <a:endParaRPr lang="en-GB" sz="1400" dirty="0"/>
          </a:p>
        </p:txBody>
      </p:sp>
      <p:sp>
        <p:nvSpPr>
          <p:cNvPr id="30" name="29 CuadroTexto"/>
          <p:cNvSpPr txBox="1"/>
          <p:nvPr/>
        </p:nvSpPr>
        <p:spPr>
          <a:xfrm>
            <a:off x="4802366" y="4437324"/>
            <a:ext cx="3878626" cy="307777"/>
          </a:xfrm>
          <a:prstGeom prst="rect">
            <a:avLst/>
          </a:prstGeom>
          <a:noFill/>
        </p:spPr>
        <p:txBody>
          <a:bodyPr wrap="none" rtlCol="0">
            <a:spAutoFit/>
          </a:bodyPr>
          <a:lstStyle/>
          <a:p>
            <a:r>
              <a:rPr lang="en-GB" sz="1400" dirty="0" smtClean="0"/>
              <a:t>First assessment feasibility concept &amp; technologies</a:t>
            </a:r>
            <a:endParaRPr lang="en-GB" sz="1400" dirty="0"/>
          </a:p>
        </p:txBody>
      </p:sp>
      <p:sp>
        <p:nvSpPr>
          <p:cNvPr id="31" name="30 CuadroTexto"/>
          <p:cNvSpPr txBox="1"/>
          <p:nvPr/>
        </p:nvSpPr>
        <p:spPr>
          <a:xfrm>
            <a:off x="4802366" y="3933188"/>
            <a:ext cx="3902671" cy="307777"/>
          </a:xfrm>
          <a:prstGeom prst="rect">
            <a:avLst/>
          </a:prstGeom>
          <a:noFill/>
        </p:spPr>
        <p:txBody>
          <a:bodyPr wrap="none" rtlCol="0">
            <a:spAutoFit/>
          </a:bodyPr>
          <a:lstStyle/>
          <a:p>
            <a:r>
              <a:rPr lang="en-GB" sz="1400" dirty="0" smtClean="0"/>
              <a:t>Validation integrated prototype in lab environment</a:t>
            </a:r>
            <a:endParaRPr lang="en-GB" sz="1400" dirty="0"/>
          </a:p>
        </p:txBody>
      </p:sp>
      <p:sp>
        <p:nvSpPr>
          <p:cNvPr id="32" name="31 CuadroTexto"/>
          <p:cNvSpPr txBox="1"/>
          <p:nvPr/>
        </p:nvSpPr>
        <p:spPr>
          <a:xfrm>
            <a:off x="4802804" y="3429212"/>
            <a:ext cx="2980688" cy="307777"/>
          </a:xfrm>
          <a:prstGeom prst="rect">
            <a:avLst/>
          </a:prstGeom>
          <a:noFill/>
        </p:spPr>
        <p:txBody>
          <a:bodyPr wrap="none" rtlCol="0">
            <a:spAutoFit/>
          </a:bodyPr>
          <a:lstStyle/>
          <a:p>
            <a:r>
              <a:rPr lang="en-GB" sz="1400" dirty="0" smtClean="0"/>
              <a:t>Testing prototype in user environment</a:t>
            </a:r>
            <a:endParaRPr lang="en-GB" sz="1400" dirty="0"/>
          </a:p>
        </p:txBody>
      </p:sp>
      <p:sp>
        <p:nvSpPr>
          <p:cNvPr id="33" name="32 CuadroTexto"/>
          <p:cNvSpPr txBox="1"/>
          <p:nvPr/>
        </p:nvSpPr>
        <p:spPr>
          <a:xfrm>
            <a:off x="4809202" y="2925076"/>
            <a:ext cx="1901354" cy="307777"/>
          </a:xfrm>
          <a:prstGeom prst="rect">
            <a:avLst/>
          </a:prstGeom>
          <a:noFill/>
        </p:spPr>
        <p:txBody>
          <a:bodyPr wrap="none" rtlCol="0">
            <a:spAutoFit/>
          </a:bodyPr>
          <a:lstStyle/>
          <a:p>
            <a:r>
              <a:rPr lang="en-GB" sz="1400" dirty="0" smtClean="0"/>
              <a:t>Pre-production product</a:t>
            </a:r>
            <a:endParaRPr lang="en-GB" sz="1400" dirty="0"/>
          </a:p>
        </p:txBody>
      </p:sp>
      <p:sp>
        <p:nvSpPr>
          <p:cNvPr id="34" name="33 CuadroTexto"/>
          <p:cNvSpPr txBox="1"/>
          <p:nvPr/>
        </p:nvSpPr>
        <p:spPr>
          <a:xfrm>
            <a:off x="4809640" y="2421100"/>
            <a:ext cx="3175998" cy="307777"/>
          </a:xfrm>
          <a:prstGeom prst="rect">
            <a:avLst/>
          </a:prstGeom>
          <a:noFill/>
        </p:spPr>
        <p:txBody>
          <a:bodyPr wrap="none" rtlCol="0">
            <a:spAutoFit/>
          </a:bodyPr>
          <a:lstStyle/>
          <a:p>
            <a:r>
              <a:rPr lang="en-GB" sz="1400" dirty="0" smtClean="0"/>
              <a:t>Low scale pilot production demonstrated</a:t>
            </a:r>
            <a:endParaRPr lang="en-GB" sz="1400" dirty="0"/>
          </a:p>
        </p:txBody>
      </p:sp>
      <p:sp>
        <p:nvSpPr>
          <p:cNvPr id="35" name="34 CuadroTexto"/>
          <p:cNvSpPr txBox="1"/>
          <p:nvPr/>
        </p:nvSpPr>
        <p:spPr>
          <a:xfrm>
            <a:off x="4809640" y="1916964"/>
            <a:ext cx="3873625" cy="307777"/>
          </a:xfrm>
          <a:prstGeom prst="rect">
            <a:avLst/>
          </a:prstGeom>
          <a:noFill/>
        </p:spPr>
        <p:txBody>
          <a:bodyPr wrap="none" rtlCol="0">
            <a:spAutoFit/>
          </a:bodyPr>
          <a:lstStyle/>
          <a:p>
            <a:r>
              <a:rPr lang="en-GB" sz="1400" dirty="0" smtClean="0"/>
              <a:t>Manufacturing fully tested, validated and qualified</a:t>
            </a:r>
            <a:endParaRPr lang="en-GB" sz="1400" dirty="0"/>
          </a:p>
        </p:txBody>
      </p:sp>
      <p:sp>
        <p:nvSpPr>
          <p:cNvPr id="36" name="35 CuadroTexto"/>
          <p:cNvSpPr txBox="1"/>
          <p:nvPr/>
        </p:nvSpPr>
        <p:spPr>
          <a:xfrm>
            <a:off x="4810078" y="1412988"/>
            <a:ext cx="3001271" cy="307777"/>
          </a:xfrm>
          <a:prstGeom prst="rect">
            <a:avLst/>
          </a:prstGeom>
          <a:noFill/>
        </p:spPr>
        <p:txBody>
          <a:bodyPr wrap="none" rtlCol="0">
            <a:spAutoFit/>
          </a:bodyPr>
          <a:lstStyle/>
          <a:p>
            <a:r>
              <a:rPr lang="en-GB" sz="1400" dirty="0" smtClean="0"/>
              <a:t>Production &amp; product fully operational</a:t>
            </a:r>
            <a:endParaRPr lang="en-GB" sz="1400" dirty="0"/>
          </a:p>
        </p:txBody>
      </p:sp>
      <p:sp>
        <p:nvSpPr>
          <p:cNvPr id="37" name="36 CuadroTexto"/>
          <p:cNvSpPr txBox="1"/>
          <p:nvPr/>
        </p:nvSpPr>
        <p:spPr>
          <a:xfrm>
            <a:off x="1252618" y="1453187"/>
            <a:ext cx="1305101" cy="276999"/>
          </a:xfrm>
          <a:prstGeom prst="rect">
            <a:avLst/>
          </a:prstGeom>
          <a:noFill/>
        </p:spPr>
        <p:txBody>
          <a:bodyPr wrap="none" rtlCol="0">
            <a:spAutoFit/>
          </a:bodyPr>
          <a:lstStyle/>
          <a:p>
            <a:pPr algn="ctr"/>
            <a:r>
              <a:rPr lang="en-GB" sz="1200" dirty="0" smtClean="0"/>
              <a:t>Market expansion</a:t>
            </a:r>
            <a:endParaRPr lang="en-GB" sz="1200" dirty="0"/>
          </a:p>
        </p:txBody>
      </p:sp>
      <p:sp>
        <p:nvSpPr>
          <p:cNvPr id="38" name="37 CuadroTexto"/>
          <p:cNvSpPr txBox="1"/>
          <p:nvPr/>
        </p:nvSpPr>
        <p:spPr>
          <a:xfrm>
            <a:off x="995336" y="1933920"/>
            <a:ext cx="1819665" cy="276999"/>
          </a:xfrm>
          <a:prstGeom prst="rect">
            <a:avLst/>
          </a:prstGeom>
          <a:noFill/>
        </p:spPr>
        <p:txBody>
          <a:bodyPr wrap="none" rtlCol="0">
            <a:spAutoFit/>
          </a:bodyPr>
          <a:lstStyle/>
          <a:p>
            <a:pPr algn="ctr"/>
            <a:r>
              <a:rPr lang="en-GB" sz="1200" dirty="0" smtClean="0"/>
              <a:t>Initial market introduction</a:t>
            </a:r>
            <a:endParaRPr lang="en-GB" sz="1200" dirty="0"/>
          </a:p>
        </p:txBody>
      </p:sp>
      <p:sp>
        <p:nvSpPr>
          <p:cNvPr id="39" name="38 CuadroTexto"/>
          <p:cNvSpPr txBox="1"/>
          <p:nvPr/>
        </p:nvSpPr>
        <p:spPr>
          <a:xfrm>
            <a:off x="1222577" y="2608193"/>
            <a:ext cx="1365181" cy="461665"/>
          </a:xfrm>
          <a:prstGeom prst="rect">
            <a:avLst/>
          </a:prstGeom>
          <a:noFill/>
        </p:spPr>
        <p:txBody>
          <a:bodyPr wrap="none" rtlCol="0">
            <a:spAutoFit/>
          </a:bodyPr>
          <a:lstStyle/>
          <a:p>
            <a:pPr algn="ctr"/>
            <a:r>
              <a:rPr lang="en-GB" sz="1200" dirty="0" smtClean="0"/>
              <a:t>Pilot production &amp; </a:t>
            </a:r>
          </a:p>
          <a:p>
            <a:pPr algn="ctr"/>
            <a:r>
              <a:rPr lang="en-GB" sz="1200" dirty="0" smtClean="0"/>
              <a:t>demonstration</a:t>
            </a:r>
            <a:endParaRPr lang="en-GB" sz="1200" dirty="0"/>
          </a:p>
        </p:txBody>
      </p:sp>
      <p:sp>
        <p:nvSpPr>
          <p:cNvPr id="40" name="39 CuadroTexto"/>
          <p:cNvSpPr txBox="1"/>
          <p:nvPr/>
        </p:nvSpPr>
        <p:spPr>
          <a:xfrm>
            <a:off x="1028454" y="3430398"/>
            <a:ext cx="1753429" cy="276999"/>
          </a:xfrm>
          <a:prstGeom prst="rect">
            <a:avLst/>
          </a:prstGeom>
          <a:noFill/>
        </p:spPr>
        <p:txBody>
          <a:bodyPr wrap="none" rtlCol="0">
            <a:spAutoFit/>
          </a:bodyPr>
          <a:lstStyle/>
          <a:p>
            <a:pPr algn="ctr"/>
            <a:r>
              <a:rPr lang="en-GB" sz="1200" dirty="0" smtClean="0"/>
              <a:t>Prototyping &amp; incubation</a:t>
            </a:r>
            <a:endParaRPr lang="en-GB" sz="1200" dirty="0"/>
          </a:p>
        </p:txBody>
      </p:sp>
      <p:sp>
        <p:nvSpPr>
          <p:cNvPr id="41" name="40 CuadroTexto"/>
          <p:cNvSpPr txBox="1"/>
          <p:nvPr/>
        </p:nvSpPr>
        <p:spPr>
          <a:xfrm>
            <a:off x="1506886" y="4120381"/>
            <a:ext cx="796564" cy="461665"/>
          </a:xfrm>
          <a:prstGeom prst="rect">
            <a:avLst/>
          </a:prstGeom>
          <a:noFill/>
        </p:spPr>
        <p:txBody>
          <a:bodyPr wrap="none" rtlCol="0">
            <a:spAutoFit/>
          </a:bodyPr>
          <a:lstStyle/>
          <a:p>
            <a:pPr algn="ctr"/>
            <a:r>
              <a:rPr lang="en-GB" sz="1200" dirty="0" smtClean="0"/>
              <a:t>Concept </a:t>
            </a:r>
          </a:p>
          <a:p>
            <a:pPr algn="ctr"/>
            <a:r>
              <a:rPr lang="en-GB" sz="1200" dirty="0" smtClean="0"/>
              <a:t>validation</a:t>
            </a:r>
            <a:endParaRPr lang="en-GB" sz="1200" dirty="0"/>
          </a:p>
        </p:txBody>
      </p:sp>
      <p:sp>
        <p:nvSpPr>
          <p:cNvPr id="42" name="41 CuadroTexto"/>
          <p:cNvSpPr txBox="1"/>
          <p:nvPr/>
        </p:nvSpPr>
        <p:spPr>
          <a:xfrm>
            <a:off x="1519005" y="5195854"/>
            <a:ext cx="772327" cy="276999"/>
          </a:xfrm>
          <a:prstGeom prst="rect">
            <a:avLst/>
          </a:prstGeom>
          <a:noFill/>
        </p:spPr>
        <p:txBody>
          <a:bodyPr wrap="none" rtlCol="0">
            <a:spAutoFit/>
          </a:bodyPr>
          <a:lstStyle/>
          <a:p>
            <a:pPr algn="ctr"/>
            <a:r>
              <a:rPr lang="en-GB" sz="1200" dirty="0" smtClean="0"/>
              <a:t>Invention</a:t>
            </a:r>
            <a:endParaRPr lang="en-GB" sz="1200" dirty="0"/>
          </a:p>
        </p:txBody>
      </p:sp>
      <p:cxnSp>
        <p:nvCxnSpPr>
          <p:cNvPr id="43" name="42 Conector recto de flecha"/>
          <p:cNvCxnSpPr/>
          <p:nvPr/>
        </p:nvCxnSpPr>
        <p:spPr>
          <a:xfrm>
            <a:off x="4024062" y="1575757"/>
            <a:ext cx="714008"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4" name="43 Conector recto de flecha"/>
          <p:cNvCxnSpPr/>
          <p:nvPr/>
        </p:nvCxnSpPr>
        <p:spPr>
          <a:xfrm>
            <a:off x="4024062" y="2076477"/>
            <a:ext cx="714008"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5" name="44 Conector recto de flecha"/>
          <p:cNvCxnSpPr/>
          <p:nvPr/>
        </p:nvCxnSpPr>
        <p:spPr>
          <a:xfrm>
            <a:off x="4024062" y="2582682"/>
            <a:ext cx="714008"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6" name="45 Conector recto de flecha"/>
          <p:cNvCxnSpPr/>
          <p:nvPr/>
        </p:nvCxnSpPr>
        <p:spPr>
          <a:xfrm>
            <a:off x="4024062" y="3083402"/>
            <a:ext cx="714008"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7" name="46 Conector recto de flecha"/>
          <p:cNvCxnSpPr/>
          <p:nvPr/>
        </p:nvCxnSpPr>
        <p:spPr>
          <a:xfrm>
            <a:off x="4024062" y="3591981"/>
            <a:ext cx="714008"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8" name="47 Conector recto de flecha"/>
          <p:cNvCxnSpPr/>
          <p:nvPr/>
        </p:nvCxnSpPr>
        <p:spPr>
          <a:xfrm>
            <a:off x="4024062" y="4092701"/>
            <a:ext cx="714008"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9" name="48 Conector recto de flecha"/>
          <p:cNvCxnSpPr/>
          <p:nvPr/>
        </p:nvCxnSpPr>
        <p:spPr>
          <a:xfrm>
            <a:off x="4024062" y="4598906"/>
            <a:ext cx="714008"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0" name="49 Conector recto de flecha"/>
          <p:cNvCxnSpPr/>
          <p:nvPr/>
        </p:nvCxnSpPr>
        <p:spPr>
          <a:xfrm>
            <a:off x="4154720" y="5099626"/>
            <a:ext cx="583350"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1" name="50 Conector recto de flecha"/>
          <p:cNvCxnSpPr/>
          <p:nvPr/>
        </p:nvCxnSpPr>
        <p:spPr>
          <a:xfrm>
            <a:off x="4234014" y="5671038"/>
            <a:ext cx="506348"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2" name="51 Conector recto"/>
          <p:cNvCxnSpPr/>
          <p:nvPr/>
        </p:nvCxnSpPr>
        <p:spPr>
          <a:xfrm flipV="1">
            <a:off x="914452" y="1830754"/>
            <a:ext cx="1981432" cy="80"/>
          </a:xfrm>
          <a:prstGeom prst="line">
            <a:avLst/>
          </a:prstGeom>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53" name="52 Conector recto"/>
          <p:cNvCxnSpPr/>
          <p:nvPr/>
        </p:nvCxnSpPr>
        <p:spPr>
          <a:xfrm>
            <a:off x="914452" y="2334970"/>
            <a:ext cx="1981432" cy="0"/>
          </a:xfrm>
          <a:prstGeom prst="line">
            <a:avLst/>
          </a:prstGeom>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54" name="53 Conector recto"/>
          <p:cNvCxnSpPr/>
          <p:nvPr/>
        </p:nvCxnSpPr>
        <p:spPr>
          <a:xfrm>
            <a:off x="914452" y="3341193"/>
            <a:ext cx="1981432" cy="1749"/>
          </a:xfrm>
          <a:prstGeom prst="line">
            <a:avLst/>
          </a:prstGeom>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55" name="54 Conector recto"/>
          <p:cNvCxnSpPr/>
          <p:nvPr/>
        </p:nvCxnSpPr>
        <p:spPr>
          <a:xfrm flipV="1">
            <a:off x="914452" y="3845249"/>
            <a:ext cx="1981432" cy="80"/>
          </a:xfrm>
          <a:prstGeom prst="line">
            <a:avLst/>
          </a:prstGeom>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56" name="55 Conector recto"/>
          <p:cNvCxnSpPr/>
          <p:nvPr/>
        </p:nvCxnSpPr>
        <p:spPr>
          <a:xfrm flipV="1">
            <a:off x="914452" y="4853301"/>
            <a:ext cx="1981432" cy="80"/>
          </a:xfrm>
          <a:prstGeom prst="line">
            <a:avLst/>
          </a:prstGeom>
          <a:ln>
            <a:prstDash val="dash"/>
          </a:ln>
        </p:spPr>
        <p:style>
          <a:lnRef idx="2">
            <a:schemeClr val="accent1">
              <a:shade val="50000"/>
            </a:schemeClr>
          </a:lnRef>
          <a:fillRef idx="1">
            <a:schemeClr val="accent1"/>
          </a:fillRef>
          <a:effectRef idx="0">
            <a:schemeClr val="accent1"/>
          </a:effectRef>
          <a:fontRef idx="minor">
            <a:schemeClr val="lt1"/>
          </a:fontRef>
        </p:style>
      </p:cxnSp>
      <p:sp>
        <p:nvSpPr>
          <p:cNvPr id="57" name="Título 8"/>
          <p:cNvSpPr>
            <a:spLocks noGrp="1"/>
          </p:cNvSpPr>
          <p:nvPr>
            <p:ph type="title"/>
          </p:nvPr>
        </p:nvSpPr>
        <p:spPr>
          <a:xfrm>
            <a:off x="662880" y="620688"/>
            <a:ext cx="8229600" cy="562074"/>
          </a:xfrm>
        </p:spPr>
        <p:txBody>
          <a:bodyPr>
            <a:normAutofit fontScale="90000"/>
          </a:bodyPr>
          <a:lstStyle/>
          <a:p>
            <a:r>
              <a:rPr lang="ca-ES" dirty="0" smtClean="0"/>
              <a:t>TRL</a:t>
            </a:r>
            <a:endParaRPr lang="ca-ES" dirty="0"/>
          </a:p>
        </p:txBody>
      </p:sp>
    </p:spTree>
    <p:extLst>
      <p:ext uri="{BB962C8B-B14F-4D97-AF65-F5344CB8AC3E}">
        <p14:creationId xmlns:p14="http://schemas.microsoft.com/office/powerpoint/2010/main" val="28722305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95288" y="1495425"/>
            <a:ext cx="7772400" cy="1108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6491"/>
                </a:solidFill>
                <a:latin typeface="+mj-lt"/>
                <a:ea typeface="+mj-ea"/>
                <a:cs typeface="+mj-cs"/>
              </a:defRPr>
            </a:lvl1pPr>
            <a:lvl2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2pPr>
            <a:lvl3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3pPr>
            <a:lvl4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4pPr>
            <a:lvl5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5pPr>
            <a:lvl6pPr marL="4572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6pPr>
            <a:lvl7pPr marL="9144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7pPr>
            <a:lvl8pPr marL="13716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8pPr>
            <a:lvl9pPr marL="18288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9pPr>
          </a:lstStyle>
          <a:p>
            <a:pPr>
              <a:defRPr/>
            </a:pPr>
            <a:r>
              <a:rPr lang="fr-FR" altLang="en-US" b="0" kern="0" dirty="0" smtClean="0">
                <a:latin typeface="Blogger Sans"/>
                <a:ea typeface="Blogger Sans"/>
                <a:cs typeface="Blogger Sans"/>
              </a:rPr>
              <a:t>La </a:t>
            </a:r>
            <a:r>
              <a:rPr lang="fr-FR" altLang="en-US" b="0" kern="0" dirty="0" err="1" smtClean="0">
                <a:latin typeface="Blogger Sans"/>
                <a:ea typeface="Blogger Sans"/>
                <a:cs typeface="Blogger Sans"/>
              </a:rPr>
              <a:t>xarxa</a:t>
            </a:r>
            <a:r>
              <a:rPr lang="fr-FR" altLang="en-US" b="0" kern="0" dirty="0" smtClean="0">
                <a:latin typeface="Blogger Sans"/>
                <a:ea typeface="Blogger Sans"/>
                <a:cs typeface="Blogger Sans"/>
              </a:rPr>
              <a:t> a </a:t>
            </a:r>
            <a:r>
              <a:rPr lang="fr-FR" altLang="en-US" b="0" kern="0" dirty="0" err="1" smtClean="0">
                <a:solidFill>
                  <a:srgbClr val="64B4E6"/>
                </a:solidFill>
                <a:latin typeface="Blogger Sans"/>
                <a:ea typeface="Blogger Sans"/>
                <a:cs typeface="Blogger Sans"/>
              </a:rPr>
              <a:t>Catalunya</a:t>
            </a:r>
            <a:endParaRPr lang="fr-FR" altLang="en-US" b="0" kern="0" dirty="0" smtClean="0">
              <a:solidFill>
                <a:srgbClr val="64B4E6"/>
              </a:solidFill>
              <a:latin typeface="Blogger Sans"/>
              <a:ea typeface="Blogger Sans"/>
              <a:cs typeface="Blogger Sans"/>
            </a:endParaRPr>
          </a:p>
        </p:txBody>
      </p:sp>
      <p:grpSp>
        <p:nvGrpSpPr>
          <p:cNvPr id="17411" name="3 Grupo"/>
          <p:cNvGrpSpPr>
            <a:grpSpLocks/>
          </p:cNvGrpSpPr>
          <p:nvPr/>
        </p:nvGrpSpPr>
        <p:grpSpPr bwMode="auto">
          <a:xfrm>
            <a:off x="684213" y="2120900"/>
            <a:ext cx="7920037" cy="3684588"/>
            <a:chOff x="352425" y="1998664"/>
            <a:chExt cx="8437565" cy="3951288"/>
          </a:xfrm>
        </p:grpSpPr>
        <p:grpSp>
          <p:nvGrpSpPr>
            <p:cNvPr id="17412" name="2 Grupo"/>
            <p:cNvGrpSpPr>
              <a:grpSpLocks/>
            </p:cNvGrpSpPr>
            <p:nvPr/>
          </p:nvGrpSpPr>
          <p:grpSpPr bwMode="auto">
            <a:xfrm>
              <a:off x="352425" y="1998664"/>
              <a:ext cx="8437565" cy="3951288"/>
              <a:chOff x="352425" y="1998663"/>
              <a:chExt cx="8437563" cy="3951287"/>
            </a:xfrm>
          </p:grpSpPr>
          <p:pic>
            <p:nvPicPr>
              <p:cNvPr id="1741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1998663"/>
                <a:ext cx="8437563" cy="395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5" name="1 Rectángulo redondeado"/>
              <p:cNvSpPr>
                <a:spLocks noChangeArrowheads="1"/>
              </p:cNvSpPr>
              <p:nvPr/>
            </p:nvSpPr>
            <p:spPr bwMode="auto">
              <a:xfrm>
                <a:off x="1115616" y="3356992"/>
                <a:ext cx="1728192" cy="864096"/>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endParaRPr lang="ca-ES" altLang="ca-ES" smtClean="0">
                  <a:solidFill>
                    <a:srgbClr val="000000"/>
                  </a:solidFill>
                  <a:ea typeface="ＭＳ Ｐゴシック" panose="020B0600070205080204" pitchFamily="34" charset="-128"/>
                </a:endParaRPr>
              </a:p>
            </p:txBody>
          </p:sp>
        </p:grpSp>
        <p:pic>
          <p:nvPicPr>
            <p:cNvPr id="17413" name="6 Imagen"/>
            <p:cNvPicPr>
              <a:picLocks noChangeAspect="1"/>
            </p:cNvPicPr>
            <p:nvPr/>
          </p:nvPicPr>
          <p:blipFill>
            <a:blip r:embed="rId3">
              <a:extLst>
                <a:ext uri="{28A0092B-C50C-407E-A947-70E740481C1C}">
                  <a14:useLocalDpi xmlns:a14="http://schemas.microsoft.com/office/drawing/2010/main" val="0"/>
                </a:ext>
              </a:extLst>
            </a:blip>
            <a:srcRect r="11047"/>
            <a:stretch>
              <a:fillRect/>
            </a:stretch>
          </p:blipFill>
          <p:spPr bwMode="auto">
            <a:xfrm>
              <a:off x="1163703" y="3378201"/>
              <a:ext cx="1644386"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841929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2"/>
          <p:cNvSpPr>
            <a:spLocks noChangeArrowheads="1"/>
          </p:cNvSpPr>
          <p:nvPr/>
        </p:nvSpPr>
        <p:spPr bwMode="auto">
          <a:xfrm>
            <a:off x="0" y="2693988"/>
            <a:ext cx="9144000" cy="2808287"/>
          </a:xfrm>
          <a:prstGeom prst="rect">
            <a:avLst/>
          </a:prstGeom>
          <a:solidFill>
            <a:srgbClr val="CCCCCC">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20483" name="Rectangle 33"/>
          <p:cNvSpPr>
            <a:spLocks noChangeArrowheads="1"/>
          </p:cNvSpPr>
          <p:nvPr/>
        </p:nvSpPr>
        <p:spPr bwMode="auto">
          <a:xfrm>
            <a:off x="6189663" y="2941638"/>
            <a:ext cx="2230437" cy="2314575"/>
          </a:xfrm>
          <a:prstGeom prst="rect">
            <a:avLst/>
          </a:prstGeom>
          <a:solidFill>
            <a:srgbClr val="6B6B6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20484" name="Rectangle 32"/>
          <p:cNvSpPr>
            <a:spLocks noChangeArrowheads="1"/>
          </p:cNvSpPr>
          <p:nvPr/>
        </p:nvSpPr>
        <p:spPr bwMode="auto">
          <a:xfrm>
            <a:off x="3455988" y="2941638"/>
            <a:ext cx="2232025" cy="2314575"/>
          </a:xfrm>
          <a:prstGeom prst="rect">
            <a:avLst/>
          </a:prstGeom>
          <a:solidFill>
            <a:srgbClr val="00649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20485" name="Rectangle 3"/>
          <p:cNvSpPr>
            <a:spLocks noChangeArrowheads="1"/>
          </p:cNvSpPr>
          <p:nvPr/>
        </p:nvSpPr>
        <p:spPr bwMode="auto">
          <a:xfrm>
            <a:off x="720725" y="2941638"/>
            <a:ext cx="2230438" cy="2314575"/>
          </a:xfrm>
          <a:prstGeom prst="rect">
            <a:avLst/>
          </a:prstGeom>
          <a:solidFill>
            <a:srgbClr val="64B4E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20486" name="Rectangle 2"/>
          <p:cNvSpPr>
            <a:spLocks noGrp="1" noChangeArrowheads="1"/>
          </p:cNvSpPr>
          <p:nvPr>
            <p:ph type="title" idx="4294967295"/>
          </p:nvPr>
        </p:nvSpPr>
        <p:spPr bwMode="auto">
          <a:xfrm>
            <a:off x="760413" y="1660525"/>
            <a:ext cx="7772400" cy="688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en-US" b="0" smtClean="0">
                <a:latin typeface="Blogger Sans"/>
                <a:ea typeface="Blogger Sans"/>
                <a:cs typeface="Blogger Sans"/>
              </a:rPr>
              <a:t>Serveis a les </a:t>
            </a:r>
            <a:r>
              <a:rPr lang="fr-FR" altLang="en-US" b="0" smtClean="0">
                <a:solidFill>
                  <a:srgbClr val="64B4E6"/>
                </a:solidFill>
                <a:latin typeface="Blogger Sans"/>
                <a:ea typeface="Blogger Sans"/>
                <a:cs typeface="Blogger Sans"/>
              </a:rPr>
              <a:t>PIMEs</a:t>
            </a:r>
          </a:p>
        </p:txBody>
      </p:sp>
      <p:sp>
        <p:nvSpPr>
          <p:cNvPr id="11299" name="TextBox 1"/>
          <p:cNvSpPr txBox="1">
            <a:spLocks noChangeArrowheads="1"/>
          </p:cNvSpPr>
          <p:nvPr/>
        </p:nvSpPr>
        <p:spPr bwMode="auto">
          <a:xfrm>
            <a:off x="3455988" y="2941638"/>
            <a:ext cx="2232025" cy="369887"/>
          </a:xfrm>
          <a:prstGeom prst="rect">
            <a:avLst/>
          </a:prstGeom>
          <a:solidFill>
            <a:srgbClr val="006491"/>
          </a:solidFill>
          <a:ln>
            <a:noFill/>
          </a:ln>
          <a:effectLst>
            <a:outerShdw blurRad="50800" dist="38100" dir="5400000" algn="t" rotWithShape="0">
              <a:srgbClr val="808080">
                <a:alpha val="1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spcBef>
                <a:spcPct val="20000"/>
              </a:spcBef>
              <a:buClr>
                <a:srgbClr val="006491"/>
              </a:buClr>
              <a:buChar char="•"/>
              <a:defRPr sz="3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64B4E6"/>
              </a:buClr>
              <a:buFont typeface="Wingdings" panose="05000000000000000000" pitchFamily="2" charset="2"/>
              <a:buChar char="§"/>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006491"/>
              </a:buClr>
              <a:buChar cha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lr>
                <a:srgbClr val="64B4E6"/>
              </a:buClr>
              <a:buFont typeface="Wingdings" panose="05000000000000000000" pitchFamily="2" charset="2"/>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buClrTx/>
              <a:buFontTx/>
              <a:buNone/>
              <a:defRPr/>
            </a:pPr>
            <a:r>
              <a:rPr lang="en-US" altLang="en-US" sz="1200" b="1" dirty="0" smtClean="0">
                <a:solidFill>
                  <a:srgbClr val="FFFFFF"/>
                </a:solidFill>
                <a:latin typeface="Myriad Pro" charset="0"/>
                <a:ea typeface="Myriad Pro" charset="0"/>
                <a:cs typeface="Myriad Pro" charset="0"/>
              </a:rPr>
              <a:t>ASSESSORAMENT</a:t>
            </a:r>
          </a:p>
        </p:txBody>
      </p:sp>
      <p:sp>
        <p:nvSpPr>
          <p:cNvPr id="11289" name="TextBox 1"/>
          <p:cNvSpPr txBox="1">
            <a:spLocks noChangeArrowheads="1"/>
          </p:cNvSpPr>
          <p:nvPr/>
        </p:nvSpPr>
        <p:spPr bwMode="auto">
          <a:xfrm>
            <a:off x="3455988" y="4354513"/>
            <a:ext cx="2232025" cy="369887"/>
          </a:xfrm>
          <a:prstGeom prst="rect">
            <a:avLst/>
          </a:prstGeom>
          <a:solidFill>
            <a:schemeClr val="bg1">
              <a:alpha val="14902"/>
            </a:schemeClr>
          </a:solidFill>
          <a:ln>
            <a:noFill/>
          </a:ln>
          <a:effectLst>
            <a:outerShdw blurRad="50800" dist="38100" dir="5400000" algn="t" rotWithShape="0">
              <a:srgbClr val="808080">
                <a:alpha val="1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p>
            <a:pPr algn="ctr" eaLnBrk="0" fontAlgn="base" hangingPunct="0">
              <a:spcBef>
                <a:spcPct val="0"/>
              </a:spcBef>
              <a:spcAft>
                <a:spcPct val="0"/>
              </a:spcAft>
              <a:defRPr/>
            </a:pPr>
            <a:r>
              <a:rPr lang="en-US" sz="1200" dirty="0">
                <a:solidFill>
                  <a:srgbClr val="FFFFFF"/>
                </a:solidFill>
                <a:latin typeface="Myriad Pro" charset="0"/>
                <a:ea typeface="Myriad Pro" charset="0"/>
                <a:cs typeface="Myriad Pro" charset="0"/>
              </a:rPr>
              <a:t>Market intelligence</a:t>
            </a:r>
          </a:p>
        </p:txBody>
      </p:sp>
      <p:sp>
        <p:nvSpPr>
          <p:cNvPr id="11287" name="TextBox 1"/>
          <p:cNvSpPr txBox="1">
            <a:spLocks noChangeArrowheads="1"/>
          </p:cNvSpPr>
          <p:nvPr/>
        </p:nvSpPr>
        <p:spPr bwMode="auto">
          <a:xfrm>
            <a:off x="3455988" y="4886325"/>
            <a:ext cx="2232025" cy="554038"/>
          </a:xfrm>
          <a:prstGeom prst="rect">
            <a:avLst/>
          </a:prstGeom>
          <a:solidFill>
            <a:schemeClr val="bg1">
              <a:alpha val="14902"/>
            </a:schemeClr>
          </a:solidFill>
          <a:ln>
            <a:noFill/>
          </a:ln>
          <a:effectLst>
            <a:outerShdw blurRad="50800" dist="38100" dir="5400000" algn="t" rotWithShape="0">
              <a:srgbClr val="808080">
                <a:alpha val="1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sz="2400">
                <a:solidFill>
                  <a:schemeClr val="tx1"/>
                </a:solidFill>
                <a:latin typeface="Arial" pitchFamily="34" charset="0"/>
                <a:ea typeface="Arial Unicode MS" pitchFamily="34" charset="-128"/>
                <a:cs typeface="Arial Unicode MS" pitchFamily="34" charset="-128"/>
              </a:defRPr>
            </a:lvl1pPr>
            <a:lvl2pPr marL="37931725" indent="-37474525">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algn="ctr" eaLnBrk="0" fontAlgn="base" hangingPunct="0">
              <a:spcBef>
                <a:spcPct val="0"/>
              </a:spcBef>
              <a:spcAft>
                <a:spcPct val="0"/>
              </a:spcAft>
              <a:defRPr/>
            </a:pPr>
            <a:r>
              <a:rPr lang="en-US" altLang="en-US" sz="1200" dirty="0" smtClean="0">
                <a:solidFill>
                  <a:srgbClr val="FFFFFF"/>
                </a:solidFill>
                <a:latin typeface="Myriad Pro"/>
                <a:ea typeface="Myriad Pro"/>
                <a:cs typeface="Myriad Pro"/>
              </a:rPr>
              <a:t>IPR expertise</a:t>
            </a:r>
          </a:p>
          <a:p>
            <a:pPr algn="ctr" eaLnBrk="0" fontAlgn="base" hangingPunct="0">
              <a:spcBef>
                <a:spcPct val="0"/>
              </a:spcBef>
              <a:spcAft>
                <a:spcPct val="0"/>
              </a:spcAft>
              <a:defRPr/>
            </a:pPr>
            <a:endParaRPr lang="en-US" altLang="en-US" sz="1200" dirty="0" smtClean="0">
              <a:solidFill>
                <a:srgbClr val="FFFFFF"/>
              </a:solidFill>
              <a:ea typeface="ＭＳ Ｐゴシック" pitchFamily="34" charset="-128"/>
            </a:endParaRPr>
          </a:p>
        </p:txBody>
      </p:sp>
      <p:sp>
        <p:nvSpPr>
          <p:cNvPr id="11285" name="TextBox 1"/>
          <p:cNvSpPr txBox="1">
            <a:spLocks noChangeArrowheads="1"/>
          </p:cNvSpPr>
          <p:nvPr/>
        </p:nvSpPr>
        <p:spPr bwMode="auto">
          <a:xfrm>
            <a:off x="3455988" y="3573463"/>
            <a:ext cx="2232025" cy="554037"/>
          </a:xfrm>
          <a:prstGeom prst="rect">
            <a:avLst/>
          </a:prstGeom>
          <a:solidFill>
            <a:schemeClr val="bg1">
              <a:alpha val="14902"/>
            </a:schemeClr>
          </a:solidFill>
          <a:ln>
            <a:noFill/>
          </a:ln>
          <a:effectLst>
            <a:outerShdw blurRad="50800" dist="38100" dir="5400000" algn="t" rotWithShape="0">
              <a:srgbClr val="808080">
                <a:alpha val="1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spcBef>
                <a:spcPct val="20000"/>
              </a:spcBef>
              <a:buClr>
                <a:srgbClr val="006491"/>
              </a:buClr>
              <a:buChar char="•"/>
              <a:defRPr sz="3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64B4E6"/>
              </a:buClr>
              <a:buFont typeface="Wingdings" panose="05000000000000000000" pitchFamily="2" charset="2"/>
              <a:buChar char="§"/>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006491"/>
              </a:buClr>
              <a:buChar cha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lr>
                <a:srgbClr val="64B4E6"/>
              </a:buClr>
              <a:buFont typeface="Wingdings" panose="05000000000000000000" pitchFamily="2" charset="2"/>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buClrTx/>
              <a:buFontTx/>
              <a:buNone/>
              <a:defRPr/>
            </a:pPr>
            <a:r>
              <a:rPr lang="ca-ES" altLang="en-US" sz="1200" dirty="0" smtClean="0">
                <a:solidFill>
                  <a:srgbClr val="FFFFFF"/>
                </a:solidFill>
                <a:latin typeface="Myriad Pro" charset="0"/>
                <a:ea typeface="Myriad Pro" charset="0"/>
                <a:cs typeface="Myriad Pro" charset="0"/>
              </a:rPr>
              <a:t>Informació sobre polítiques europees</a:t>
            </a:r>
          </a:p>
        </p:txBody>
      </p:sp>
      <p:sp>
        <p:nvSpPr>
          <p:cNvPr id="11297" name="TextBox 1"/>
          <p:cNvSpPr txBox="1">
            <a:spLocks noChangeArrowheads="1"/>
          </p:cNvSpPr>
          <p:nvPr/>
        </p:nvSpPr>
        <p:spPr bwMode="auto">
          <a:xfrm>
            <a:off x="6188075" y="2941638"/>
            <a:ext cx="2232025" cy="369887"/>
          </a:xfrm>
          <a:prstGeom prst="rect">
            <a:avLst/>
          </a:prstGeom>
          <a:solidFill>
            <a:srgbClr val="6B6B6B"/>
          </a:solidFill>
          <a:ln>
            <a:noFill/>
          </a:ln>
          <a:effectLst>
            <a:outerShdw blurRad="50800" dist="38100" dir="5400000" algn="t" rotWithShape="0">
              <a:srgbClr val="808080">
                <a:alpha val="1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spcBef>
                <a:spcPct val="20000"/>
              </a:spcBef>
              <a:buClr>
                <a:srgbClr val="006491"/>
              </a:buClr>
              <a:buChar char="•"/>
              <a:defRPr sz="3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64B4E6"/>
              </a:buClr>
              <a:buFont typeface="Wingdings" panose="05000000000000000000" pitchFamily="2" charset="2"/>
              <a:buChar char="§"/>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006491"/>
              </a:buClr>
              <a:buChar cha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lr>
                <a:srgbClr val="64B4E6"/>
              </a:buClr>
              <a:buFont typeface="Wingdings" panose="05000000000000000000" pitchFamily="2" charset="2"/>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buClrTx/>
              <a:buFontTx/>
              <a:buNone/>
              <a:defRPr/>
            </a:pPr>
            <a:r>
              <a:rPr lang="en-US" altLang="en-US" sz="1200" b="1" dirty="0" smtClean="0">
                <a:solidFill>
                  <a:srgbClr val="FFFFFF"/>
                </a:solidFill>
                <a:latin typeface="Myriad Pro" charset="0"/>
                <a:ea typeface="Myriad Pro" charset="0"/>
                <a:cs typeface="Myriad Pro" charset="0"/>
              </a:rPr>
              <a:t>SUPORT A LA INNOVACIÓ</a:t>
            </a:r>
          </a:p>
        </p:txBody>
      </p:sp>
      <p:sp>
        <p:nvSpPr>
          <p:cNvPr id="11295" name="TextBox 1"/>
          <p:cNvSpPr txBox="1">
            <a:spLocks noChangeArrowheads="1"/>
          </p:cNvSpPr>
          <p:nvPr/>
        </p:nvSpPr>
        <p:spPr bwMode="auto">
          <a:xfrm>
            <a:off x="6188075" y="3644900"/>
            <a:ext cx="2232025" cy="369888"/>
          </a:xfrm>
          <a:prstGeom prst="rect">
            <a:avLst/>
          </a:prstGeom>
          <a:solidFill>
            <a:schemeClr val="bg1">
              <a:alpha val="14902"/>
            </a:schemeClr>
          </a:solidFill>
          <a:ln>
            <a:noFill/>
          </a:ln>
          <a:effectLst>
            <a:outerShdw blurRad="50800" dist="38100" dir="5400000" algn="t" rotWithShape="0">
              <a:srgbClr val="808080">
                <a:alpha val="1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spcBef>
                <a:spcPct val="20000"/>
              </a:spcBef>
              <a:buClr>
                <a:srgbClr val="006491"/>
              </a:buClr>
              <a:buChar char="•"/>
              <a:defRPr sz="3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64B4E6"/>
              </a:buClr>
              <a:buFont typeface="Wingdings" panose="05000000000000000000" pitchFamily="2" charset="2"/>
              <a:buChar char="§"/>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006491"/>
              </a:buClr>
              <a:buChar cha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lr>
                <a:srgbClr val="64B4E6"/>
              </a:buClr>
              <a:buFont typeface="Wingdings" panose="05000000000000000000" pitchFamily="2" charset="2"/>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buClrTx/>
              <a:buFontTx/>
              <a:buNone/>
              <a:defRPr/>
            </a:pPr>
            <a:r>
              <a:rPr lang="ca-ES" altLang="en-US" sz="1200" dirty="0" smtClean="0">
                <a:solidFill>
                  <a:srgbClr val="FFFFFF"/>
                </a:solidFill>
                <a:latin typeface="Myriad Pro" charset="0"/>
                <a:ea typeface="Myriad Pro" charset="0"/>
                <a:cs typeface="Myriad Pro" charset="0"/>
              </a:rPr>
              <a:t>Accés a finançament</a:t>
            </a:r>
          </a:p>
        </p:txBody>
      </p:sp>
      <p:sp>
        <p:nvSpPr>
          <p:cNvPr id="11293" name="TextBox 1"/>
          <p:cNvSpPr txBox="1">
            <a:spLocks noChangeArrowheads="1"/>
          </p:cNvSpPr>
          <p:nvPr/>
        </p:nvSpPr>
        <p:spPr bwMode="auto">
          <a:xfrm>
            <a:off x="6173788" y="4192588"/>
            <a:ext cx="2230437" cy="369887"/>
          </a:xfrm>
          <a:prstGeom prst="rect">
            <a:avLst/>
          </a:prstGeom>
          <a:solidFill>
            <a:schemeClr val="bg1">
              <a:alpha val="14902"/>
            </a:schemeClr>
          </a:solidFill>
          <a:ln>
            <a:noFill/>
          </a:ln>
          <a:effectLst>
            <a:outerShdw blurRad="50800" dist="38100" dir="5400000" algn="t" rotWithShape="0">
              <a:srgbClr val="808080">
                <a:alpha val="1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sz="2400">
                <a:solidFill>
                  <a:schemeClr val="tx1"/>
                </a:solidFill>
                <a:latin typeface="Arial" charset="0"/>
                <a:ea typeface="Arial Unicode MS" charset="0"/>
                <a:cs typeface="Arial Unicode MS" charset="0"/>
              </a:defRPr>
            </a:lvl1pPr>
            <a:lvl2pPr marL="37931725" indent="-37474525">
              <a:defRPr sz="2400">
                <a:solidFill>
                  <a:schemeClr val="tx1"/>
                </a:solidFill>
                <a:latin typeface="Arial" charset="0"/>
                <a:ea typeface="Arial Unicode MS" charset="0"/>
                <a:cs typeface="Arial Unicode MS" charset="0"/>
              </a:defRPr>
            </a:lvl2pPr>
            <a:lvl3pPr marL="1143000" indent="-228600">
              <a:defRPr sz="2400">
                <a:solidFill>
                  <a:schemeClr val="tx1"/>
                </a:solidFill>
                <a:latin typeface="Arial" charset="0"/>
                <a:ea typeface="Arial Unicode MS" charset="0"/>
                <a:cs typeface="Arial Unicode MS" charset="0"/>
              </a:defRPr>
            </a:lvl3pPr>
            <a:lvl4pPr marL="1600200" indent="-228600">
              <a:defRPr sz="2400">
                <a:solidFill>
                  <a:schemeClr val="tx1"/>
                </a:solidFill>
                <a:latin typeface="Arial" charset="0"/>
                <a:ea typeface="Arial Unicode MS" charset="0"/>
                <a:cs typeface="Arial Unicode MS" charset="0"/>
              </a:defRPr>
            </a:lvl4pPr>
            <a:lvl5pPr marL="2057400" indent="-228600">
              <a:defRPr sz="2400">
                <a:solidFill>
                  <a:schemeClr val="tx1"/>
                </a:solidFill>
                <a:latin typeface="Arial" charset="0"/>
                <a:ea typeface="Arial Unicode MS" charset="0"/>
                <a:cs typeface="Arial Unicode MS" charset="0"/>
              </a:defRPr>
            </a:lvl5pPr>
            <a:lvl6pPr marL="25146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6pPr>
            <a:lvl7pPr marL="29718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7pPr>
            <a:lvl8pPr marL="34290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8pPr>
            <a:lvl9pPr marL="38862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9pPr>
          </a:lstStyle>
          <a:p>
            <a:pPr algn="ctr" eaLnBrk="0" fontAlgn="base" hangingPunct="0">
              <a:spcBef>
                <a:spcPct val="0"/>
              </a:spcBef>
              <a:spcAft>
                <a:spcPct val="0"/>
              </a:spcAft>
              <a:defRPr/>
            </a:pPr>
            <a:r>
              <a:rPr lang="ca-ES" altLang="en-US" sz="1200" dirty="0" smtClean="0">
                <a:solidFill>
                  <a:srgbClr val="FFFFFF"/>
                </a:solidFill>
                <a:latin typeface="Myriad Pro" charset="0"/>
                <a:ea typeface="Myriad Pro" charset="0"/>
                <a:cs typeface="Myriad Pro" charset="0"/>
              </a:rPr>
              <a:t>Gestió de la Innovació</a:t>
            </a:r>
          </a:p>
        </p:txBody>
      </p:sp>
      <p:sp>
        <p:nvSpPr>
          <p:cNvPr id="11291" name="TextBox 1"/>
          <p:cNvSpPr txBox="1">
            <a:spLocks noChangeArrowheads="1"/>
          </p:cNvSpPr>
          <p:nvPr/>
        </p:nvSpPr>
        <p:spPr bwMode="auto">
          <a:xfrm>
            <a:off x="6188075" y="4886325"/>
            <a:ext cx="2232025" cy="554038"/>
          </a:xfrm>
          <a:prstGeom prst="rect">
            <a:avLst/>
          </a:prstGeom>
          <a:solidFill>
            <a:schemeClr val="bg1">
              <a:alpha val="14902"/>
            </a:schemeClr>
          </a:solidFill>
          <a:ln>
            <a:noFill/>
          </a:ln>
          <a:effectLst>
            <a:outerShdw blurRad="50800" dist="38100" dir="5400000" algn="t" rotWithShape="0">
              <a:srgbClr val="808080">
                <a:alpha val="1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defRPr sz="2400">
                <a:solidFill>
                  <a:schemeClr val="tx1"/>
                </a:solidFill>
                <a:latin typeface="Arial" pitchFamily="34" charset="0"/>
                <a:ea typeface="Arial Unicode MS" pitchFamily="34" charset="-128"/>
                <a:cs typeface="Arial Unicode MS" pitchFamily="34" charset="-128"/>
              </a:defRPr>
            </a:lvl1pPr>
            <a:lvl2pPr marL="37931725" indent="-37474525">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algn="ctr" eaLnBrk="0" fontAlgn="base" hangingPunct="0">
              <a:spcBef>
                <a:spcPct val="0"/>
              </a:spcBef>
              <a:spcAft>
                <a:spcPct val="0"/>
              </a:spcAft>
              <a:defRPr/>
            </a:pPr>
            <a:r>
              <a:rPr lang="en-US" altLang="en-US" sz="1200" dirty="0" err="1" smtClean="0">
                <a:solidFill>
                  <a:srgbClr val="FFFFFF"/>
                </a:solidFill>
                <a:latin typeface="Myriad Pro"/>
                <a:ea typeface="Myriad Pro"/>
                <a:cs typeface="Myriad Pro"/>
              </a:rPr>
              <a:t>Transferència</a:t>
            </a:r>
            <a:r>
              <a:rPr lang="en-US" altLang="en-US" sz="1200" dirty="0" smtClean="0">
                <a:solidFill>
                  <a:srgbClr val="FFFFFF"/>
                </a:solidFill>
                <a:latin typeface="Myriad Pro"/>
                <a:ea typeface="Myriad Pro"/>
                <a:cs typeface="Myriad Pro"/>
              </a:rPr>
              <a:t> </a:t>
            </a:r>
            <a:r>
              <a:rPr lang="en-US" altLang="en-US" sz="1200" dirty="0" err="1" smtClean="0">
                <a:solidFill>
                  <a:srgbClr val="FFFFFF"/>
                </a:solidFill>
                <a:latin typeface="Myriad Pro"/>
                <a:ea typeface="Myriad Pro"/>
                <a:cs typeface="Myriad Pro"/>
              </a:rPr>
              <a:t>Tecnològica</a:t>
            </a:r>
            <a:endParaRPr lang="en-US" altLang="en-US" sz="1200" dirty="0" smtClean="0">
              <a:solidFill>
                <a:srgbClr val="FFFFFF"/>
              </a:solidFill>
              <a:latin typeface="Myriad Pro"/>
              <a:ea typeface="Myriad Pro"/>
              <a:cs typeface="Myriad Pro"/>
            </a:endParaRPr>
          </a:p>
          <a:p>
            <a:pPr algn="ctr" eaLnBrk="0" fontAlgn="base" hangingPunct="0">
              <a:spcBef>
                <a:spcPct val="0"/>
              </a:spcBef>
              <a:spcAft>
                <a:spcPct val="0"/>
              </a:spcAft>
              <a:defRPr/>
            </a:pPr>
            <a:endParaRPr lang="en-US" altLang="en-US" sz="1200" dirty="0" smtClean="0">
              <a:solidFill>
                <a:srgbClr val="FFFFFF"/>
              </a:solidFill>
              <a:ea typeface="ＭＳ Ｐゴシック" pitchFamily="34" charset="-128"/>
            </a:endParaRPr>
          </a:p>
        </p:txBody>
      </p:sp>
      <p:sp>
        <p:nvSpPr>
          <p:cNvPr id="11307" name="TextBox 1"/>
          <p:cNvSpPr txBox="1">
            <a:spLocks noChangeArrowheads="1"/>
          </p:cNvSpPr>
          <p:nvPr/>
        </p:nvSpPr>
        <p:spPr bwMode="auto">
          <a:xfrm>
            <a:off x="720725" y="2941638"/>
            <a:ext cx="2230438" cy="554037"/>
          </a:xfrm>
          <a:prstGeom prst="rect">
            <a:avLst/>
          </a:prstGeom>
          <a:solidFill>
            <a:srgbClr val="64B4E6"/>
          </a:solidFill>
          <a:ln>
            <a:noFill/>
          </a:ln>
          <a:effectLst>
            <a:outerShdw blurRad="50800" dist="38100" dir="5400000" algn="t" rotWithShape="0">
              <a:srgbClr val="808080">
                <a:alpha val="1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spcBef>
                <a:spcPct val="20000"/>
              </a:spcBef>
              <a:buClr>
                <a:srgbClr val="006491"/>
              </a:buClr>
              <a:buChar char="•"/>
              <a:defRPr sz="3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64B4E6"/>
              </a:buClr>
              <a:buFont typeface="Wingdings" panose="05000000000000000000" pitchFamily="2" charset="2"/>
              <a:buChar char="§"/>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006491"/>
              </a:buClr>
              <a:buChar cha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lr>
                <a:srgbClr val="64B4E6"/>
              </a:buClr>
              <a:buFont typeface="Wingdings" panose="05000000000000000000" pitchFamily="2" charset="2"/>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buClrTx/>
              <a:buFontTx/>
              <a:buNone/>
              <a:defRPr/>
            </a:pPr>
            <a:r>
              <a:rPr lang="en-US" altLang="en-US" sz="1200" b="1" dirty="0" smtClean="0">
                <a:solidFill>
                  <a:srgbClr val="FFFFFF"/>
                </a:solidFill>
                <a:latin typeface="Myriad Pro" charset="0"/>
                <a:ea typeface="Myriad Pro" charset="0"/>
                <a:cs typeface="Myriad Pro" charset="0"/>
              </a:rPr>
              <a:t>COOPERACIÓ INTERNACIONAL</a:t>
            </a:r>
          </a:p>
        </p:txBody>
      </p:sp>
      <p:sp>
        <p:nvSpPr>
          <p:cNvPr id="11305" name="TextBox 1"/>
          <p:cNvSpPr txBox="1">
            <a:spLocks noChangeArrowheads="1"/>
          </p:cNvSpPr>
          <p:nvPr/>
        </p:nvSpPr>
        <p:spPr bwMode="auto">
          <a:xfrm>
            <a:off x="720725" y="3644900"/>
            <a:ext cx="2230438" cy="369888"/>
          </a:xfrm>
          <a:prstGeom prst="rect">
            <a:avLst/>
          </a:prstGeom>
          <a:solidFill>
            <a:schemeClr val="bg1">
              <a:alpha val="14902"/>
            </a:schemeClr>
          </a:solidFill>
          <a:ln>
            <a:noFill/>
          </a:ln>
          <a:effectLst>
            <a:outerShdw blurRad="50800" dist="38100" dir="5400000" algn="t" rotWithShape="0">
              <a:srgbClr val="808080">
                <a:alpha val="1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spcBef>
                <a:spcPct val="20000"/>
              </a:spcBef>
              <a:buClr>
                <a:srgbClr val="006491"/>
              </a:buClr>
              <a:buChar char="•"/>
              <a:defRPr sz="3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64B4E6"/>
              </a:buClr>
              <a:buFont typeface="Wingdings" panose="05000000000000000000" pitchFamily="2" charset="2"/>
              <a:buChar char="§"/>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006491"/>
              </a:buClr>
              <a:buChar cha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lr>
                <a:srgbClr val="64B4E6"/>
              </a:buClr>
              <a:buFont typeface="Wingdings" panose="05000000000000000000" pitchFamily="2" charset="2"/>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buClrTx/>
              <a:buFontTx/>
              <a:buNone/>
              <a:defRPr/>
            </a:pPr>
            <a:r>
              <a:rPr lang="en-US" altLang="en-US" sz="1200" dirty="0" smtClean="0">
                <a:solidFill>
                  <a:srgbClr val="FFFFFF"/>
                </a:solidFill>
                <a:latin typeface="Myriad Pro" charset="0"/>
                <a:ea typeface="Myriad Pro" charset="0"/>
                <a:cs typeface="Myriad Pro" charset="0"/>
              </a:rPr>
              <a:t>Base de </a:t>
            </a:r>
            <a:r>
              <a:rPr lang="en-US" altLang="en-US" sz="1200" dirty="0" err="1" smtClean="0">
                <a:solidFill>
                  <a:srgbClr val="FFFFFF"/>
                </a:solidFill>
                <a:latin typeface="Myriad Pro" charset="0"/>
                <a:ea typeface="Myriad Pro" charset="0"/>
                <a:cs typeface="Myriad Pro" charset="0"/>
              </a:rPr>
              <a:t>dades</a:t>
            </a:r>
            <a:r>
              <a:rPr lang="en-US" altLang="en-US" sz="1200" dirty="0" smtClean="0">
                <a:solidFill>
                  <a:srgbClr val="FFFFFF"/>
                </a:solidFill>
                <a:latin typeface="Myriad Pro" charset="0"/>
                <a:ea typeface="Myriad Pro" charset="0"/>
                <a:cs typeface="Myriad Pro" charset="0"/>
              </a:rPr>
              <a:t> de </a:t>
            </a:r>
            <a:r>
              <a:rPr lang="en-US" altLang="en-US" sz="1200" dirty="0" err="1" smtClean="0">
                <a:solidFill>
                  <a:srgbClr val="FFFFFF"/>
                </a:solidFill>
                <a:latin typeface="Myriad Pro" charset="0"/>
                <a:ea typeface="Myriad Pro" charset="0"/>
                <a:cs typeface="Myriad Pro" charset="0"/>
              </a:rPr>
              <a:t>perfils</a:t>
            </a:r>
            <a:endParaRPr lang="en-US" altLang="en-US" sz="1200" dirty="0" smtClean="0">
              <a:solidFill>
                <a:srgbClr val="FFFFFF"/>
              </a:solidFill>
              <a:latin typeface="Myriad Pro" charset="0"/>
              <a:ea typeface="Myriad Pro" charset="0"/>
              <a:cs typeface="Myriad Pro" charset="0"/>
            </a:endParaRPr>
          </a:p>
        </p:txBody>
      </p:sp>
      <p:sp>
        <p:nvSpPr>
          <p:cNvPr id="11303" name="TextBox 1"/>
          <p:cNvSpPr txBox="1">
            <a:spLocks noChangeArrowheads="1"/>
          </p:cNvSpPr>
          <p:nvPr/>
        </p:nvSpPr>
        <p:spPr bwMode="auto">
          <a:xfrm>
            <a:off x="720725" y="4284663"/>
            <a:ext cx="2230438" cy="368300"/>
          </a:xfrm>
          <a:prstGeom prst="rect">
            <a:avLst/>
          </a:prstGeom>
          <a:solidFill>
            <a:schemeClr val="bg1">
              <a:alpha val="14902"/>
            </a:schemeClr>
          </a:solidFill>
          <a:ln>
            <a:noFill/>
          </a:ln>
          <a:effectLst>
            <a:outerShdw blurRad="50800" dist="38100" dir="5400000" algn="t" rotWithShape="0">
              <a:srgbClr val="808080">
                <a:alpha val="1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spcBef>
                <a:spcPct val="20000"/>
              </a:spcBef>
              <a:buClr>
                <a:srgbClr val="006491"/>
              </a:buClr>
              <a:buChar char="•"/>
              <a:defRPr sz="3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64B4E6"/>
              </a:buClr>
              <a:buFont typeface="Wingdings" panose="05000000000000000000" pitchFamily="2" charset="2"/>
              <a:buChar char="§"/>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006491"/>
              </a:buClr>
              <a:buChar cha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lr>
                <a:srgbClr val="64B4E6"/>
              </a:buClr>
              <a:buFont typeface="Wingdings" panose="05000000000000000000" pitchFamily="2" charset="2"/>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buClrTx/>
              <a:buFontTx/>
              <a:buNone/>
              <a:defRPr/>
            </a:pPr>
            <a:r>
              <a:rPr lang="en-US" altLang="en-US" sz="1200" dirty="0" smtClean="0">
                <a:solidFill>
                  <a:srgbClr val="FFFFFF"/>
                </a:solidFill>
                <a:latin typeface="Myriad Pro" charset="0"/>
                <a:ea typeface="Myriad Pro" charset="0"/>
                <a:cs typeface="Myriad Pro" charset="0"/>
              </a:rPr>
              <a:t>Brokerage events</a:t>
            </a:r>
          </a:p>
        </p:txBody>
      </p:sp>
      <p:sp>
        <p:nvSpPr>
          <p:cNvPr id="11301" name="TextBox 1"/>
          <p:cNvSpPr txBox="1">
            <a:spLocks noChangeArrowheads="1"/>
          </p:cNvSpPr>
          <p:nvPr/>
        </p:nvSpPr>
        <p:spPr bwMode="auto">
          <a:xfrm>
            <a:off x="720725" y="4886325"/>
            <a:ext cx="2230438" cy="369888"/>
          </a:xfrm>
          <a:prstGeom prst="rect">
            <a:avLst/>
          </a:prstGeom>
          <a:solidFill>
            <a:schemeClr val="bg1">
              <a:alpha val="14902"/>
            </a:schemeClr>
          </a:solidFill>
          <a:ln>
            <a:noFill/>
          </a:ln>
          <a:effectLst>
            <a:outerShdw blurRad="50800" dist="38100" dir="5400000" algn="t" rotWithShape="0">
              <a:srgbClr val="808080">
                <a:alpha val="1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a:spcBef>
                <a:spcPct val="20000"/>
              </a:spcBef>
              <a:buClr>
                <a:srgbClr val="006491"/>
              </a:buClr>
              <a:buChar char="•"/>
              <a:defRPr sz="3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64B4E6"/>
              </a:buClr>
              <a:buFont typeface="Wingdings" panose="05000000000000000000" pitchFamily="2" charset="2"/>
              <a:buChar char="§"/>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006491"/>
              </a:buClr>
              <a:buChar cha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lr>
                <a:srgbClr val="64B4E6"/>
              </a:buClr>
              <a:buFont typeface="Wingdings" panose="05000000000000000000" pitchFamily="2" charset="2"/>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lr>
                <a:srgbClr val="006491"/>
              </a:buClr>
              <a:buFont typeface="Times" panose="02020603050405020304" pitchFamily="18" charset="0"/>
              <a:buChar char="•"/>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buClrTx/>
              <a:buFontTx/>
              <a:buNone/>
              <a:defRPr/>
            </a:pPr>
            <a:r>
              <a:rPr lang="en-US" altLang="en-US" sz="1200" dirty="0" smtClean="0">
                <a:solidFill>
                  <a:srgbClr val="FFFFFF"/>
                </a:solidFill>
                <a:latin typeface="Myriad Pro" charset="0"/>
                <a:ea typeface="Myriad Pro" charset="0"/>
                <a:cs typeface="Myriad Pro" charset="0"/>
              </a:rPr>
              <a:t>Missions </a:t>
            </a:r>
            <a:r>
              <a:rPr lang="en-US" altLang="en-US" sz="1200" dirty="0" err="1" smtClean="0">
                <a:solidFill>
                  <a:srgbClr val="FFFFFF"/>
                </a:solidFill>
                <a:latin typeface="Myriad Pro" charset="0"/>
                <a:ea typeface="Myriad Pro" charset="0"/>
                <a:cs typeface="Myriad Pro" charset="0"/>
              </a:rPr>
              <a:t>empresarials</a:t>
            </a:r>
            <a:endParaRPr lang="en-US" altLang="en-US" sz="1200" dirty="0">
              <a:solidFill>
                <a:srgbClr val="FFFFFF"/>
              </a:solidFill>
              <a:latin typeface="Myriad Pro" charset="0"/>
              <a:ea typeface="Myriad Pro" charset="0"/>
              <a:cs typeface="Myriad Pro" charset="0"/>
            </a:endParaRPr>
          </a:p>
        </p:txBody>
      </p:sp>
    </p:spTree>
    <p:extLst>
      <p:ext uri="{BB962C8B-B14F-4D97-AF65-F5344CB8AC3E}">
        <p14:creationId xmlns:p14="http://schemas.microsoft.com/office/powerpoint/2010/main" val="35194740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2"/>
          <p:cNvSpPr txBox="1">
            <a:spLocks noChangeArrowheads="1"/>
          </p:cNvSpPr>
          <p:nvPr/>
        </p:nvSpPr>
        <p:spPr bwMode="auto">
          <a:xfrm>
            <a:off x="720725" y="1557338"/>
            <a:ext cx="7772400" cy="554037"/>
          </a:xfrm>
          <a:prstGeom prst="rect">
            <a:avLst/>
          </a:prstGeom>
          <a:noFill/>
          <a:ln>
            <a:noFill/>
          </a:ln>
          <a:extLst/>
        </p:spPr>
        <p:txBody>
          <a:bodyPr lIns="0" tIns="0" rIns="0" bIns="0" anchor="ctr">
            <a:spAutoFit/>
          </a:bodyPr>
          <a:lstStyle>
            <a:lvl1pPr algn="l" rtl="0" eaLnBrk="0" fontAlgn="base" hangingPunct="0">
              <a:spcBef>
                <a:spcPct val="0"/>
              </a:spcBef>
              <a:spcAft>
                <a:spcPct val="0"/>
              </a:spcAft>
              <a:defRPr sz="3600" b="1">
                <a:solidFill>
                  <a:srgbClr val="006491"/>
                </a:solidFill>
                <a:latin typeface="+mj-lt"/>
                <a:ea typeface="+mj-ea"/>
                <a:cs typeface="+mj-cs"/>
              </a:defRPr>
            </a:lvl1pPr>
            <a:lvl2pPr algn="l" rtl="0" eaLnBrk="0" fontAlgn="base" hangingPunct="0">
              <a:spcBef>
                <a:spcPct val="0"/>
              </a:spcBef>
              <a:spcAft>
                <a:spcPct val="0"/>
              </a:spcAft>
              <a:defRPr sz="3600" b="1">
                <a:solidFill>
                  <a:srgbClr val="005FA9"/>
                </a:solidFill>
                <a:latin typeface="Arial" charset="0"/>
                <a:ea typeface="Arial Unicode MS" pitchFamily="34" charset="-128"/>
                <a:cs typeface="Arial Unicode MS" pitchFamily="34" charset="-128"/>
              </a:defRPr>
            </a:lvl2pPr>
            <a:lvl3pPr algn="l" rtl="0" eaLnBrk="0" fontAlgn="base" hangingPunct="0">
              <a:spcBef>
                <a:spcPct val="0"/>
              </a:spcBef>
              <a:spcAft>
                <a:spcPct val="0"/>
              </a:spcAft>
              <a:defRPr sz="3600" b="1">
                <a:solidFill>
                  <a:srgbClr val="005FA9"/>
                </a:solidFill>
                <a:latin typeface="Arial" charset="0"/>
                <a:ea typeface="Arial Unicode MS" pitchFamily="34" charset="-128"/>
                <a:cs typeface="Arial Unicode MS" pitchFamily="34" charset="-128"/>
              </a:defRPr>
            </a:lvl3pPr>
            <a:lvl4pPr algn="l" rtl="0" eaLnBrk="0" fontAlgn="base" hangingPunct="0">
              <a:spcBef>
                <a:spcPct val="0"/>
              </a:spcBef>
              <a:spcAft>
                <a:spcPct val="0"/>
              </a:spcAft>
              <a:defRPr sz="3600" b="1">
                <a:solidFill>
                  <a:srgbClr val="005FA9"/>
                </a:solidFill>
                <a:latin typeface="Arial" charset="0"/>
                <a:ea typeface="Arial Unicode MS" pitchFamily="34" charset="-128"/>
                <a:cs typeface="Arial Unicode MS" pitchFamily="34" charset="-128"/>
              </a:defRPr>
            </a:lvl4pPr>
            <a:lvl5pPr algn="l" rtl="0" eaLnBrk="0" fontAlgn="base" hangingPunct="0">
              <a:spcBef>
                <a:spcPct val="0"/>
              </a:spcBef>
              <a:spcAft>
                <a:spcPct val="0"/>
              </a:spcAft>
              <a:defRPr sz="3600" b="1">
                <a:solidFill>
                  <a:srgbClr val="005FA9"/>
                </a:solidFill>
                <a:latin typeface="Arial" charset="0"/>
                <a:ea typeface="Arial Unicode MS" pitchFamily="34" charset="-128"/>
                <a:cs typeface="Arial Unicode MS" pitchFamily="34" charset="-128"/>
              </a:defRPr>
            </a:lvl5pPr>
            <a:lvl6pPr marL="4572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6pPr>
            <a:lvl7pPr marL="9144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7pPr>
            <a:lvl8pPr marL="13716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8pPr>
            <a:lvl9pPr marL="18288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9pPr>
          </a:lstStyle>
          <a:p>
            <a:pPr>
              <a:defRPr/>
            </a:pPr>
            <a:r>
              <a:rPr lang="fr-FR" altLang="en-US" b="0" kern="0" dirty="0">
                <a:latin typeface="Blogger Sans" charset="0"/>
                <a:ea typeface="Blogger Sans" charset="0"/>
                <a:cs typeface="Blogger Sans" charset="0"/>
              </a:rPr>
              <a:t>7</a:t>
            </a:r>
            <a:r>
              <a:rPr lang="fr-FR" altLang="en-US" b="0" kern="0" dirty="0" smtClean="0">
                <a:latin typeface="Blogger Sans" charset="0"/>
                <a:ea typeface="Blogger Sans" charset="0"/>
                <a:cs typeface="Blogger Sans" charset="0"/>
              </a:rPr>
              <a:t> </a:t>
            </a:r>
            <a:r>
              <a:rPr lang="fr-FR" altLang="en-US" b="0" kern="0" dirty="0" err="1" smtClean="0">
                <a:solidFill>
                  <a:srgbClr val="64B4E6"/>
                </a:solidFill>
                <a:latin typeface="Blogger Sans" charset="0"/>
                <a:ea typeface="Blogger Sans" charset="0"/>
                <a:cs typeface="Blogger Sans" charset="0"/>
              </a:rPr>
              <a:t>sectors</a:t>
            </a:r>
            <a:r>
              <a:rPr lang="fr-FR" altLang="en-US" b="0" kern="0" dirty="0" smtClean="0">
                <a:solidFill>
                  <a:srgbClr val="64B4E6"/>
                </a:solidFill>
                <a:latin typeface="Blogger Sans" charset="0"/>
                <a:ea typeface="Blogger Sans" charset="0"/>
                <a:cs typeface="Blogger Sans" charset="0"/>
              </a:rPr>
              <a:t> </a:t>
            </a:r>
            <a:r>
              <a:rPr lang="fr-FR" altLang="en-US" b="0" kern="0" dirty="0" smtClean="0">
                <a:latin typeface="Blogger Sans" charset="0"/>
                <a:ea typeface="Blogger Sans" charset="0"/>
                <a:cs typeface="Blogger Sans" charset="0"/>
              </a:rPr>
              <a:t>catalans </a:t>
            </a:r>
            <a:r>
              <a:rPr lang="fr-FR" altLang="en-US" b="0" kern="0" dirty="0" err="1" smtClean="0">
                <a:latin typeface="Blogger Sans" charset="0"/>
                <a:ea typeface="Blogger Sans" charset="0"/>
                <a:cs typeface="Blogger Sans" charset="0"/>
              </a:rPr>
              <a:t>clau</a:t>
            </a:r>
            <a:r>
              <a:rPr lang="fr-FR" altLang="en-US" b="0" kern="0" dirty="0" smtClean="0">
                <a:latin typeface="Blogger Sans" charset="0"/>
                <a:ea typeface="Blogger Sans" charset="0"/>
                <a:cs typeface="Blogger Sans" charset="0"/>
              </a:rPr>
              <a:t> </a:t>
            </a:r>
            <a:endParaRPr lang="fr-FR" altLang="en-US" b="0" kern="0" dirty="0" smtClean="0">
              <a:solidFill>
                <a:srgbClr val="64B4E6"/>
              </a:solidFill>
              <a:latin typeface="Blogger Sans" charset="0"/>
              <a:ea typeface="Blogger Sans" charset="0"/>
              <a:cs typeface="Blogger Sans" charset="0"/>
            </a:endParaRPr>
          </a:p>
        </p:txBody>
      </p:sp>
      <p:sp>
        <p:nvSpPr>
          <p:cNvPr id="24579" name="Rectangle 18"/>
          <p:cNvSpPr>
            <a:spLocks noChangeArrowheads="1"/>
          </p:cNvSpPr>
          <p:nvPr/>
        </p:nvSpPr>
        <p:spPr bwMode="auto">
          <a:xfrm>
            <a:off x="719138" y="2135188"/>
            <a:ext cx="777398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r>
              <a:rPr lang="ca-ES" altLang="en-US" sz="1400" b="1" smtClean="0">
                <a:solidFill>
                  <a:srgbClr val="64B4E6"/>
                </a:solidFill>
                <a:latin typeface="Myriad Pro" pitchFamily="34" charset="0"/>
              </a:rPr>
              <a:t>A ACCIÓ som membres de 7 grups sectorials de la xarxa per tal d’oferir el millor assessorament.</a:t>
            </a:r>
          </a:p>
        </p:txBody>
      </p:sp>
      <p:grpSp>
        <p:nvGrpSpPr>
          <p:cNvPr id="24580" name="Agrupa 3"/>
          <p:cNvGrpSpPr>
            <a:grpSpLocks/>
          </p:cNvGrpSpPr>
          <p:nvPr/>
        </p:nvGrpSpPr>
        <p:grpSpPr bwMode="auto">
          <a:xfrm>
            <a:off x="611188" y="2682875"/>
            <a:ext cx="3024187" cy="1387475"/>
            <a:chOff x="395536" y="4693347"/>
            <a:chExt cx="3024336" cy="1386677"/>
          </a:xfrm>
        </p:grpSpPr>
        <p:sp>
          <p:nvSpPr>
            <p:cNvPr id="24625" name="Rectangle arrodonit 1"/>
            <p:cNvSpPr>
              <a:spLocks noChangeArrowheads="1"/>
            </p:cNvSpPr>
            <p:nvPr/>
          </p:nvSpPr>
          <p:spPr bwMode="auto">
            <a:xfrm>
              <a:off x="395536" y="4693347"/>
              <a:ext cx="3024336" cy="1368152"/>
            </a:xfrm>
            <a:prstGeom prst="roundRect">
              <a:avLst>
                <a:gd name="adj" fmla="val 6713"/>
              </a:avLst>
            </a:prstGeom>
            <a:solidFill>
              <a:srgbClr val="00649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endParaRPr lang="ca-ES" altLang="ca-ES" smtClean="0">
                <a:solidFill>
                  <a:srgbClr val="000000"/>
                </a:solidFill>
              </a:endParaRPr>
            </a:p>
          </p:txBody>
        </p:sp>
        <p:sp>
          <p:nvSpPr>
            <p:cNvPr id="24626" name="Rectangle 17"/>
            <p:cNvSpPr>
              <a:spLocks noChangeArrowheads="1"/>
            </p:cNvSpPr>
            <p:nvPr/>
          </p:nvSpPr>
          <p:spPr bwMode="auto">
            <a:xfrm>
              <a:off x="1401781" y="5448078"/>
              <a:ext cx="914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pPr>
              <a:r>
                <a:rPr lang="en-US" altLang="en-US" sz="1100" smtClean="0">
                  <a:solidFill>
                    <a:srgbClr val="FFFFFF"/>
                  </a:solidFill>
                  <a:latin typeface="Myriad Pro" pitchFamily="34" charset="0"/>
                </a:rPr>
                <a:t>Healthcare</a:t>
              </a:r>
            </a:p>
          </p:txBody>
        </p:sp>
        <p:pic>
          <p:nvPicPr>
            <p:cNvPr id="24627" name="Picture 2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8572" y="5070842"/>
              <a:ext cx="29368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28" name="Rectangle 5"/>
            <p:cNvSpPr>
              <a:spLocks noChangeArrowheads="1"/>
            </p:cNvSpPr>
            <p:nvPr/>
          </p:nvSpPr>
          <p:spPr bwMode="auto">
            <a:xfrm>
              <a:off x="2269381" y="5444340"/>
              <a:ext cx="10064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pPr>
              <a:r>
                <a:rPr lang="en-US" altLang="en-US" sz="1100" smtClean="0">
                  <a:solidFill>
                    <a:srgbClr val="FFFFFF"/>
                  </a:solidFill>
                  <a:latin typeface="Myriad Pro" pitchFamily="34" charset="0"/>
                </a:rPr>
                <a:t>BioChemTech</a:t>
              </a:r>
            </a:p>
          </p:txBody>
        </p:sp>
        <p:pic>
          <p:nvPicPr>
            <p:cNvPr id="24629" name="Picture 6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1657" y="5136365"/>
              <a:ext cx="750888"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0" name="Imatg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7340" y="4832770"/>
              <a:ext cx="637280" cy="8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31" name="Rectangle 17"/>
            <p:cNvSpPr>
              <a:spLocks noChangeArrowheads="1"/>
            </p:cNvSpPr>
            <p:nvPr/>
          </p:nvSpPr>
          <p:spPr bwMode="auto">
            <a:xfrm>
              <a:off x="523361" y="5768874"/>
              <a:ext cx="914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pPr>
              <a:r>
                <a:rPr lang="en-US" altLang="en-US" sz="1100" b="1" smtClean="0">
                  <a:solidFill>
                    <a:srgbClr val="FFFFFF"/>
                  </a:solidFill>
                  <a:latin typeface="Myriad Pro" pitchFamily="34" charset="0"/>
                </a:rPr>
                <a:t>BERNAT FONT</a:t>
              </a:r>
            </a:p>
          </p:txBody>
        </p:sp>
      </p:grpSp>
      <p:grpSp>
        <p:nvGrpSpPr>
          <p:cNvPr id="24581" name="Agrupa 4"/>
          <p:cNvGrpSpPr>
            <a:grpSpLocks/>
          </p:cNvGrpSpPr>
          <p:nvPr/>
        </p:nvGrpSpPr>
        <p:grpSpPr bwMode="auto">
          <a:xfrm>
            <a:off x="3851275" y="2682875"/>
            <a:ext cx="2203450" cy="1387475"/>
            <a:chOff x="4211960" y="2897986"/>
            <a:chExt cx="2203208" cy="1386677"/>
          </a:xfrm>
        </p:grpSpPr>
        <p:grpSp>
          <p:nvGrpSpPr>
            <p:cNvPr id="24610" name="Agrupa 55"/>
            <p:cNvGrpSpPr>
              <a:grpSpLocks/>
            </p:cNvGrpSpPr>
            <p:nvPr/>
          </p:nvGrpSpPr>
          <p:grpSpPr bwMode="auto">
            <a:xfrm>
              <a:off x="4211960" y="2897986"/>
              <a:ext cx="2203208" cy="1386677"/>
              <a:chOff x="395536" y="4693347"/>
              <a:chExt cx="2203208" cy="1386677"/>
            </a:xfrm>
          </p:grpSpPr>
          <p:sp>
            <p:nvSpPr>
              <p:cNvPr id="24623" name="Rectangle arrodonit 56"/>
              <p:cNvSpPr>
                <a:spLocks noChangeArrowheads="1"/>
              </p:cNvSpPr>
              <p:nvPr/>
            </p:nvSpPr>
            <p:spPr bwMode="auto">
              <a:xfrm>
                <a:off x="395536" y="4693347"/>
                <a:ext cx="2203208" cy="1368152"/>
              </a:xfrm>
              <a:prstGeom prst="roundRect">
                <a:avLst>
                  <a:gd name="adj" fmla="val 6713"/>
                </a:avLst>
              </a:prstGeom>
              <a:solidFill>
                <a:srgbClr val="00649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endParaRPr lang="ca-ES" altLang="ca-ES" smtClean="0">
                  <a:solidFill>
                    <a:srgbClr val="000000"/>
                  </a:solidFill>
                </a:endParaRPr>
              </a:p>
            </p:txBody>
          </p:sp>
          <p:sp>
            <p:nvSpPr>
              <p:cNvPr id="24624" name="Rectangle 17"/>
              <p:cNvSpPr>
                <a:spLocks noChangeArrowheads="1"/>
              </p:cNvSpPr>
              <p:nvPr/>
            </p:nvSpPr>
            <p:spPr bwMode="auto">
              <a:xfrm>
                <a:off x="523361" y="5768874"/>
                <a:ext cx="914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pPr>
                <a:r>
                  <a:rPr lang="en-US" altLang="en-US" sz="1100" b="1" smtClean="0">
                    <a:solidFill>
                      <a:srgbClr val="FFFFFF"/>
                    </a:solidFill>
                    <a:latin typeface="Myriad Pro" pitchFamily="34" charset="0"/>
                  </a:rPr>
                  <a:t>GEMMA BREY</a:t>
                </a:r>
              </a:p>
            </p:txBody>
          </p:sp>
        </p:grpSp>
        <p:grpSp>
          <p:nvGrpSpPr>
            <p:cNvPr id="24611" name="Group 22"/>
            <p:cNvGrpSpPr>
              <a:grpSpLocks/>
            </p:cNvGrpSpPr>
            <p:nvPr/>
          </p:nvGrpSpPr>
          <p:grpSpPr bwMode="auto">
            <a:xfrm>
              <a:off x="5472761" y="3156477"/>
              <a:ext cx="395383" cy="445025"/>
              <a:chOff x="1828801" y="3651250"/>
              <a:chExt cx="282575" cy="277813"/>
            </a:xfrm>
          </p:grpSpPr>
          <p:sp>
            <p:nvSpPr>
              <p:cNvPr id="24614" name="Freeform 37"/>
              <p:cNvSpPr>
                <a:spLocks/>
              </p:cNvSpPr>
              <p:nvPr/>
            </p:nvSpPr>
            <p:spPr bwMode="auto">
              <a:xfrm>
                <a:off x="1893888" y="3686175"/>
                <a:ext cx="123825" cy="80963"/>
              </a:xfrm>
              <a:custGeom>
                <a:avLst/>
                <a:gdLst>
                  <a:gd name="T0" fmla="*/ 2147483646 w 291"/>
                  <a:gd name="T1" fmla="*/ 2147483646 h 192"/>
                  <a:gd name="T2" fmla="*/ 2147483646 w 291"/>
                  <a:gd name="T3" fmla="*/ 2147483646 h 192"/>
                  <a:gd name="T4" fmla="*/ 2147483646 w 291"/>
                  <a:gd name="T5" fmla="*/ 2147483646 h 192"/>
                  <a:gd name="T6" fmla="*/ 2147483646 w 291"/>
                  <a:gd name="T7" fmla="*/ 2147483646 h 192"/>
                  <a:gd name="T8" fmla="*/ 2147483646 w 291"/>
                  <a:gd name="T9" fmla="*/ 2147483646 h 192"/>
                  <a:gd name="T10" fmla="*/ 2147483646 w 291"/>
                  <a:gd name="T11" fmla="*/ 2147483646 h 192"/>
                  <a:gd name="T12" fmla="*/ 2147483646 w 291"/>
                  <a:gd name="T13" fmla="*/ 2147483646 h 192"/>
                  <a:gd name="T14" fmla="*/ 2147483646 w 291"/>
                  <a:gd name="T15" fmla="*/ 2147483646 h 192"/>
                  <a:gd name="T16" fmla="*/ 2147483646 w 291"/>
                  <a:gd name="T17" fmla="*/ 2147483646 h 192"/>
                  <a:gd name="T18" fmla="*/ 2147483646 w 291"/>
                  <a:gd name="T19" fmla="*/ 2147483646 h 192"/>
                  <a:gd name="T20" fmla="*/ 2147483646 w 291"/>
                  <a:gd name="T21" fmla="*/ 2147483646 h 192"/>
                  <a:gd name="T22" fmla="*/ 2147483646 w 291"/>
                  <a:gd name="T23" fmla="*/ 2147483646 h 192"/>
                  <a:gd name="T24" fmla="*/ 2147483646 w 291"/>
                  <a:gd name="T25" fmla="*/ 2147483646 h 192"/>
                  <a:gd name="T26" fmla="*/ 2147483646 w 291"/>
                  <a:gd name="T27" fmla="*/ 2147483646 h 192"/>
                  <a:gd name="T28" fmla="*/ 2147483646 w 291"/>
                  <a:gd name="T29" fmla="*/ 2147483646 h 192"/>
                  <a:gd name="T30" fmla="*/ 2147483646 w 291"/>
                  <a:gd name="T31" fmla="*/ 2147483646 h 192"/>
                  <a:gd name="T32" fmla="*/ 2147483646 w 291"/>
                  <a:gd name="T33" fmla="*/ 2147483646 h 192"/>
                  <a:gd name="T34" fmla="*/ 2147483646 w 291"/>
                  <a:gd name="T35" fmla="*/ 2147483646 h 192"/>
                  <a:gd name="T36" fmla="*/ 2147483646 w 291"/>
                  <a:gd name="T37" fmla="*/ 2147483646 h 192"/>
                  <a:gd name="T38" fmla="*/ 2147483646 w 291"/>
                  <a:gd name="T39" fmla="*/ 2147483646 h 192"/>
                  <a:gd name="T40" fmla="*/ 2147483646 w 291"/>
                  <a:gd name="T41" fmla="*/ 2147483646 h 192"/>
                  <a:gd name="T42" fmla="*/ 2147483646 w 291"/>
                  <a:gd name="T43" fmla="*/ 2147483646 h 192"/>
                  <a:gd name="T44" fmla="*/ 2147483646 w 291"/>
                  <a:gd name="T45" fmla="*/ 2147483646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1"/>
                  <a:gd name="T70" fmla="*/ 0 h 192"/>
                  <a:gd name="T71" fmla="*/ 291 w 291"/>
                  <a:gd name="T72" fmla="*/ 192 h 19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1" h="192">
                    <a:moveTo>
                      <a:pt x="56" y="125"/>
                    </a:moveTo>
                    <a:cubicBezTo>
                      <a:pt x="49" y="135"/>
                      <a:pt x="49" y="135"/>
                      <a:pt x="49" y="135"/>
                    </a:cubicBezTo>
                    <a:cubicBezTo>
                      <a:pt x="45" y="143"/>
                      <a:pt x="34" y="149"/>
                      <a:pt x="25" y="150"/>
                    </a:cubicBezTo>
                    <a:cubicBezTo>
                      <a:pt x="12" y="150"/>
                      <a:pt x="12" y="150"/>
                      <a:pt x="12" y="150"/>
                    </a:cubicBezTo>
                    <a:cubicBezTo>
                      <a:pt x="3" y="150"/>
                      <a:pt x="0" y="156"/>
                      <a:pt x="4" y="164"/>
                    </a:cubicBezTo>
                    <a:cubicBezTo>
                      <a:pt x="20" y="192"/>
                      <a:pt x="20" y="192"/>
                      <a:pt x="20" y="192"/>
                    </a:cubicBezTo>
                    <a:cubicBezTo>
                      <a:pt x="20" y="192"/>
                      <a:pt x="20" y="192"/>
                      <a:pt x="20" y="192"/>
                    </a:cubicBezTo>
                    <a:cubicBezTo>
                      <a:pt x="291" y="35"/>
                      <a:pt x="291" y="35"/>
                      <a:pt x="291" y="35"/>
                    </a:cubicBezTo>
                    <a:cubicBezTo>
                      <a:pt x="291" y="35"/>
                      <a:pt x="291" y="35"/>
                      <a:pt x="291" y="35"/>
                    </a:cubicBezTo>
                    <a:cubicBezTo>
                      <a:pt x="275" y="8"/>
                      <a:pt x="275" y="8"/>
                      <a:pt x="275" y="8"/>
                    </a:cubicBezTo>
                    <a:cubicBezTo>
                      <a:pt x="271" y="0"/>
                      <a:pt x="263" y="0"/>
                      <a:pt x="259" y="8"/>
                    </a:cubicBezTo>
                    <a:cubicBezTo>
                      <a:pt x="252" y="18"/>
                      <a:pt x="252" y="18"/>
                      <a:pt x="252" y="18"/>
                    </a:cubicBezTo>
                    <a:cubicBezTo>
                      <a:pt x="248" y="26"/>
                      <a:pt x="237" y="32"/>
                      <a:pt x="228" y="32"/>
                    </a:cubicBezTo>
                    <a:cubicBezTo>
                      <a:pt x="215" y="33"/>
                      <a:pt x="215" y="33"/>
                      <a:pt x="215" y="33"/>
                    </a:cubicBezTo>
                    <a:cubicBezTo>
                      <a:pt x="206" y="33"/>
                      <a:pt x="196" y="39"/>
                      <a:pt x="191" y="47"/>
                    </a:cubicBezTo>
                    <a:cubicBezTo>
                      <a:pt x="185" y="57"/>
                      <a:pt x="185" y="57"/>
                      <a:pt x="185" y="57"/>
                    </a:cubicBezTo>
                    <a:cubicBezTo>
                      <a:pt x="180" y="65"/>
                      <a:pt x="169" y="71"/>
                      <a:pt x="160" y="71"/>
                    </a:cubicBezTo>
                    <a:cubicBezTo>
                      <a:pt x="148" y="72"/>
                      <a:pt x="148" y="72"/>
                      <a:pt x="148" y="72"/>
                    </a:cubicBezTo>
                    <a:cubicBezTo>
                      <a:pt x="139" y="72"/>
                      <a:pt x="128" y="78"/>
                      <a:pt x="123" y="86"/>
                    </a:cubicBezTo>
                    <a:cubicBezTo>
                      <a:pt x="117" y="96"/>
                      <a:pt x="117" y="96"/>
                      <a:pt x="117" y="96"/>
                    </a:cubicBezTo>
                    <a:cubicBezTo>
                      <a:pt x="112" y="104"/>
                      <a:pt x="101" y="110"/>
                      <a:pt x="92" y="110"/>
                    </a:cubicBezTo>
                    <a:cubicBezTo>
                      <a:pt x="80" y="111"/>
                      <a:pt x="80" y="111"/>
                      <a:pt x="80" y="111"/>
                    </a:cubicBezTo>
                    <a:cubicBezTo>
                      <a:pt x="71" y="111"/>
                      <a:pt x="60" y="117"/>
                      <a:pt x="56" y="125"/>
                    </a:cubicBezTo>
                    <a:close/>
                  </a:path>
                </a:pathLst>
              </a:custGeom>
              <a:solidFill>
                <a:srgbClr val="64B4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ca-ES" sz="2400" smtClean="0">
                  <a:solidFill>
                    <a:srgbClr val="000000"/>
                  </a:solidFill>
                </a:endParaRPr>
              </a:p>
            </p:txBody>
          </p:sp>
          <p:sp>
            <p:nvSpPr>
              <p:cNvPr id="24615" name="Freeform 38"/>
              <p:cNvSpPr>
                <a:spLocks/>
              </p:cNvSpPr>
              <p:nvPr/>
            </p:nvSpPr>
            <p:spPr bwMode="auto">
              <a:xfrm>
                <a:off x="1987551" y="3846513"/>
                <a:ext cx="123825" cy="82550"/>
              </a:xfrm>
              <a:custGeom>
                <a:avLst/>
                <a:gdLst>
                  <a:gd name="T0" fmla="*/ 2147483646 w 292"/>
                  <a:gd name="T1" fmla="*/ 2147483646 h 192"/>
                  <a:gd name="T2" fmla="*/ 2147483646 w 292"/>
                  <a:gd name="T3" fmla="*/ 2147483646 h 192"/>
                  <a:gd name="T4" fmla="*/ 2147483646 w 292"/>
                  <a:gd name="T5" fmla="*/ 2147483646 h 192"/>
                  <a:gd name="T6" fmla="*/ 2147483646 w 292"/>
                  <a:gd name="T7" fmla="*/ 2147483646 h 192"/>
                  <a:gd name="T8" fmla="*/ 2147483646 w 292"/>
                  <a:gd name="T9" fmla="*/ 2147483646 h 192"/>
                  <a:gd name="T10" fmla="*/ 2147483646 w 292"/>
                  <a:gd name="T11" fmla="*/ 2147483646 h 192"/>
                  <a:gd name="T12" fmla="*/ 2147483646 w 292"/>
                  <a:gd name="T13" fmla="*/ 2147483646 h 192"/>
                  <a:gd name="T14" fmla="*/ 2147483646 w 292"/>
                  <a:gd name="T15" fmla="*/ 2147483646 h 192"/>
                  <a:gd name="T16" fmla="*/ 2147483646 w 292"/>
                  <a:gd name="T17" fmla="*/ 2147483646 h 192"/>
                  <a:gd name="T18" fmla="*/ 2147483646 w 292"/>
                  <a:gd name="T19" fmla="*/ 2147483646 h 192"/>
                  <a:gd name="T20" fmla="*/ 2147483646 w 292"/>
                  <a:gd name="T21" fmla="*/ 2147483646 h 192"/>
                  <a:gd name="T22" fmla="*/ 2147483646 w 292"/>
                  <a:gd name="T23" fmla="*/ 2147483646 h 192"/>
                  <a:gd name="T24" fmla="*/ 2147483646 w 292"/>
                  <a:gd name="T25" fmla="*/ 2147483646 h 192"/>
                  <a:gd name="T26" fmla="*/ 2147483646 w 292"/>
                  <a:gd name="T27" fmla="*/ 2147483646 h 192"/>
                  <a:gd name="T28" fmla="*/ 2147483646 w 292"/>
                  <a:gd name="T29" fmla="*/ 2147483646 h 192"/>
                  <a:gd name="T30" fmla="*/ 2147483646 w 292"/>
                  <a:gd name="T31" fmla="*/ 2147483646 h 192"/>
                  <a:gd name="T32" fmla="*/ 2147483646 w 292"/>
                  <a:gd name="T33" fmla="*/ 2147483646 h 192"/>
                  <a:gd name="T34" fmla="*/ 2147483646 w 292"/>
                  <a:gd name="T35" fmla="*/ 2147483646 h 192"/>
                  <a:gd name="T36" fmla="*/ 2147483646 w 292"/>
                  <a:gd name="T37" fmla="*/ 0 h 192"/>
                  <a:gd name="T38" fmla="*/ 2147483646 w 292"/>
                  <a:gd name="T39" fmla="*/ 0 h 192"/>
                  <a:gd name="T40" fmla="*/ 0 w 292"/>
                  <a:gd name="T41" fmla="*/ 2147483646 h 192"/>
                  <a:gd name="T42" fmla="*/ 0 w 292"/>
                  <a:gd name="T43" fmla="*/ 2147483646 h 192"/>
                  <a:gd name="T44" fmla="*/ 2147483646 w 292"/>
                  <a:gd name="T45" fmla="*/ 2147483646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2"/>
                  <a:gd name="T70" fmla="*/ 0 h 192"/>
                  <a:gd name="T71" fmla="*/ 292 w 292"/>
                  <a:gd name="T72" fmla="*/ 192 h 19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2" h="192">
                    <a:moveTo>
                      <a:pt x="16" y="184"/>
                    </a:moveTo>
                    <a:cubicBezTo>
                      <a:pt x="21" y="192"/>
                      <a:pt x="28" y="192"/>
                      <a:pt x="33" y="184"/>
                    </a:cubicBezTo>
                    <a:cubicBezTo>
                      <a:pt x="39" y="174"/>
                      <a:pt x="39" y="174"/>
                      <a:pt x="39" y="174"/>
                    </a:cubicBezTo>
                    <a:cubicBezTo>
                      <a:pt x="44" y="166"/>
                      <a:pt x="55" y="160"/>
                      <a:pt x="63" y="160"/>
                    </a:cubicBezTo>
                    <a:cubicBezTo>
                      <a:pt x="76" y="159"/>
                      <a:pt x="76" y="159"/>
                      <a:pt x="76" y="159"/>
                    </a:cubicBezTo>
                    <a:cubicBezTo>
                      <a:pt x="85" y="159"/>
                      <a:pt x="96" y="153"/>
                      <a:pt x="100" y="145"/>
                    </a:cubicBezTo>
                    <a:cubicBezTo>
                      <a:pt x="107" y="135"/>
                      <a:pt x="107" y="135"/>
                      <a:pt x="107" y="135"/>
                    </a:cubicBezTo>
                    <a:cubicBezTo>
                      <a:pt x="111" y="127"/>
                      <a:pt x="122" y="121"/>
                      <a:pt x="131" y="120"/>
                    </a:cubicBezTo>
                    <a:cubicBezTo>
                      <a:pt x="144" y="120"/>
                      <a:pt x="144" y="120"/>
                      <a:pt x="144" y="120"/>
                    </a:cubicBezTo>
                    <a:cubicBezTo>
                      <a:pt x="153" y="120"/>
                      <a:pt x="163" y="114"/>
                      <a:pt x="168" y="106"/>
                    </a:cubicBezTo>
                    <a:cubicBezTo>
                      <a:pt x="174" y="95"/>
                      <a:pt x="174" y="95"/>
                      <a:pt x="174" y="95"/>
                    </a:cubicBezTo>
                    <a:cubicBezTo>
                      <a:pt x="179" y="88"/>
                      <a:pt x="190" y="81"/>
                      <a:pt x="199" y="81"/>
                    </a:cubicBezTo>
                    <a:cubicBezTo>
                      <a:pt x="211" y="81"/>
                      <a:pt x="211" y="81"/>
                      <a:pt x="211" y="81"/>
                    </a:cubicBezTo>
                    <a:cubicBezTo>
                      <a:pt x="220" y="81"/>
                      <a:pt x="231" y="75"/>
                      <a:pt x="236" y="67"/>
                    </a:cubicBezTo>
                    <a:cubicBezTo>
                      <a:pt x="242" y="56"/>
                      <a:pt x="242" y="56"/>
                      <a:pt x="242" y="56"/>
                    </a:cubicBezTo>
                    <a:cubicBezTo>
                      <a:pt x="247" y="49"/>
                      <a:pt x="258" y="42"/>
                      <a:pt x="267" y="42"/>
                    </a:cubicBezTo>
                    <a:cubicBezTo>
                      <a:pt x="279" y="42"/>
                      <a:pt x="279" y="42"/>
                      <a:pt x="279" y="42"/>
                    </a:cubicBezTo>
                    <a:cubicBezTo>
                      <a:pt x="288" y="42"/>
                      <a:pt x="292" y="36"/>
                      <a:pt x="287" y="28"/>
                    </a:cubicBezTo>
                    <a:cubicBezTo>
                      <a:pt x="271" y="0"/>
                      <a:pt x="271" y="0"/>
                      <a:pt x="271" y="0"/>
                    </a:cubicBezTo>
                    <a:cubicBezTo>
                      <a:pt x="271" y="0"/>
                      <a:pt x="271" y="0"/>
                      <a:pt x="271" y="0"/>
                    </a:cubicBezTo>
                    <a:cubicBezTo>
                      <a:pt x="0" y="156"/>
                      <a:pt x="0" y="156"/>
                      <a:pt x="0" y="156"/>
                    </a:cubicBezTo>
                    <a:cubicBezTo>
                      <a:pt x="0" y="157"/>
                      <a:pt x="0" y="157"/>
                      <a:pt x="0" y="157"/>
                    </a:cubicBezTo>
                    <a:lnTo>
                      <a:pt x="16" y="184"/>
                    </a:lnTo>
                    <a:close/>
                  </a:path>
                </a:pathLst>
              </a:custGeom>
              <a:solidFill>
                <a:srgbClr val="64B4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ca-ES" sz="2400" smtClean="0">
                  <a:solidFill>
                    <a:srgbClr val="000000"/>
                  </a:solidFill>
                </a:endParaRPr>
              </a:p>
            </p:txBody>
          </p:sp>
          <p:sp>
            <p:nvSpPr>
              <p:cNvPr id="24616" name="Freeform 39"/>
              <p:cNvSpPr>
                <a:spLocks noEditPoints="1"/>
              </p:cNvSpPr>
              <p:nvPr/>
            </p:nvSpPr>
            <p:spPr bwMode="auto">
              <a:xfrm>
                <a:off x="1905001" y="3705225"/>
                <a:ext cx="195263" cy="203200"/>
              </a:xfrm>
              <a:custGeom>
                <a:avLst/>
                <a:gdLst>
                  <a:gd name="T0" fmla="*/ 0 w 462"/>
                  <a:gd name="T1" fmla="*/ 2147483646 h 480"/>
                  <a:gd name="T2" fmla="*/ 2147483646 w 462"/>
                  <a:gd name="T3" fmla="*/ 2147483646 h 480"/>
                  <a:gd name="T4" fmla="*/ 2147483646 w 462"/>
                  <a:gd name="T5" fmla="*/ 2147483646 h 480"/>
                  <a:gd name="T6" fmla="*/ 2147483646 w 462"/>
                  <a:gd name="T7" fmla="*/ 0 h 480"/>
                  <a:gd name="T8" fmla="*/ 0 w 462"/>
                  <a:gd name="T9" fmla="*/ 2147483646 h 480"/>
                  <a:gd name="T10" fmla="*/ 2147483646 w 462"/>
                  <a:gd name="T11" fmla="*/ 2147483646 h 480"/>
                  <a:gd name="T12" fmla="*/ 2147483646 w 462"/>
                  <a:gd name="T13" fmla="*/ 2147483646 h 480"/>
                  <a:gd name="T14" fmla="*/ 2147483646 w 462"/>
                  <a:gd name="T15" fmla="*/ 2147483646 h 480"/>
                  <a:gd name="T16" fmla="*/ 2147483646 w 462"/>
                  <a:gd name="T17" fmla="*/ 2147483646 h 480"/>
                  <a:gd name="T18" fmla="*/ 2147483646 w 462"/>
                  <a:gd name="T19" fmla="*/ 2147483646 h 480"/>
                  <a:gd name="T20" fmla="*/ 2147483646 w 462"/>
                  <a:gd name="T21" fmla="*/ 2147483646 h 480"/>
                  <a:gd name="T22" fmla="*/ 2147483646 w 462"/>
                  <a:gd name="T23" fmla="*/ 2147483646 h 480"/>
                  <a:gd name="T24" fmla="*/ 2147483646 w 462"/>
                  <a:gd name="T25" fmla="*/ 2147483646 h 480"/>
                  <a:gd name="T26" fmla="*/ 2147483646 w 462"/>
                  <a:gd name="T27" fmla="*/ 2147483646 h 480"/>
                  <a:gd name="T28" fmla="*/ 2147483646 w 462"/>
                  <a:gd name="T29" fmla="*/ 2147483646 h 480"/>
                  <a:gd name="T30" fmla="*/ 2147483646 w 462"/>
                  <a:gd name="T31" fmla="*/ 2147483646 h 480"/>
                  <a:gd name="T32" fmla="*/ 2147483646 w 462"/>
                  <a:gd name="T33" fmla="*/ 2147483646 h 480"/>
                  <a:gd name="T34" fmla="*/ 2147483646 w 462"/>
                  <a:gd name="T35" fmla="*/ 2147483646 h 480"/>
                  <a:gd name="T36" fmla="*/ 2147483646 w 462"/>
                  <a:gd name="T37" fmla="*/ 2147483646 h 480"/>
                  <a:gd name="T38" fmla="*/ 2147483646 w 462"/>
                  <a:gd name="T39" fmla="*/ 2147483646 h 480"/>
                  <a:gd name="T40" fmla="*/ 2147483646 w 462"/>
                  <a:gd name="T41" fmla="*/ 2147483646 h 480"/>
                  <a:gd name="T42" fmla="*/ 2147483646 w 462"/>
                  <a:gd name="T43" fmla="*/ 2147483646 h 480"/>
                  <a:gd name="T44" fmla="*/ 2147483646 w 462"/>
                  <a:gd name="T45" fmla="*/ 2147483646 h 480"/>
                  <a:gd name="T46" fmla="*/ 2147483646 w 462"/>
                  <a:gd name="T47" fmla="*/ 2147483646 h 480"/>
                  <a:gd name="T48" fmla="*/ 2147483646 w 462"/>
                  <a:gd name="T49" fmla="*/ 2147483646 h 480"/>
                  <a:gd name="T50" fmla="*/ 2147483646 w 462"/>
                  <a:gd name="T51" fmla="*/ 2147483646 h 480"/>
                  <a:gd name="T52" fmla="*/ 2147483646 w 462"/>
                  <a:gd name="T53" fmla="*/ 2147483646 h 4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62"/>
                  <a:gd name="T82" fmla="*/ 0 h 480"/>
                  <a:gd name="T83" fmla="*/ 462 w 462"/>
                  <a:gd name="T84" fmla="*/ 480 h 48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62" h="480">
                    <a:moveTo>
                      <a:pt x="0" y="160"/>
                    </a:moveTo>
                    <a:cubicBezTo>
                      <a:pt x="24" y="246"/>
                      <a:pt x="123" y="421"/>
                      <a:pt x="185" y="480"/>
                    </a:cubicBezTo>
                    <a:cubicBezTo>
                      <a:pt x="462" y="320"/>
                      <a:pt x="462" y="320"/>
                      <a:pt x="462" y="320"/>
                    </a:cubicBezTo>
                    <a:cubicBezTo>
                      <a:pt x="442" y="237"/>
                      <a:pt x="340" y="63"/>
                      <a:pt x="277" y="0"/>
                    </a:cubicBezTo>
                    <a:lnTo>
                      <a:pt x="0" y="160"/>
                    </a:lnTo>
                    <a:close/>
                    <a:moveTo>
                      <a:pt x="197" y="134"/>
                    </a:moveTo>
                    <a:cubicBezTo>
                      <a:pt x="205" y="150"/>
                      <a:pt x="217" y="160"/>
                      <a:pt x="221" y="166"/>
                    </a:cubicBezTo>
                    <a:cubicBezTo>
                      <a:pt x="224" y="171"/>
                      <a:pt x="232" y="186"/>
                      <a:pt x="220" y="198"/>
                    </a:cubicBezTo>
                    <a:cubicBezTo>
                      <a:pt x="218" y="201"/>
                      <a:pt x="215" y="204"/>
                      <a:pt x="212" y="205"/>
                    </a:cubicBezTo>
                    <a:cubicBezTo>
                      <a:pt x="208" y="206"/>
                      <a:pt x="205" y="205"/>
                      <a:pt x="202" y="204"/>
                    </a:cubicBezTo>
                    <a:cubicBezTo>
                      <a:pt x="169" y="195"/>
                      <a:pt x="197" y="133"/>
                      <a:pt x="197" y="134"/>
                    </a:cubicBezTo>
                    <a:close/>
                    <a:moveTo>
                      <a:pt x="116" y="278"/>
                    </a:moveTo>
                    <a:cubicBezTo>
                      <a:pt x="115" y="278"/>
                      <a:pt x="167" y="176"/>
                      <a:pt x="217" y="236"/>
                    </a:cubicBezTo>
                    <a:cubicBezTo>
                      <a:pt x="191" y="230"/>
                      <a:pt x="155" y="253"/>
                      <a:pt x="155" y="253"/>
                    </a:cubicBezTo>
                    <a:cubicBezTo>
                      <a:pt x="155" y="253"/>
                      <a:pt x="197" y="236"/>
                      <a:pt x="218" y="245"/>
                    </a:cubicBezTo>
                    <a:cubicBezTo>
                      <a:pt x="215" y="312"/>
                      <a:pt x="143" y="261"/>
                      <a:pt x="116" y="278"/>
                    </a:cubicBezTo>
                    <a:close/>
                    <a:moveTo>
                      <a:pt x="273" y="332"/>
                    </a:moveTo>
                    <a:cubicBezTo>
                      <a:pt x="214" y="223"/>
                      <a:pt x="214" y="223"/>
                      <a:pt x="214" y="223"/>
                    </a:cubicBezTo>
                    <a:cubicBezTo>
                      <a:pt x="211" y="218"/>
                      <a:pt x="211" y="212"/>
                      <a:pt x="215" y="210"/>
                    </a:cubicBezTo>
                    <a:cubicBezTo>
                      <a:pt x="218" y="208"/>
                      <a:pt x="223" y="210"/>
                      <a:pt x="226" y="215"/>
                    </a:cubicBezTo>
                    <a:cubicBezTo>
                      <a:pt x="291" y="322"/>
                      <a:pt x="291" y="322"/>
                      <a:pt x="291" y="322"/>
                    </a:cubicBezTo>
                    <a:lnTo>
                      <a:pt x="273" y="332"/>
                    </a:lnTo>
                    <a:close/>
                    <a:moveTo>
                      <a:pt x="327" y="168"/>
                    </a:moveTo>
                    <a:cubicBezTo>
                      <a:pt x="300" y="183"/>
                      <a:pt x="307" y="269"/>
                      <a:pt x="249" y="239"/>
                    </a:cubicBezTo>
                    <a:cubicBezTo>
                      <a:pt x="251" y="217"/>
                      <a:pt x="287" y="189"/>
                      <a:pt x="287" y="189"/>
                    </a:cubicBezTo>
                    <a:cubicBezTo>
                      <a:pt x="287" y="189"/>
                      <a:pt x="252" y="205"/>
                      <a:pt x="242" y="233"/>
                    </a:cubicBezTo>
                    <a:cubicBezTo>
                      <a:pt x="216" y="162"/>
                      <a:pt x="327" y="168"/>
                      <a:pt x="327" y="168"/>
                    </a:cubicBezTo>
                    <a:close/>
                  </a:path>
                </a:pathLst>
              </a:custGeom>
              <a:solidFill>
                <a:srgbClr val="64B4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ca-ES" sz="2400" smtClean="0">
                  <a:solidFill>
                    <a:srgbClr val="000000"/>
                  </a:solidFill>
                </a:endParaRPr>
              </a:p>
            </p:txBody>
          </p:sp>
          <p:sp>
            <p:nvSpPr>
              <p:cNvPr id="24617" name="Freeform 40"/>
              <p:cNvSpPr>
                <a:spLocks/>
              </p:cNvSpPr>
              <p:nvPr/>
            </p:nvSpPr>
            <p:spPr bwMode="auto">
              <a:xfrm>
                <a:off x="1892301" y="3651250"/>
                <a:ext cx="30163" cy="38100"/>
              </a:xfrm>
              <a:custGeom>
                <a:avLst/>
                <a:gdLst>
                  <a:gd name="T0" fmla="*/ 2147483646 w 71"/>
                  <a:gd name="T1" fmla="*/ 0 h 90"/>
                  <a:gd name="T2" fmla="*/ 2147483646 w 71"/>
                  <a:gd name="T3" fmla="*/ 2147483646 h 90"/>
                  <a:gd name="T4" fmla="*/ 2147483646 w 71"/>
                  <a:gd name="T5" fmla="*/ 0 h 90"/>
                  <a:gd name="T6" fmla="*/ 0 60000 65536"/>
                  <a:gd name="T7" fmla="*/ 0 60000 65536"/>
                  <a:gd name="T8" fmla="*/ 0 60000 65536"/>
                  <a:gd name="T9" fmla="*/ 0 w 71"/>
                  <a:gd name="T10" fmla="*/ 0 h 90"/>
                  <a:gd name="T11" fmla="*/ 71 w 71"/>
                  <a:gd name="T12" fmla="*/ 90 h 90"/>
                </a:gdLst>
                <a:ahLst/>
                <a:cxnLst>
                  <a:cxn ang="T6">
                    <a:pos x="T0" y="T1"/>
                  </a:cxn>
                  <a:cxn ang="T7">
                    <a:pos x="T2" y="T3"/>
                  </a:cxn>
                  <a:cxn ang="T8">
                    <a:pos x="T4" y="T5"/>
                  </a:cxn>
                </a:cxnLst>
                <a:rect l="T9" t="T10" r="T11" b="T12"/>
                <a:pathLst>
                  <a:path w="71" h="90">
                    <a:moveTo>
                      <a:pt x="36" y="0"/>
                    </a:moveTo>
                    <a:cubicBezTo>
                      <a:pt x="15" y="0"/>
                      <a:pt x="0" y="90"/>
                      <a:pt x="36" y="90"/>
                    </a:cubicBezTo>
                    <a:cubicBezTo>
                      <a:pt x="71" y="90"/>
                      <a:pt x="58" y="0"/>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ca-ES" sz="2400" smtClean="0">
                  <a:solidFill>
                    <a:srgbClr val="000000"/>
                  </a:solidFill>
                </a:endParaRPr>
              </a:p>
            </p:txBody>
          </p:sp>
          <p:sp>
            <p:nvSpPr>
              <p:cNvPr id="24618" name="Freeform 41"/>
              <p:cNvSpPr>
                <a:spLocks/>
              </p:cNvSpPr>
              <p:nvPr/>
            </p:nvSpPr>
            <p:spPr bwMode="auto">
              <a:xfrm>
                <a:off x="1876426" y="3692525"/>
                <a:ext cx="44450" cy="44450"/>
              </a:xfrm>
              <a:custGeom>
                <a:avLst/>
                <a:gdLst>
                  <a:gd name="T0" fmla="*/ 2147483646 w 104"/>
                  <a:gd name="T1" fmla="*/ 2147483646 h 105"/>
                  <a:gd name="T2" fmla="*/ 2147483646 w 104"/>
                  <a:gd name="T3" fmla="*/ 2147483646 h 105"/>
                  <a:gd name="T4" fmla="*/ 2147483646 w 104"/>
                  <a:gd name="T5" fmla="*/ 2147483646 h 105"/>
                  <a:gd name="T6" fmla="*/ 0 60000 65536"/>
                  <a:gd name="T7" fmla="*/ 0 60000 65536"/>
                  <a:gd name="T8" fmla="*/ 0 60000 65536"/>
                  <a:gd name="T9" fmla="*/ 0 w 104"/>
                  <a:gd name="T10" fmla="*/ 0 h 105"/>
                  <a:gd name="T11" fmla="*/ 104 w 104"/>
                  <a:gd name="T12" fmla="*/ 105 h 105"/>
                </a:gdLst>
                <a:ahLst/>
                <a:cxnLst>
                  <a:cxn ang="T6">
                    <a:pos x="T0" y="T1"/>
                  </a:cxn>
                  <a:cxn ang="T7">
                    <a:pos x="T2" y="T3"/>
                  </a:cxn>
                  <a:cxn ang="T8">
                    <a:pos x="T4" y="T5"/>
                  </a:cxn>
                </a:cxnLst>
                <a:rect l="T9" t="T10" r="T11" b="T12"/>
                <a:pathLst>
                  <a:path w="104" h="105">
                    <a:moveTo>
                      <a:pt x="16" y="16"/>
                    </a:moveTo>
                    <a:cubicBezTo>
                      <a:pt x="0" y="31"/>
                      <a:pt x="53" y="105"/>
                      <a:pt x="78" y="79"/>
                    </a:cubicBezTo>
                    <a:cubicBezTo>
                      <a:pt x="104" y="54"/>
                      <a:pt x="31" y="0"/>
                      <a:pt x="16"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ca-ES" sz="2400" smtClean="0">
                  <a:solidFill>
                    <a:srgbClr val="000000"/>
                  </a:solidFill>
                </a:endParaRPr>
              </a:p>
            </p:txBody>
          </p:sp>
          <p:sp>
            <p:nvSpPr>
              <p:cNvPr id="24619" name="Freeform 42"/>
              <p:cNvSpPr>
                <a:spLocks/>
              </p:cNvSpPr>
              <p:nvPr/>
            </p:nvSpPr>
            <p:spPr bwMode="auto">
              <a:xfrm>
                <a:off x="1924051" y="3662363"/>
                <a:ext cx="39688" cy="46038"/>
              </a:xfrm>
              <a:custGeom>
                <a:avLst/>
                <a:gdLst>
                  <a:gd name="T0" fmla="*/ 2147483646 w 94"/>
                  <a:gd name="T1" fmla="*/ 2147483646 h 106"/>
                  <a:gd name="T2" fmla="*/ 2147483646 w 94"/>
                  <a:gd name="T3" fmla="*/ 2147483646 h 106"/>
                  <a:gd name="T4" fmla="*/ 2147483646 w 94"/>
                  <a:gd name="T5" fmla="*/ 2147483646 h 106"/>
                  <a:gd name="T6" fmla="*/ 0 60000 65536"/>
                  <a:gd name="T7" fmla="*/ 0 60000 65536"/>
                  <a:gd name="T8" fmla="*/ 0 60000 65536"/>
                  <a:gd name="T9" fmla="*/ 0 w 94"/>
                  <a:gd name="T10" fmla="*/ 0 h 106"/>
                  <a:gd name="T11" fmla="*/ 94 w 94"/>
                  <a:gd name="T12" fmla="*/ 106 h 106"/>
                </a:gdLst>
                <a:ahLst/>
                <a:cxnLst>
                  <a:cxn ang="T6">
                    <a:pos x="T0" y="T1"/>
                  </a:cxn>
                  <a:cxn ang="T7">
                    <a:pos x="T2" y="T3"/>
                  </a:cxn>
                  <a:cxn ang="T8">
                    <a:pos x="T4" y="T5"/>
                  </a:cxn>
                </a:cxnLst>
                <a:rect l="T9" t="T10" r="T11" b="T12"/>
                <a:pathLst>
                  <a:path w="94" h="106">
                    <a:moveTo>
                      <a:pt x="19" y="11"/>
                    </a:moveTo>
                    <a:cubicBezTo>
                      <a:pt x="0" y="21"/>
                      <a:pt x="33" y="106"/>
                      <a:pt x="63" y="89"/>
                    </a:cubicBezTo>
                    <a:cubicBezTo>
                      <a:pt x="94" y="71"/>
                      <a:pt x="38" y="0"/>
                      <a:pt x="19"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ca-ES" sz="2400" smtClean="0">
                  <a:solidFill>
                    <a:srgbClr val="000000"/>
                  </a:solidFill>
                </a:endParaRPr>
              </a:p>
            </p:txBody>
          </p:sp>
          <p:sp>
            <p:nvSpPr>
              <p:cNvPr id="24620" name="Freeform 43"/>
              <p:cNvSpPr>
                <a:spLocks/>
              </p:cNvSpPr>
              <p:nvPr/>
            </p:nvSpPr>
            <p:spPr bwMode="auto">
              <a:xfrm>
                <a:off x="1841501" y="3654425"/>
                <a:ext cx="46038" cy="39688"/>
              </a:xfrm>
              <a:custGeom>
                <a:avLst/>
                <a:gdLst>
                  <a:gd name="T0" fmla="*/ 2147483646 w 106"/>
                  <a:gd name="T1" fmla="*/ 2147483646 h 95"/>
                  <a:gd name="T2" fmla="*/ 2147483646 w 106"/>
                  <a:gd name="T3" fmla="*/ 2147483646 h 95"/>
                  <a:gd name="T4" fmla="*/ 2147483646 w 106"/>
                  <a:gd name="T5" fmla="*/ 2147483646 h 95"/>
                  <a:gd name="T6" fmla="*/ 0 60000 65536"/>
                  <a:gd name="T7" fmla="*/ 0 60000 65536"/>
                  <a:gd name="T8" fmla="*/ 0 60000 65536"/>
                  <a:gd name="T9" fmla="*/ 0 w 106"/>
                  <a:gd name="T10" fmla="*/ 0 h 95"/>
                  <a:gd name="T11" fmla="*/ 106 w 106"/>
                  <a:gd name="T12" fmla="*/ 95 h 95"/>
                </a:gdLst>
                <a:ahLst/>
                <a:cxnLst>
                  <a:cxn ang="T6">
                    <a:pos x="T0" y="T1"/>
                  </a:cxn>
                  <a:cxn ang="T7">
                    <a:pos x="T2" y="T3"/>
                  </a:cxn>
                  <a:cxn ang="T8">
                    <a:pos x="T4" y="T5"/>
                  </a:cxn>
                </a:cxnLst>
                <a:rect l="T9" t="T10" r="T11" b="T12"/>
                <a:pathLst>
                  <a:path w="106" h="95">
                    <a:moveTo>
                      <a:pt x="18" y="64"/>
                    </a:moveTo>
                    <a:cubicBezTo>
                      <a:pt x="35" y="95"/>
                      <a:pt x="106" y="38"/>
                      <a:pt x="95" y="19"/>
                    </a:cubicBezTo>
                    <a:cubicBezTo>
                      <a:pt x="84" y="0"/>
                      <a:pt x="0" y="34"/>
                      <a:pt x="18"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ca-ES" sz="2400" smtClean="0">
                  <a:solidFill>
                    <a:srgbClr val="000000"/>
                  </a:solidFill>
                </a:endParaRPr>
              </a:p>
            </p:txBody>
          </p:sp>
          <p:sp>
            <p:nvSpPr>
              <p:cNvPr id="24621" name="Freeform 44"/>
              <p:cNvSpPr>
                <a:spLocks/>
              </p:cNvSpPr>
              <p:nvPr/>
            </p:nvSpPr>
            <p:spPr bwMode="auto">
              <a:xfrm>
                <a:off x="1841501" y="3725863"/>
                <a:ext cx="42863" cy="33338"/>
              </a:xfrm>
              <a:custGeom>
                <a:avLst/>
                <a:gdLst>
                  <a:gd name="T0" fmla="*/ 2147483646 w 101"/>
                  <a:gd name="T1" fmla="*/ 2147483646 h 79"/>
                  <a:gd name="T2" fmla="*/ 2147483646 w 101"/>
                  <a:gd name="T3" fmla="*/ 2147483646 h 79"/>
                  <a:gd name="T4" fmla="*/ 2147483646 w 101"/>
                  <a:gd name="T5" fmla="*/ 2147483646 h 79"/>
                  <a:gd name="T6" fmla="*/ 0 60000 65536"/>
                  <a:gd name="T7" fmla="*/ 0 60000 65536"/>
                  <a:gd name="T8" fmla="*/ 0 60000 65536"/>
                  <a:gd name="T9" fmla="*/ 0 w 101"/>
                  <a:gd name="T10" fmla="*/ 0 h 79"/>
                  <a:gd name="T11" fmla="*/ 101 w 101"/>
                  <a:gd name="T12" fmla="*/ 79 h 79"/>
                </a:gdLst>
                <a:ahLst/>
                <a:cxnLst>
                  <a:cxn ang="T6">
                    <a:pos x="T0" y="T1"/>
                  </a:cxn>
                  <a:cxn ang="T7">
                    <a:pos x="T2" y="T3"/>
                  </a:cxn>
                  <a:cxn ang="T8">
                    <a:pos x="T4" y="T5"/>
                  </a:cxn>
                </a:cxnLst>
                <a:rect l="T9" t="T10" r="T11" b="T12"/>
                <a:pathLst>
                  <a:path w="101" h="79">
                    <a:moveTo>
                      <a:pt x="5" y="58"/>
                    </a:moveTo>
                    <a:cubicBezTo>
                      <a:pt x="11" y="79"/>
                      <a:pt x="101" y="68"/>
                      <a:pt x="92" y="34"/>
                    </a:cubicBezTo>
                    <a:cubicBezTo>
                      <a:pt x="82" y="0"/>
                      <a:pt x="0" y="37"/>
                      <a:pt x="5"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ca-ES" sz="2400" smtClean="0">
                  <a:solidFill>
                    <a:srgbClr val="000000"/>
                  </a:solidFill>
                </a:endParaRPr>
              </a:p>
            </p:txBody>
          </p:sp>
          <p:sp>
            <p:nvSpPr>
              <p:cNvPr id="24622" name="Freeform 45"/>
              <p:cNvSpPr>
                <a:spLocks/>
              </p:cNvSpPr>
              <p:nvPr/>
            </p:nvSpPr>
            <p:spPr bwMode="auto">
              <a:xfrm>
                <a:off x="1828801" y="3689350"/>
                <a:ext cx="33338" cy="42863"/>
              </a:xfrm>
              <a:custGeom>
                <a:avLst/>
                <a:gdLst>
                  <a:gd name="T0" fmla="*/ 2147483646 w 79"/>
                  <a:gd name="T1" fmla="*/ 2147483646 h 101"/>
                  <a:gd name="T2" fmla="*/ 2147483646 w 79"/>
                  <a:gd name="T3" fmla="*/ 2147483646 h 101"/>
                  <a:gd name="T4" fmla="*/ 2147483646 w 79"/>
                  <a:gd name="T5" fmla="*/ 2147483646 h 101"/>
                  <a:gd name="T6" fmla="*/ 0 60000 65536"/>
                  <a:gd name="T7" fmla="*/ 0 60000 65536"/>
                  <a:gd name="T8" fmla="*/ 0 60000 65536"/>
                  <a:gd name="T9" fmla="*/ 0 w 79"/>
                  <a:gd name="T10" fmla="*/ 0 h 101"/>
                  <a:gd name="T11" fmla="*/ 79 w 79"/>
                  <a:gd name="T12" fmla="*/ 101 h 101"/>
                </a:gdLst>
                <a:ahLst/>
                <a:cxnLst>
                  <a:cxn ang="T6">
                    <a:pos x="T0" y="T1"/>
                  </a:cxn>
                  <a:cxn ang="T7">
                    <a:pos x="T2" y="T3"/>
                  </a:cxn>
                  <a:cxn ang="T8">
                    <a:pos x="T4" y="T5"/>
                  </a:cxn>
                </a:cxnLst>
                <a:rect l="T9" t="T10" r="T11" b="T12"/>
                <a:pathLst>
                  <a:path w="79" h="101">
                    <a:moveTo>
                      <a:pt x="21" y="95"/>
                    </a:moveTo>
                    <a:cubicBezTo>
                      <a:pt x="42" y="101"/>
                      <a:pt x="79" y="18"/>
                      <a:pt x="45" y="9"/>
                    </a:cubicBezTo>
                    <a:cubicBezTo>
                      <a:pt x="10" y="0"/>
                      <a:pt x="0" y="90"/>
                      <a:pt x="21" y="9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ca-ES" sz="2400" smtClean="0">
                  <a:solidFill>
                    <a:srgbClr val="000000"/>
                  </a:solidFill>
                </a:endParaRPr>
              </a:p>
            </p:txBody>
          </p:sp>
        </p:grpSp>
        <p:sp>
          <p:nvSpPr>
            <p:cNvPr id="24612" name="Rectangle 3"/>
            <p:cNvSpPr>
              <a:spLocks noChangeArrowheads="1"/>
            </p:cNvSpPr>
            <p:nvPr/>
          </p:nvSpPr>
          <p:spPr bwMode="auto">
            <a:xfrm>
              <a:off x="5293720" y="3655817"/>
              <a:ext cx="914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pPr>
              <a:r>
                <a:rPr lang="en-US" altLang="en-US" sz="1100" smtClean="0">
                  <a:solidFill>
                    <a:srgbClr val="FFFFFF"/>
                  </a:solidFill>
                  <a:latin typeface="Myriad Pro" pitchFamily="34" charset="0"/>
                </a:rPr>
                <a:t>Agrofood</a:t>
              </a:r>
            </a:p>
          </p:txBody>
        </p:sp>
        <p:pic>
          <p:nvPicPr>
            <p:cNvPr id="24613" name="Picture 12"/>
            <p:cNvPicPr>
              <a:picLocks noChangeAspect="1" noChangeArrowheads="1"/>
            </p:cNvPicPr>
            <p:nvPr/>
          </p:nvPicPr>
          <p:blipFill>
            <a:blip r:embed="rId6">
              <a:extLst>
                <a:ext uri="{28A0092B-C50C-407E-A947-70E740481C1C}">
                  <a14:useLocalDpi xmlns:a14="http://schemas.microsoft.com/office/drawing/2010/main" val="0"/>
                </a:ext>
              </a:extLst>
            </a:blip>
            <a:srcRect l="39478" t="52328" r="57388" b="40466"/>
            <a:stretch>
              <a:fillRect/>
            </a:stretch>
          </p:blipFill>
          <p:spPr bwMode="auto">
            <a:xfrm>
              <a:off x="4457101" y="3038893"/>
              <a:ext cx="643943" cy="822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582" name="Agrupa 6"/>
          <p:cNvGrpSpPr>
            <a:grpSpLocks/>
          </p:cNvGrpSpPr>
          <p:nvPr/>
        </p:nvGrpSpPr>
        <p:grpSpPr bwMode="auto">
          <a:xfrm>
            <a:off x="6300788" y="2690813"/>
            <a:ext cx="2201862" cy="1368425"/>
            <a:chOff x="6300192" y="2906419"/>
            <a:chExt cx="2203208" cy="1368152"/>
          </a:xfrm>
        </p:grpSpPr>
        <p:grpSp>
          <p:nvGrpSpPr>
            <p:cNvPr id="24604" name="Agrupa 66"/>
            <p:cNvGrpSpPr>
              <a:grpSpLocks/>
            </p:cNvGrpSpPr>
            <p:nvPr/>
          </p:nvGrpSpPr>
          <p:grpSpPr bwMode="auto">
            <a:xfrm>
              <a:off x="6300192" y="2906419"/>
              <a:ext cx="2203208" cy="1368152"/>
              <a:chOff x="395536" y="4693347"/>
              <a:chExt cx="2203208" cy="1368152"/>
            </a:xfrm>
          </p:grpSpPr>
          <p:sp>
            <p:nvSpPr>
              <p:cNvPr id="24608" name="Rectangle arrodonit 79"/>
              <p:cNvSpPr>
                <a:spLocks noChangeArrowheads="1"/>
              </p:cNvSpPr>
              <p:nvPr/>
            </p:nvSpPr>
            <p:spPr bwMode="auto">
              <a:xfrm>
                <a:off x="395536" y="4693347"/>
                <a:ext cx="2203208" cy="1368152"/>
              </a:xfrm>
              <a:prstGeom prst="roundRect">
                <a:avLst>
                  <a:gd name="adj" fmla="val 6713"/>
                </a:avLst>
              </a:prstGeom>
              <a:solidFill>
                <a:srgbClr val="00649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endParaRPr lang="ca-ES" altLang="ca-ES" smtClean="0">
                  <a:solidFill>
                    <a:srgbClr val="000000"/>
                  </a:solidFill>
                </a:endParaRPr>
              </a:p>
            </p:txBody>
          </p:sp>
          <p:sp>
            <p:nvSpPr>
              <p:cNvPr id="24609" name="Rectangle 17"/>
              <p:cNvSpPr>
                <a:spLocks noChangeArrowheads="1"/>
              </p:cNvSpPr>
              <p:nvPr/>
            </p:nvSpPr>
            <p:spPr bwMode="auto">
              <a:xfrm>
                <a:off x="523361" y="5719984"/>
                <a:ext cx="914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pPr>
                <a:r>
                  <a:rPr lang="en-US" altLang="en-US" sz="1100" b="1" smtClean="0">
                    <a:solidFill>
                      <a:srgbClr val="FFFFFF"/>
                    </a:solidFill>
                    <a:latin typeface="Myriad Pro" pitchFamily="34" charset="0"/>
                  </a:rPr>
                  <a:t>CLARA VILADOMIU</a:t>
                </a:r>
              </a:p>
            </p:txBody>
          </p:sp>
        </p:grpSp>
        <p:pic>
          <p:nvPicPr>
            <p:cNvPr id="24605" name="Picture 2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6978" y="3170771"/>
              <a:ext cx="400810" cy="4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6" name="Rectangle 23"/>
            <p:cNvSpPr>
              <a:spLocks noChangeArrowheads="1"/>
            </p:cNvSpPr>
            <p:nvPr/>
          </p:nvSpPr>
          <p:spPr bwMode="auto">
            <a:xfrm>
              <a:off x="7381952" y="3673971"/>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pPr>
              <a:r>
                <a:rPr lang="en-US" altLang="en-US" sz="1100" smtClean="0">
                  <a:solidFill>
                    <a:srgbClr val="FFFFFF"/>
                  </a:solidFill>
                  <a:latin typeface="Myriad Pro" pitchFamily="34" charset="0"/>
                </a:rPr>
                <a:t>ICT Industry &amp; Services</a:t>
              </a:r>
            </a:p>
          </p:txBody>
        </p:sp>
        <p:pic>
          <p:nvPicPr>
            <p:cNvPr id="24607" name="Imatg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63916" y="3053204"/>
              <a:ext cx="616663" cy="83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583" name="Agrupa 12"/>
          <p:cNvGrpSpPr>
            <a:grpSpLocks/>
          </p:cNvGrpSpPr>
          <p:nvPr/>
        </p:nvGrpSpPr>
        <p:grpSpPr bwMode="auto">
          <a:xfrm>
            <a:off x="3481388" y="4222750"/>
            <a:ext cx="2201862" cy="1368425"/>
            <a:chOff x="3531127" y="4528339"/>
            <a:chExt cx="2203208" cy="1368152"/>
          </a:xfrm>
        </p:grpSpPr>
        <p:grpSp>
          <p:nvGrpSpPr>
            <p:cNvPr id="24598" name="Agrupa 92"/>
            <p:cNvGrpSpPr>
              <a:grpSpLocks/>
            </p:cNvGrpSpPr>
            <p:nvPr/>
          </p:nvGrpSpPr>
          <p:grpSpPr bwMode="auto">
            <a:xfrm>
              <a:off x="3531127" y="4528339"/>
              <a:ext cx="2203208" cy="1368152"/>
              <a:chOff x="395536" y="4693347"/>
              <a:chExt cx="2203208" cy="1368152"/>
            </a:xfrm>
          </p:grpSpPr>
          <p:sp>
            <p:nvSpPr>
              <p:cNvPr id="24602" name="Rectangle arrodonit 96"/>
              <p:cNvSpPr>
                <a:spLocks noChangeArrowheads="1"/>
              </p:cNvSpPr>
              <p:nvPr/>
            </p:nvSpPr>
            <p:spPr bwMode="auto">
              <a:xfrm>
                <a:off x="395536" y="4693347"/>
                <a:ext cx="2203208" cy="1368152"/>
              </a:xfrm>
              <a:prstGeom prst="roundRect">
                <a:avLst>
                  <a:gd name="adj" fmla="val 6713"/>
                </a:avLst>
              </a:prstGeom>
              <a:solidFill>
                <a:srgbClr val="00649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endParaRPr lang="ca-ES" altLang="ca-ES" smtClean="0">
                  <a:solidFill>
                    <a:srgbClr val="000000"/>
                  </a:solidFill>
                </a:endParaRPr>
              </a:p>
            </p:txBody>
          </p:sp>
          <p:sp>
            <p:nvSpPr>
              <p:cNvPr id="24603" name="Rectangle 17"/>
              <p:cNvSpPr>
                <a:spLocks noChangeArrowheads="1"/>
              </p:cNvSpPr>
              <p:nvPr/>
            </p:nvSpPr>
            <p:spPr bwMode="auto">
              <a:xfrm>
                <a:off x="523361" y="5719984"/>
                <a:ext cx="914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pPr>
                <a:r>
                  <a:rPr lang="en-US" altLang="en-US" sz="1100" b="1" smtClean="0">
                    <a:solidFill>
                      <a:srgbClr val="FFFFFF"/>
                    </a:solidFill>
                    <a:latin typeface="Myriad Pro" pitchFamily="34" charset="0"/>
                  </a:rPr>
                  <a:t>ELSA LUCIANI</a:t>
                </a:r>
              </a:p>
            </p:txBody>
          </p:sp>
        </p:grpSp>
        <p:pic>
          <p:nvPicPr>
            <p:cNvPr id="24599" name="Picture 3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82392" y="4798136"/>
              <a:ext cx="384931" cy="38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0" name="Rectangle 28"/>
            <p:cNvSpPr>
              <a:spLocks noChangeArrowheads="1"/>
            </p:cNvSpPr>
            <p:nvPr/>
          </p:nvSpPr>
          <p:spPr bwMode="auto">
            <a:xfrm>
              <a:off x="4644894" y="5351360"/>
              <a:ext cx="914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pPr>
              <a:r>
                <a:rPr lang="en-US" altLang="en-US" sz="1100" smtClean="0">
                  <a:solidFill>
                    <a:srgbClr val="FFFFFF"/>
                  </a:solidFill>
                  <a:latin typeface="Myriad Pro" pitchFamily="34" charset="0"/>
                </a:rPr>
                <a:t>Materials</a:t>
              </a:r>
            </a:p>
          </p:txBody>
        </p:sp>
        <p:pic>
          <p:nvPicPr>
            <p:cNvPr id="24601" name="Imatg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87357" y="4653136"/>
              <a:ext cx="623493" cy="83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584" name="Agrupa 13"/>
          <p:cNvGrpSpPr>
            <a:grpSpLocks/>
          </p:cNvGrpSpPr>
          <p:nvPr/>
        </p:nvGrpSpPr>
        <p:grpSpPr bwMode="auto">
          <a:xfrm>
            <a:off x="971550" y="4227513"/>
            <a:ext cx="2232025" cy="1368425"/>
            <a:chOff x="1022124" y="4533547"/>
            <a:chExt cx="2232076" cy="1368152"/>
          </a:xfrm>
        </p:grpSpPr>
        <p:grpSp>
          <p:nvGrpSpPr>
            <p:cNvPr id="24592" name="Agrupa 85"/>
            <p:cNvGrpSpPr>
              <a:grpSpLocks/>
            </p:cNvGrpSpPr>
            <p:nvPr/>
          </p:nvGrpSpPr>
          <p:grpSpPr bwMode="auto">
            <a:xfrm>
              <a:off x="1022124" y="4533547"/>
              <a:ext cx="2203208" cy="1368152"/>
              <a:chOff x="395536" y="4693347"/>
              <a:chExt cx="2203208" cy="1368152"/>
            </a:xfrm>
          </p:grpSpPr>
          <p:sp>
            <p:nvSpPr>
              <p:cNvPr id="24596" name="Rectangle arrodonit 89"/>
              <p:cNvSpPr>
                <a:spLocks noChangeArrowheads="1"/>
              </p:cNvSpPr>
              <p:nvPr/>
            </p:nvSpPr>
            <p:spPr bwMode="auto">
              <a:xfrm>
                <a:off x="395536" y="4693347"/>
                <a:ext cx="2203208" cy="1368152"/>
              </a:xfrm>
              <a:prstGeom prst="roundRect">
                <a:avLst>
                  <a:gd name="adj" fmla="val 6713"/>
                </a:avLst>
              </a:prstGeom>
              <a:solidFill>
                <a:srgbClr val="00649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endParaRPr lang="ca-ES" altLang="ca-ES" smtClean="0">
                  <a:solidFill>
                    <a:srgbClr val="000000"/>
                  </a:solidFill>
                </a:endParaRPr>
              </a:p>
            </p:txBody>
          </p:sp>
          <p:sp>
            <p:nvSpPr>
              <p:cNvPr id="24597" name="Rectangle 17"/>
              <p:cNvSpPr>
                <a:spLocks noChangeArrowheads="1"/>
              </p:cNvSpPr>
              <p:nvPr/>
            </p:nvSpPr>
            <p:spPr bwMode="auto">
              <a:xfrm>
                <a:off x="523361" y="5719984"/>
                <a:ext cx="914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pPr>
                <a:r>
                  <a:rPr lang="en-US" altLang="en-US" sz="1100" b="1" smtClean="0">
                    <a:solidFill>
                      <a:srgbClr val="FFFFFF"/>
                    </a:solidFill>
                    <a:latin typeface="Myriad Pro" pitchFamily="34" charset="0"/>
                  </a:rPr>
                  <a:t>RIÁNSARES LÓPEZ</a:t>
                </a:r>
              </a:p>
            </p:txBody>
          </p:sp>
        </p:grpSp>
        <p:pic>
          <p:nvPicPr>
            <p:cNvPr id="24593" name="Picture 2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69177" y="4736926"/>
              <a:ext cx="407901" cy="42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4" name="Rectangle 4"/>
            <p:cNvSpPr>
              <a:spLocks noChangeArrowheads="1"/>
            </p:cNvSpPr>
            <p:nvPr/>
          </p:nvSpPr>
          <p:spPr bwMode="auto">
            <a:xfrm>
              <a:off x="1858787" y="5245215"/>
              <a:ext cx="13954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pPr>
              <a:r>
                <a:rPr lang="en-US" altLang="en-US" sz="1100" smtClean="0">
                  <a:solidFill>
                    <a:srgbClr val="FFFFFF"/>
                  </a:solidFill>
                  <a:latin typeface="Myriad Pro" pitchFamily="34" charset="0"/>
                </a:rPr>
                <a:t>Automotive, </a:t>
              </a:r>
            </a:p>
            <a:p>
              <a:pPr algn="ctr" eaLnBrk="0" fontAlgn="base" hangingPunct="0">
                <a:spcBef>
                  <a:spcPct val="0"/>
                </a:spcBef>
                <a:spcAft>
                  <a:spcPct val="0"/>
                </a:spcAft>
              </a:pPr>
              <a:r>
                <a:rPr lang="en-US" altLang="en-US" sz="1100" smtClean="0">
                  <a:solidFill>
                    <a:srgbClr val="FFFFFF"/>
                  </a:solidFill>
                  <a:latin typeface="Myriad Pro" pitchFamily="34" charset="0"/>
                </a:rPr>
                <a:t>Transport &amp; Logistics</a:t>
              </a:r>
            </a:p>
          </p:txBody>
        </p:sp>
        <p:pic>
          <p:nvPicPr>
            <p:cNvPr id="24595" name="Imatge 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282288" y="4653136"/>
              <a:ext cx="618982" cy="857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585" name="Agrupa 11"/>
          <p:cNvGrpSpPr>
            <a:grpSpLocks/>
          </p:cNvGrpSpPr>
          <p:nvPr/>
        </p:nvGrpSpPr>
        <p:grpSpPr bwMode="auto">
          <a:xfrm>
            <a:off x="5961063" y="4222750"/>
            <a:ext cx="2203450" cy="1368425"/>
            <a:chOff x="6012160" y="4538051"/>
            <a:chExt cx="2203208" cy="1368152"/>
          </a:xfrm>
        </p:grpSpPr>
        <p:grpSp>
          <p:nvGrpSpPr>
            <p:cNvPr id="24586" name="Agrupa 99"/>
            <p:cNvGrpSpPr>
              <a:grpSpLocks/>
            </p:cNvGrpSpPr>
            <p:nvPr/>
          </p:nvGrpSpPr>
          <p:grpSpPr bwMode="auto">
            <a:xfrm>
              <a:off x="6012160" y="4538051"/>
              <a:ext cx="2203208" cy="1368152"/>
              <a:chOff x="395536" y="4693347"/>
              <a:chExt cx="2203208" cy="1368152"/>
            </a:xfrm>
          </p:grpSpPr>
          <p:sp>
            <p:nvSpPr>
              <p:cNvPr id="24590" name="Rectangle arrodonit 103"/>
              <p:cNvSpPr>
                <a:spLocks noChangeArrowheads="1"/>
              </p:cNvSpPr>
              <p:nvPr/>
            </p:nvSpPr>
            <p:spPr bwMode="auto">
              <a:xfrm>
                <a:off x="395536" y="4693347"/>
                <a:ext cx="2203208" cy="1368152"/>
              </a:xfrm>
              <a:prstGeom prst="roundRect">
                <a:avLst>
                  <a:gd name="adj" fmla="val 6713"/>
                </a:avLst>
              </a:prstGeom>
              <a:solidFill>
                <a:srgbClr val="00649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endParaRPr lang="ca-ES" altLang="ca-ES" smtClean="0">
                  <a:solidFill>
                    <a:srgbClr val="000000"/>
                  </a:solidFill>
                </a:endParaRPr>
              </a:p>
            </p:txBody>
          </p:sp>
          <p:sp>
            <p:nvSpPr>
              <p:cNvPr id="24591" name="Rectangle 17"/>
              <p:cNvSpPr>
                <a:spLocks noChangeArrowheads="1"/>
              </p:cNvSpPr>
              <p:nvPr/>
            </p:nvSpPr>
            <p:spPr bwMode="auto">
              <a:xfrm>
                <a:off x="523361" y="5719984"/>
                <a:ext cx="914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pPr>
                <a:r>
                  <a:rPr lang="en-US" altLang="en-US" sz="1100" b="1" smtClean="0">
                    <a:solidFill>
                      <a:srgbClr val="FFFFFF"/>
                    </a:solidFill>
                    <a:latin typeface="Myriad Pro" pitchFamily="34" charset="0"/>
                  </a:rPr>
                  <a:t>MARIA LUMBIERRES</a:t>
                </a:r>
              </a:p>
            </p:txBody>
          </p:sp>
        </p:grpSp>
        <p:pic>
          <p:nvPicPr>
            <p:cNvPr id="24587" name="Picture 26"/>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42417" y="4824954"/>
              <a:ext cx="354561" cy="35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Rectangle 7"/>
            <p:cNvSpPr>
              <a:spLocks noChangeArrowheads="1"/>
            </p:cNvSpPr>
            <p:nvPr/>
          </p:nvSpPr>
          <p:spPr bwMode="auto">
            <a:xfrm>
              <a:off x="7088169" y="5335247"/>
              <a:ext cx="914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0" fontAlgn="base" hangingPunct="0">
                <a:spcBef>
                  <a:spcPct val="0"/>
                </a:spcBef>
                <a:spcAft>
                  <a:spcPct val="0"/>
                </a:spcAft>
              </a:pPr>
              <a:r>
                <a:rPr lang="en-US" altLang="en-US" sz="1100" smtClean="0">
                  <a:solidFill>
                    <a:srgbClr val="FFFFFF"/>
                  </a:solidFill>
                  <a:latin typeface="Myriad Pro" pitchFamily="34" charset="0"/>
                </a:rPr>
                <a:t>Environment</a:t>
              </a:r>
            </a:p>
          </p:txBody>
        </p:sp>
        <p:pic>
          <p:nvPicPr>
            <p:cNvPr id="24589" name="Imatge 1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256487" y="4653136"/>
              <a:ext cx="636060" cy="85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958410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 name="Picture 8" descr="Logo-NET-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8" y="6056312"/>
            <a:ext cx="6858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16216" y="6287192"/>
            <a:ext cx="2309812"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2" descr="logo_ce-en-rvb-h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9632" y="6056312"/>
            <a:ext cx="863996" cy="59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1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16188" y="1886956"/>
            <a:ext cx="6324164" cy="3918308"/>
          </a:xfrm>
          <a:prstGeom prst="rect">
            <a:avLst/>
          </a:prstGeom>
        </p:spPr>
      </p:pic>
      <p:sp>
        <p:nvSpPr>
          <p:cNvPr id="16" name="Crida rectangular arrodonida 15"/>
          <p:cNvSpPr/>
          <p:nvPr/>
        </p:nvSpPr>
        <p:spPr>
          <a:xfrm>
            <a:off x="4860032" y="2081914"/>
            <a:ext cx="2712869" cy="1368152"/>
          </a:xfrm>
          <a:prstGeom prst="wedgeRoundRectCallout">
            <a:avLst>
              <a:gd name="adj1" fmla="val -33352"/>
              <a:gd name="adj2" fmla="val 73321"/>
              <a:gd name="adj3" fmla="val 16667"/>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p>
            <a:pPr algn="ctr">
              <a:defRPr/>
            </a:pPr>
            <a:r>
              <a:rPr lang="en-US" kern="0" dirty="0" smtClean="0">
                <a:solidFill>
                  <a:srgbClr val="1F497D"/>
                </a:solidFill>
                <a:latin typeface="Calibri"/>
              </a:rPr>
              <a:t>I want to collaborate within a consortium and offer my expertise</a:t>
            </a:r>
          </a:p>
        </p:txBody>
      </p:sp>
      <p:sp>
        <p:nvSpPr>
          <p:cNvPr id="9" name="Rectangle 6"/>
          <p:cNvSpPr txBox="1">
            <a:spLocks noChangeArrowheads="1"/>
          </p:cNvSpPr>
          <p:nvPr/>
        </p:nvSpPr>
        <p:spPr bwMode="auto">
          <a:xfrm>
            <a:off x="156467" y="1009885"/>
            <a:ext cx="8964612" cy="998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688800"/>
                </a:solidFill>
                <a:latin typeface="+mj-lt"/>
                <a:ea typeface="+mj-ea"/>
                <a:cs typeface="+mj-cs"/>
              </a:defRPr>
            </a:lvl1pPr>
            <a:lvl2pPr algn="l" rtl="0" eaLnBrk="0" fontAlgn="base" hangingPunct="0">
              <a:spcBef>
                <a:spcPct val="0"/>
              </a:spcBef>
              <a:spcAft>
                <a:spcPct val="0"/>
              </a:spcAft>
              <a:defRPr sz="3600" b="1">
                <a:solidFill>
                  <a:srgbClr val="688800"/>
                </a:solidFill>
                <a:latin typeface="Arial" pitchFamily="34" charset="0"/>
                <a:ea typeface="MS PGothic" pitchFamily="34" charset="-128"/>
              </a:defRPr>
            </a:lvl2pPr>
            <a:lvl3pPr algn="l" rtl="0" eaLnBrk="0" fontAlgn="base" hangingPunct="0">
              <a:spcBef>
                <a:spcPct val="0"/>
              </a:spcBef>
              <a:spcAft>
                <a:spcPct val="0"/>
              </a:spcAft>
              <a:defRPr sz="3600" b="1">
                <a:solidFill>
                  <a:srgbClr val="688800"/>
                </a:solidFill>
                <a:latin typeface="Arial" pitchFamily="34" charset="0"/>
                <a:ea typeface="MS PGothic" pitchFamily="34" charset="-128"/>
              </a:defRPr>
            </a:lvl3pPr>
            <a:lvl4pPr algn="l" rtl="0" eaLnBrk="0" fontAlgn="base" hangingPunct="0">
              <a:spcBef>
                <a:spcPct val="0"/>
              </a:spcBef>
              <a:spcAft>
                <a:spcPct val="0"/>
              </a:spcAft>
              <a:defRPr sz="3600" b="1">
                <a:solidFill>
                  <a:srgbClr val="688800"/>
                </a:solidFill>
                <a:latin typeface="Arial" pitchFamily="34" charset="0"/>
                <a:ea typeface="MS PGothic" pitchFamily="34" charset="-128"/>
              </a:defRPr>
            </a:lvl4pPr>
            <a:lvl5pPr algn="l" rtl="0" eaLnBrk="0" fontAlgn="base" hangingPunct="0">
              <a:spcBef>
                <a:spcPct val="0"/>
              </a:spcBef>
              <a:spcAft>
                <a:spcPct val="0"/>
              </a:spcAft>
              <a:defRPr sz="3600" b="1">
                <a:solidFill>
                  <a:srgbClr val="688800"/>
                </a:solidFill>
                <a:latin typeface="Arial" pitchFamily="34" charset="0"/>
                <a:ea typeface="MS PGothic" pitchFamily="34" charset="-128"/>
              </a:defRPr>
            </a:lvl5pPr>
            <a:lvl6pPr marL="457200" algn="l" rtl="0" fontAlgn="base">
              <a:spcBef>
                <a:spcPct val="0"/>
              </a:spcBef>
              <a:spcAft>
                <a:spcPct val="0"/>
              </a:spcAft>
              <a:defRPr sz="3600" b="1">
                <a:solidFill>
                  <a:srgbClr val="688800"/>
                </a:solidFill>
                <a:latin typeface="Arial" pitchFamily="34" charset="0"/>
                <a:ea typeface="MS PGothic" pitchFamily="34" charset="-128"/>
              </a:defRPr>
            </a:lvl6pPr>
            <a:lvl7pPr marL="914400" algn="l" rtl="0" fontAlgn="base">
              <a:spcBef>
                <a:spcPct val="0"/>
              </a:spcBef>
              <a:spcAft>
                <a:spcPct val="0"/>
              </a:spcAft>
              <a:defRPr sz="3600" b="1">
                <a:solidFill>
                  <a:srgbClr val="688800"/>
                </a:solidFill>
                <a:latin typeface="Arial" pitchFamily="34" charset="0"/>
                <a:ea typeface="MS PGothic" pitchFamily="34" charset="-128"/>
              </a:defRPr>
            </a:lvl7pPr>
            <a:lvl8pPr marL="1371600" algn="l" rtl="0" fontAlgn="base">
              <a:spcBef>
                <a:spcPct val="0"/>
              </a:spcBef>
              <a:spcAft>
                <a:spcPct val="0"/>
              </a:spcAft>
              <a:defRPr sz="3600" b="1">
                <a:solidFill>
                  <a:srgbClr val="688800"/>
                </a:solidFill>
                <a:latin typeface="Arial" pitchFamily="34" charset="0"/>
                <a:ea typeface="MS PGothic" pitchFamily="34" charset="-128"/>
              </a:defRPr>
            </a:lvl8pPr>
            <a:lvl9pPr marL="1828800" algn="l" rtl="0" fontAlgn="base">
              <a:spcBef>
                <a:spcPct val="0"/>
              </a:spcBef>
              <a:spcAft>
                <a:spcPct val="0"/>
              </a:spcAft>
              <a:defRPr sz="3600" b="1">
                <a:solidFill>
                  <a:srgbClr val="688800"/>
                </a:solidFill>
                <a:latin typeface="Arial" pitchFamily="34" charset="0"/>
                <a:ea typeface="MS PGothic" pitchFamily="34" charset="-128"/>
              </a:defRPr>
            </a:lvl9pPr>
          </a:lstStyle>
          <a:p>
            <a:pPr eaLnBrk="1" hangingPunct="1"/>
            <a:r>
              <a:rPr lang="it-IT" altLang="ca-ES" sz="3000" kern="0" dirty="0" smtClean="0"/>
              <a:t>4. How it works?</a:t>
            </a:r>
            <a:endParaRPr lang="fr-FR" altLang="ca-ES" sz="3000" kern="0" dirty="0"/>
          </a:p>
        </p:txBody>
      </p:sp>
    </p:spTree>
    <p:extLst>
      <p:ext uri="{BB962C8B-B14F-4D97-AF65-F5344CB8AC3E}">
        <p14:creationId xmlns:p14="http://schemas.microsoft.com/office/powerpoint/2010/main" val="42344472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6"/>
          <p:cNvSpPr txBox="1">
            <a:spLocks noChangeArrowheads="1"/>
          </p:cNvSpPr>
          <p:nvPr/>
        </p:nvSpPr>
        <p:spPr bwMode="auto">
          <a:xfrm>
            <a:off x="156467" y="1009885"/>
            <a:ext cx="8964612" cy="998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688800"/>
                </a:solidFill>
                <a:latin typeface="+mj-lt"/>
                <a:ea typeface="+mj-ea"/>
                <a:cs typeface="+mj-cs"/>
              </a:defRPr>
            </a:lvl1pPr>
            <a:lvl2pPr algn="l" rtl="0" eaLnBrk="0" fontAlgn="base" hangingPunct="0">
              <a:spcBef>
                <a:spcPct val="0"/>
              </a:spcBef>
              <a:spcAft>
                <a:spcPct val="0"/>
              </a:spcAft>
              <a:defRPr sz="3600" b="1">
                <a:solidFill>
                  <a:srgbClr val="688800"/>
                </a:solidFill>
                <a:latin typeface="Arial" pitchFamily="34" charset="0"/>
                <a:ea typeface="MS PGothic" pitchFamily="34" charset="-128"/>
              </a:defRPr>
            </a:lvl2pPr>
            <a:lvl3pPr algn="l" rtl="0" eaLnBrk="0" fontAlgn="base" hangingPunct="0">
              <a:spcBef>
                <a:spcPct val="0"/>
              </a:spcBef>
              <a:spcAft>
                <a:spcPct val="0"/>
              </a:spcAft>
              <a:defRPr sz="3600" b="1">
                <a:solidFill>
                  <a:srgbClr val="688800"/>
                </a:solidFill>
                <a:latin typeface="Arial" pitchFamily="34" charset="0"/>
                <a:ea typeface="MS PGothic" pitchFamily="34" charset="-128"/>
              </a:defRPr>
            </a:lvl3pPr>
            <a:lvl4pPr algn="l" rtl="0" eaLnBrk="0" fontAlgn="base" hangingPunct="0">
              <a:spcBef>
                <a:spcPct val="0"/>
              </a:spcBef>
              <a:spcAft>
                <a:spcPct val="0"/>
              </a:spcAft>
              <a:defRPr sz="3600" b="1">
                <a:solidFill>
                  <a:srgbClr val="688800"/>
                </a:solidFill>
                <a:latin typeface="Arial" pitchFamily="34" charset="0"/>
                <a:ea typeface="MS PGothic" pitchFamily="34" charset="-128"/>
              </a:defRPr>
            </a:lvl4pPr>
            <a:lvl5pPr algn="l" rtl="0" eaLnBrk="0" fontAlgn="base" hangingPunct="0">
              <a:spcBef>
                <a:spcPct val="0"/>
              </a:spcBef>
              <a:spcAft>
                <a:spcPct val="0"/>
              </a:spcAft>
              <a:defRPr sz="3600" b="1">
                <a:solidFill>
                  <a:srgbClr val="688800"/>
                </a:solidFill>
                <a:latin typeface="Arial" pitchFamily="34" charset="0"/>
                <a:ea typeface="MS PGothic" pitchFamily="34" charset="-128"/>
              </a:defRPr>
            </a:lvl5pPr>
            <a:lvl6pPr marL="457200" algn="l" rtl="0" fontAlgn="base">
              <a:spcBef>
                <a:spcPct val="0"/>
              </a:spcBef>
              <a:spcAft>
                <a:spcPct val="0"/>
              </a:spcAft>
              <a:defRPr sz="3600" b="1">
                <a:solidFill>
                  <a:srgbClr val="688800"/>
                </a:solidFill>
                <a:latin typeface="Arial" pitchFamily="34" charset="0"/>
                <a:ea typeface="MS PGothic" pitchFamily="34" charset="-128"/>
              </a:defRPr>
            </a:lvl6pPr>
            <a:lvl7pPr marL="914400" algn="l" rtl="0" fontAlgn="base">
              <a:spcBef>
                <a:spcPct val="0"/>
              </a:spcBef>
              <a:spcAft>
                <a:spcPct val="0"/>
              </a:spcAft>
              <a:defRPr sz="3600" b="1">
                <a:solidFill>
                  <a:srgbClr val="688800"/>
                </a:solidFill>
                <a:latin typeface="Arial" pitchFamily="34" charset="0"/>
                <a:ea typeface="MS PGothic" pitchFamily="34" charset="-128"/>
              </a:defRPr>
            </a:lvl7pPr>
            <a:lvl8pPr marL="1371600" algn="l" rtl="0" fontAlgn="base">
              <a:spcBef>
                <a:spcPct val="0"/>
              </a:spcBef>
              <a:spcAft>
                <a:spcPct val="0"/>
              </a:spcAft>
              <a:defRPr sz="3600" b="1">
                <a:solidFill>
                  <a:srgbClr val="688800"/>
                </a:solidFill>
                <a:latin typeface="Arial" pitchFamily="34" charset="0"/>
                <a:ea typeface="MS PGothic" pitchFamily="34" charset="-128"/>
              </a:defRPr>
            </a:lvl8pPr>
            <a:lvl9pPr marL="1828800" algn="l" rtl="0" fontAlgn="base">
              <a:spcBef>
                <a:spcPct val="0"/>
              </a:spcBef>
              <a:spcAft>
                <a:spcPct val="0"/>
              </a:spcAft>
              <a:defRPr sz="3600" b="1">
                <a:solidFill>
                  <a:srgbClr val="688800"/>
                </a:solidFill>
                <a:latin typeface="Arial" pitchFamily="34" charset="0"/>
                <a:ea typeface="MS PGothic" pitchFamily="34" charset="-128"/>
              </a:defRPr>
            </a:lvl9pPr>
          </a:lstStyle>
          <a:p>
            <a:pPr eaLnBrk="1" hangingPunct="1"/>
            <a:r>
              <a:rPr lang="it-IT" altLang="ca-ES" sz="3000" kern="0" dirty="0" smtClean="0"/>
              <a:t>4. How it works?</a:t>
            </a:r>
            <a:endParaRPr lang="fr-FR" altLang="ca-ES" sz="3000" kern="0" dirty="0"/>
          </a:p>
        </p:txBody>
      </p:sp>
      <p:pic>
        <p:nvPicPr>
          <p:cNvPr id="36" name="Picture 8" descr="Logo-NET-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8" y="6056312"/>
            <a:ext cx="6858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16216" y="6287192"/>
            <a:ext cx="2309812"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2" descr="logo_ce-en-rvb-h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9632" y="6056312"/>
            <a:ext cx="863996" cy="59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tge 5"/>
          <p:cNvPicPr>
            <a:picLocks noChangeAspect="1"/>
          </p:cNvPicPr>
          <p:nvPr/>
        </p:nvPicPr>
        <p:blipFill>
          <a:blip r:embed="rId6"/>
          <a:stretch>
            <a:fillRect/>
          </a:stretch>
        </p:blipFill>
        <p:spPr>
          <a:xfrm>
            <a:off x="899591" y="3933056"/>
            <a:ext cx="1628775" cy="1200150"/>
          </a:xfrm>
          <a:prstGeom prst="rect">
            <a:avLst/>
          </a:prstGeom>
        </p:spPr>
      </p:pic>
      <p:pic>
        <p:nvPicPr>
          <p:cNvPr id="7" name="Imatge 6"/>
          <p:cNvPicPr>
            <a:picLocks noChangeAspect="1"/>
          </p:cNvPicPr>
          <p:nvPr/>
        </p:nvPicPr>
        <p:blipFill>
          <a:blip r:embed="rId7"/>
          <a:stretch>
            <a:fillRect/>
          </a:stretch>
        </p:blipFill>
        <p:spPr>
          <a:xfrm>
            <a:off x="3610750" y="1118684"/>
            <a:ext cx="4921690" cy="2310316"/>
          </a:xfrm>
          <a:prstGeom prst="rect">
            <a:avLst/>
          </a:prstGeom>
        </p:spPr>
      </p:pic>
      <p:pic>
        <p:nvPicPr>
          <p:cNvPr id="8" name="Imatge 7"/>
          <p:cNvPicPr>
            <a:picLocks noChangeAspect="1"/>
          </p:cNvPicPr>
          <p:nvPr/>
        </p:nvPicPr>
        <p:blipFill rotWithShape="1">
          <a:blip r:embed="rId8" cstate="screen">
            <a:extLst>
              <a:ext uri="{28A0092B-C50C-407E-A947-70E740481C1C}">
                <a14:useLocalDpi xmlns:a14="http://schemas.microsoft.com/office/drawing/2010/main"/>
              </a:ext>
            </a:extLst>
          </a:blip>
          <a:srcRect t="-2"/>
          <a:stretch/>
        </p:blipFill>
        <p:spPr>
          <a:xfrm>
            <a:off x="3759994" y="3399123"/>
            <a:ext cx="4628430" cy="2766181"/>
          </a:xfrm>
          <a:prstGeom prst="rect">
            <a:avLst/>
          </a:prstGeom>
        </p:spPr>
      </p:pic>
      <p:sp>
        <p:nvSpPr>
          <p:cNvPr id="9" name="Marcador de contenido 2"/>
          <p:cNvSpPr txBox="1">
            <a:spLocks/>
          </p:cNvSpPr>
          <p:nvPr/>
        </p:nvSpPr>
        <p:spPr>
          <a:xfrm>
            <a:off x="273819" y="2277566"/>
            <a:ext cx="2880320" cy="64737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a:ea typeface="+mn-ea"/>
                <a:cs typeface="Arial"/>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a:ea typeface="+mn-ea"/>
                <a:cs typeface="Arial"/>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Arial"/>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Arial"/>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base">
              <a:spcAft>
                <a:spcPct val="0"/>
              </a:spcAft>
              <a:buFont typeface="Arial" panose="020B0604020202020204" pitchFamily="34" charset="0"/>
              <a:buNone/>
            </a:pPr>
            <a:r>
              <a:rPr lang="en-US" sz="3400" b="1" dirty="0" err="1" smtClean="0">
                <a:solidFill>
                  <a:srgbClr val="002060"/>
                </a:solidFill>
              </a:rPr>
              <a:t>EoI</a:t>
            </a:r>
            <a:r>
              <a:rPr lang="en-US" sz="3400" b="1" dirty="0" smtClean="0">
                <a:solidFill>
                  <a:srgbClr val="002060"/>
                </a:solidFill>
              </a:rPr>
              <a:t> </a:t>
            </a:r>
          </a:p>
          <a:p>
            <a:pPr marL="0" indent="0" algn="ctr" fontAlgn="base">
              <a:spcAft>
                <a:spcPct val="0"/>
              </a:spcAft>
              <a:buFont typeface="Arial" panose="020B0604020202020204" pitchFamily="34" charset="0"/>
              <a:buNone/>
            </a:pPr>
            <a:r>
              <a:rPr lang="en-US" sz="1800" b="1" dirty="0" smtClean="0">
                <a:solidFill>
                  <a:srgbClr val="002060"/>
                </a:solidFill>
              </a:rPr>
              <a:t>(</a:t>
            </a:r>
            <a:r>
              <a:rPr lang="en-US" sz="1800" b="1" i="1" dirty="0" smtClean="0">
                <a:solidFill>
                  <a:srgbClr val="002060"/>
                </a:solidFill>
              </a:rPr>
              <a:t>Expression of Interest</a:t>
            </a:r>
            <a:r>
              <a:rPr lang="en-US" sz="1800" b="1" dirty="0" smtClean="0">
                <a:solidFill>
                  <a:srgbClr val="002060"/>
                </a:solidFill>
              </a:rPr>
              <a:t>)</a:t>
            </a:r>
            <a:endParaRPr lang="en-US" sz="1800" dirty="0" smtClean="0">
              <a:solidFill>
                <a:srgbClr val="002060"/>
              </a:solidFill>
            </a:endParaRPr>
          </a:p>
        </p:txBody>
      </p:sp>
    </p:spTree>
    <p:extLst>
      <p:ext uri="{BB962C8B-B14F-4D97-AF65-F5344CB8AC3E}">
        <p14:creationId xmlns:p14="http://schemas.microsoft.com/office/powerpoint/2010/main" val="2872594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 name="Picture 8" descr="Logo-NET-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8" y="6056312"/>
            <a:ext cx="6858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16216" y="6287192"/>
            <a:ext cx="2309812"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2" descr="logo_ce-en-rvb-h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9632" y="6056312"/>
            <a:ext cx="863996" cy="59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30903" t="12613" r="31720" b="5994"/>
          <a:stretch/>
        </p:blipFill>
        <p:spPr bwMode="auto">
          <a:xfrm>
            <a:off x="814199" y="1827495"/>
            <a:ext cx="3216839" cy="3940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11 Rectángulo redondeado"/>
          <p:cNvSpPr/>
          <p:nvPr/>
        </p:nvSpPr>
        <p:spPr>
          <a:xfrm>
            <a:off x="3059832" y="2996952"/>
            <a:ext cx="971206" cy="19432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sz="2400">
              <a:solidFill>
                <a:srgbClr val="FFFFFF"/>
              </a:solidFill>
            </a:endParaRPr>
          </a:p>
        </p:txBody>
      </p:sp>
      <p:cxnSp>
        <p:nvCxnSpPr>
          <p:cNvPr id="8" name="12 Conector recto de flecha"/>
          <p:cNvCxnSpPr>
            <a:stCxn id="7" idx="3"/>
          </p:cNvCxnSpPr>
          <p:nvPr/>
        </p:nvCxnSpPr>
        <p:spPr>
          <a:xfrm>
            <a:off x="4031038" y="3094112"/>
            <a:ext cx="396044" cy="0"/>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427082" y="2078170"/>
            <a:ext cx="4084579" cy="3439062"/>
          </a:xfrm>
          <a:prstGeom prst="rect">
            <a:avLst/>
          </a:prstGeom>
          <a:noFill/>
          <a:ln w="127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10" name="Marcador de contenido 2"/>
          <p:cNvSpPr txBox="1">
            <a:spLocks/>
          </p:cNvSpPr>
          <p:nvPr/>
        </p:nvSpPr>
        <p:spPr>
          <a:xfrm>
            <a:off x="4937823" y="1045812"/>
            <a:ext cx="3573838" cy="64737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a:ea typeface="+mn-ea"/>
                <a:cs typeface="Arial"/>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a:ea typeface="+mn-ea"/>
                <a:cs typeface="Arial"/>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Arial"/>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Arial"/>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base">
              <a:spcAft>
                <a:spcPct val="0"/>
              </a:spcAft>
              <a:buFont typeface="Arial" panose="020B0604020202020204" pitchFamily="34" charset="0"/>
              <a:buNone/>
            </a:pPr>
            <a:r>
              <a:rPr lang="en-US" sz="3400" b="1" dirty="0" err="1" smtClean="0">
                <a:solidFill>
                  <a:srgbClr val="002060"/>
                </a:solidFill>
              </a:rPr>
              <a:t>EoI</a:t>
            </a:r>
            <a:r>
              <a:rPr lang="en-US" sz="3400" b="1" dirty="0" smtClean="0">
                <a:solidFill>
                  <a:srgbClr val="002060"/>
                </a:solidFill>
              </a:rPr>
              <a:t> </a:t>
            </a:r>
          </a:p>
          <a:p>
            <a:pPr marL="0" indent="0" algn="ctr" fontAlgn="base">
              <a:spcAft>
                <a:spcPct val="0"/>
              </a:spcAft>
              <a:buFont typeface="Arial" panose="020B0604020202020204" pitchFamily="34" charset="0"/>
              <a:buNone/>
            </a:pPr>
            <a:r>
              <a:rPr lang="en-US" sz="1800" b="1" dirty="0" smtClean="0">
                <a:solidFill>
                  <a:srgbClr val="002060"/>
                </a:solidFill>
              </a:rPr>
              <a:t>(</a:t>
            </a:r>
            <a:r>
              <a:rPr lang="en-US" sz="1800" b="1" i="1" dirty="0" smtClean="0">
                <a:solidFill>
                  <a:srgbClr val="002060"/>
                </a:solidFill>
              </a:rPr>
              <a:t>Expression of Interest</a:t>
            </a:r>
            <a:r>
              <a:rPr lang="en-US" sz="1800" b="1" dirty="0" smtClean="0">
                <a:solidFill>
                  <a:srgbClr val="002060"/>
                </a:solidFill>
              </a:rPr>
              <a:t>)</a:t>
            </a:r>
            <a:endParaRPr lang="en-US" sz="1800" dirty="0" smtClean="0">
              <a:solidFill>
                <a:srgbClr val="002060"/>
              </a:solidFill>
            </a:endParaRPr>
          </a:p>
        </p:txBody>
      </p:sp>
      <p:sp>
        <p:nvSpPr>
          <p:cNvPr id="11" name="Rectangle 6"/>
          <p:cNvSpPr txBox="1">
            <a:spLocks noChangeArrowheads="1"/>
          </p:cNvSpPr>
          <p:nvPr/>
        </p:nvSpPr>
        <p:spPr bwMode="auto">
          <a:xfrm>
            <a:off x="156467" y="1009885"/>
            <a:ext cx="8964612" cy="998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688800"/>
                </a:solidFill>
                <a:latin typeface="+mj-lt"/>
                <a:ea typeface="+mj-ea"/>
                <a:cs typeface="+mj-cs"/>
              </a:defRPr>
            </a:lvl1pPr>
            <a:lvl2pPr algn="l" rtl="0" eaLnBrk="0" fontAlgn="base" hangingPunct="0">
              <a:spcBef>
                <a:spcPct val="0"/>
              </a:spcBef>
              <a:spcAft>
                <a:spcPct val="0"/>
              </a:spcAft>
              <a:defRPr sz="3600" b="1">
                <a:solidFill>
                  <a:srgbClr val="688800"/>
                </a:solidFill>
                <a:latin typeface="Arial" pitchFamily="34" charset="0"/>
                <a:ea typeface="MS PGothic" pitchFamily="34" charset="-128"/>
              </a:defRPr>
            </a:lvl2pPr>
            <a:lvl3pPr algn="l" rtl="0" eaLnBrk="0" fontAlgn="base" hangingPunct="0">
              <a:spcBef>
                <a:spcPct val="0"/>
              </a:spcBef>
              <a:spcAft>
                <a:spcPct val="0"/>
              </a:spcAft>
              <a:defRPr sz="3600" b="1">
                <a:solidFill>
                  <a:srgbClr val="688800"/>
                </a:solidFill>
                <a:latin typeface="Arial" pitchFamily="34" charset="0"/>
                <a:ea typeface="MS PGothic" pitchFamily="34" charset="-128"/>
              </a:defRPr>
            </a:lvl3pPr>
            <a:lvl4pPr algn="l" rtl="0" eaLnBrk="0" fontAlgn="base" hangingPunct="0">
              <a:spcBef>
                <a:spcPct val="0"/>
              </a:spcBef>
              <a:spcAft>
                <a:spcPct val="0"/>
              </a:spcAft>
              <a:defRPr sz="3600" b="1">
                <a:solidFill>
                  <a:srgbClr val="688800"/>
                </a:solidFill>
                <a:latin typeface="Arial" pitchFamily="34" charset="0"/>
                <a:ea typeface="MS PGothic" pitchFamily="34" charset="-128"/>
              </a:defRPr>
            </a:lvl4pPr>
            <a:lvl5pPr algn="l" rtl="0" eaLnBrk="0" fontAlgn="base" hangingPunct="0">
              <a:spcBef>
                <a:spcPct val="0"/>
              </a:spcBef>
              <a:spcAft>
                <a:spcPct val="0"/>
              </a:spcAft>
              <a:defRPr sz="3600" b="1">
                <a:solidFill>
                  <a:srgbClr val="688800"/>
                </a:solidFill>
                <a:latin typeface="Arial" pitchFamily="34" charset="0"/>
                <a:ea typeface="MS PGothic" pitchFamily="34" charset="-128"/>
              </a:defRPr>
            </a:lvl5pPr>
            <a:lvl6pPr marL="457200" algn="l" rtl="0" fontAlgn="base">
              <a:spcBef>
                <a:spcPct val="0"/>
              </a:spcBef>
              <a:spcAft>
                <a:spcPct val="0"/>
              </a:spcAft>
              <a:defRPr sz="3600" b="1">
                <a:solidFill>
                  <a:srgbClr val="688800"/>
                </a:solidFill>
                <a:latin typeface="Arial" pitchFamily="34" charset="0"/>
                <a:ea typeface="MS PGothic" pitchFamily="34" charset="-128"/>
              </a:defRPr>
            </a:lvl6pPr>
            <a:lvl7pPr marL="914400" algn="l" rtl="0" fontAlgn="base">
              <a:spcBef>
                <a:spcPct val="0"/>
              </a:spcBef>
              <a:spcAft>
                <a:spcPct val="0"/>
              </a:spcAft>
              <a:defRPr sz="3600" b="1">
                <a:solidFill>
                  <a:srgbClr val="688800"/>
                </a:solidFill>
                <a:latin typeface="Arial" pitchFamily="34" charset="0"/>
                <a:ea typeface="MS PGothic" pitchFamily="34" charset="-128"/>
              </a:defRPr>
            </a:lvl7pPr>
            <a:lvl8pPr marL="1371600" algn="l" rtl="0" fontAlgn="base">
              <a:spcBef>
                <a:spcPct val="0"/>
              </a:spcBef>
              <a:spcAft>
                <a:spcPct val="0"/>
              </a:spcAft>
              <a:defRPr sz="3600" b="1">
                <a:solidFill>
                  <a:srgbClr val="688800"/>
                </a:solidFill>
                <a:latin typeface="Arial" pitchFamily="34" charset="0"/>
                <a:ea typeface="MS PGothic" pitchFamily="34" charset="-128"/>
              </a:defRPr>
            </a:lvl8pPr>
            <a:lvl9pPr marL="1828800" algn="l" rtl="0" fontAlgn="base">
              <a:spcBef>
                <a:spcPct val="0"/>
              </a:spcBef>
              <a:spcAft>
                <a:spcPct val="0"/>
              </a:spcAft>
              <a:defRPr sz="3600" b="1">
                <a:solidFill>
                  <a:srgbClr val="688800"/>
                </a:solidFill>
                <a:latin typeface="Arial" pitchFamily="34" charset="0"/>
                <a:ea typeface="MS PGothic" pitchFamily="34" charset="-128"/>
              </a:defRPr>
            </a:lvl9pPr>
          </a:lstStyle>
          <a:p>
            <a:pPr eaLnBrk="1" hangingPunct="1"/>
            <a:r>
              <a:rPr lang="it-IT" altLang="ca-ES" sz="3000" kern="0" dirty="0" smtClean="0"/>
              <a:t>4. How it works?</a:t>
            </a:r>
            <a:endParaRPr lang="fr-FR" altLang="ca-ES" sz="3000" kern="0" dirty="0"/>
          </a:p>
        </p:txBody>
      </p:sp>
    </p:spTree>
    <p:extLst>
      <p:ext uri="{BB962C8B-B14F-4D97-AF65-F5344CB8AC3E}">
        <p14:creationId xmlns:p14="http://schemas.microsoft.com/office/powerpoint/2010/main" val="5383180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 name="Picture 8" descr="Logo-NET-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8" y="6056312"/>
            <a:ext cx="6858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16216" y="6287192"/>
            <a:ext cx="2309812"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2" descr="logo_ce-en-rvb-h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9632" y="6056312"/>
            <a:ext cx="863996" cy="59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03648" y="1921172"/>
            <a:ext cx="6443030" cy="3956100"/>
          </a:xfrm>
          <a:prstGeom prst="rect">
            <a:avLst/>
          </a:prstGeom>
        </p:spPr>
      </p:pic>
      <p:sp>
        <p:nvSpPr>
          <p:cNvPr id="8" name="Crida rectangular arrodonida 7"/>
          <p:cNvSpPr/>
          <p:nvPr/>
        </p:nvSpPr>
        <p:spPr>
          <a:xfrm>
            <a:off x="4860033" y="2418788"/>
            <a:ext cx="2664296" cy="1226236"/>
          </a:xfrm>
          <a:prstGeom prst="wedgeRoundRectCallout">
            <a:avLst>
              <a:gd name="adj1" fmla="val -33352"/>
              <a:gd name="adj2" fmla="val 73321"/>
              <a:gd name="adj3" fmla="val 16667"/>
            </a:avLst>
          </a:prstGeom>
          <a:solidFill>
            <a:schemeClr val="accent2">
              <a:lumMod val="20000"/>
              <a:lumOff val="80000"/>
            </a:schemeClr>
          </a:solidFill>
          <a:ln>
            <a:solidFill>
              <a:srgbClr val="971C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dirty="0" smtClean="0">
                <a:solidFill>
                  <a:srgbClr val="971C19"/>
                </a:solidFill>
                <a:latin typeface="Calibri" panose="020F0502020204030204" pitchFamily="34" charset="0"/>
              </a:rPr>
              <a:t>I have a project and I am looking for partners to join my consortium</a:t>
            </a:r>
            <a:endParaRPr lang="en-US" dirty="0">
              <a:solidFill>
                <a:srgbClr val="971C19"/>
              </a:solidFill>
              <a:latin typeface="Calibri" panose="020F0502020204030204" pitchFamily="34" charset="0"/>
            </a:endParaRPr>
          </a:p>
        </p:txBody>
      </p:sp>
      <p:sp>
        <p:nvSpPr>
          <p:cNvPr id="9" name="Rectangle 6"/>
          <p:cNvSpPr txBox="1">
            <a:spLocks noChangeArrowheads="1"/>
          </p:cNvSpPr>
          <p:nvPr/>
        </p:nvSpPr>
        <p:spPr bwMode="auto">
          <a:xfrm>
            <a:off x="156467" y="1009885"/>
            <a:ext cx="8964612" cy="998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688800"/>
                </a:solidFill>
                <a:latin typeface="+mj-lt"/>
                <a:ea typeface="+mj-ea"/>
                <a:cs typeface="+mj-cs"/>
              </a:defRPr>
            </a:lvl1pPr>
            <a:lvl2pPr algn="l" rtl="0" eaLnBrk="0" fontAlgn="base" hangingPunct="0">
              <a:spcBef>
                <a:spcPct val="0"/>
              </a:spcBef>
              <a:spcAft>
                <a:spcPct val="0"/>
              </a:spcAft>
              <a:defRPr sz="3600" b="1">
                <a:solidFill>
                  <a:srgbClr val="688800"/>
                </a:solidFill>
                <a:latin typeface="Arial" pitchFamily="34" charset="0"/>
                <a:ea typeface="MS PGothic" pitchFamily="34" charset="-128"/>
              </a:defRPr>
            </a:lvl2pPr>
            <a:lvl3pPr algn="l" rtl="0" eaLnBrk="0" fontAlgn="base" hangingPunct="0">
              <a:spcBef>
                <a:spcPct val="0"/>
              </a:spcBef>
              <a:spcAft>
                <a:spcPct val="0"/>
              </a:spcAft>
              <a:defRPr sz="3600" b="1">
                <a:solidFill>
                  <a:srgbClr val="688800"/>
                </a:solidFill>
                <a:latin typeface="Arial" pitchFamily="34" charset="0"/>
                <a:ea typeface="MS PGothic" pitchFamily="34" charset="-128"/>
              </a:defRPr>
            </a:lvl3pPr>
            <a:lvl4pPr algn="l" rtl="0" eaLnBrk="0" fontAlgn="base" hangingPunct="0">
              <a:spcBef>
                <a:spcPct val="0"/>
              </a:spcBef>
              <a:spcAft>
                <a:spcPct val="0"/>
              </a:spcAft>
              <a:defRPr sz="3600" b="1">
                <a:solidFill>
                  <a:srgbClr val="688800"/>
                </a:solidFill>
                <a:latin typeface="Arial" pitchFamily="34" charset="0"/>
                <a:ea typeface="MS PGothic" pitchFamily="34" charset="-128"/>
              </a:defRPr>
            </a:lvl4pPr>
            <a:lvl5pPr algn="l" rtl="0" eaLnBrk="0" fontAlgn="base" hangingPunct="0">
              <a:spcBef>
                <a:spcPct val="0"/>
              </a:spcBef>
              <a:spcAft>
                <a:spcPct val="0"/>
              </a:spcAft>
              <a:defRPr sz="3600" b="1">
                <a:solidFill>
                  <a:srgbClr val="688800"/>
                </a:solidFill>
                <a:latin typeface="Arial" pitchFamily="34" charset="0"/>
                <a:ea typeface="MS PGothic" pitchFamily="34" charset="-128"/>
              </a:defRPr>
            </a:lvl5pPr>
            <a:lvl6pPr marL="457200" algn="l" rtl="0" fontAlgn="base">
              <a:spcBef>
                <a:spcPct val="0"/>
              </a:spcBef>
              <a:spcAft>
                <a:spcPct val="0"/>
              </a:spcAft>
              <a:defRPr sz="3600" b="1">
                <a:solidFill>
                  <a:srgbClr val="688800"/>
                </a:solidFill>
                <a:latin typeface="Arial" pitchFamily="34" charset="0"/>
                <a:ea typeface="MS PGothic" pitchFamily="34" charset="-128"/>
              </a:defRPr>
            </a:lvl6pPr>
            <a:lvl7pPr marL="914400" algn="l" rtl="0" fontAlgn="base">
              <a:spcBef>
                <a:spcPct val="0"/>
              </a:spcBef>
              <a:spcAft>
                <a:spcPct val="0"/>
              </a:spcAft>
              <a:defRPr sz="3600" b="1">
                <a:solidFill>
                  <a:srgbClr val="688800"/>
                </a:solidFill>
                <a:latin typeface="Arial" pitchFamily="34" charset="0"/>
                <a:ea typeface="MS PGothic" pitchFamily="34" charset="-128"/>
              </a:defRPr>
            </a:lvl7pPr>
            <a:lvl8pPr marL="1371600" algn="l" rtl="0" fontAlgn="base">
              <a:spcBef>
                <a:spcPct val="0"/>
              </a:spcBef>
              <a:spcAft>
                <a:spcPct val="0"/>
              </a:spcAft>
              <a:defRPr sz="3600" b="1">
                <a:solidFill>
                  <a:srgbClr val="688800"/>
                </a:solidFill>
                <a:latin typeface="Arial" pitchFamily="34" charset="0"/>
                <a:ea typeface="MS PGothic" pitchFamily="34" charset="-128"/>
              </a:defRPr>
            </a:lvl8pPr>
            <a:lvl9pPr marL="1828800" algn="l" rtl="0" fontAlgn="base">
              <a:spcBef>
                <a:spcPct val="0"/>
              </a:spcBef>
              <a:spcAft>
                <a:spcPct val="0"/>
              </a:spcAft>
              <a:defRPr sz="3600" b="1">
                <a:solidFill>
                  <a:srgbClr val="688800"/>
                </a:solidFill>
                <a:latin typeface="Arial" pitchFamily="34" charset="0"/>
                <a:ea typeface="MS PGothic" pitchFamily="34" charset="-128"/>
              </a:defRPr>
            </a:lvl9pPr>
          </a:lstStyle>
          <a:p>
            <a:pPr eaLnBrk="1" hangingPunct="1"/>
            <a:r>
              <a:rPr lang="it-IT" altLang="ca-ES" sz="3000" kern="0" dirty="0" smtClean="0"/>
              <a:t>4. How it works?</a:t>
            </a:r>
            <a:endParaRPr lang="fr-FR" altLang="ca-ES" sz="3000" kern="0" dirty="0"/>
          </a:p>
        </p:txBody>
      </p:sp>
    </p:spTree>
    <p:extLst>
      <p:ext uri="{BB962C8B-B14F-4D97-AF65-F5344CB8AC3E}">
        <p14:creationId xmlns:p14="http://schemas.microsoft.com/office/powerpoint/2010/main" val="23825265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 name="Rectangle 6"/>
          <p:cNvSpPr txBox="1">
            <a:spLocks noChangeArrowheads="1"/>
          </p:cNvSpPr>
          <p:nvPr/>
        </p:nvSpPr>
        <p:spPr bwMode="auto">
          <a:xfrm>
            <a:off x="156467" y="1009885"/>
            <a:ext cx="8964612" cy="998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688800"/>
                </a:solidFill>
                <a:latin typeface="+mj-lt"/>
                <a:ea typeface="+mj-ea"/>
                <a:cs typeface="+mj-cs"/>
              </a:defRPr>
            </a:lvl1pPr>
            <a:lvl2pPr algn="l" rtl="0" eaLnBrk="0" fontAlgn="base" hangingPunct="0">
              <a:spcBef>
                <a:spcPct val="0"/>
              </a:spcBef>
              <a:spcAft>
                <a:spcPct val="0"/>
              </a:spcAft>
              <a:defRPr sz="3600" b="1">
                <a:solidFill>
                  <a:srgbClr val="688800"/>
                </a:solidFill>
                <a:latin typeface="Arial" pitchFamily="34" charset="0"/>
                <a:ea typeface="MS PGothic" pitchFamily="34" charset="-128"/>
              </a:defRPr>
            </a:lvl2pPr>
            <a:lvl3pPr algn="l" rtl="0" eaLnBrk="0" fontAlgn="base" hangingPunct="0">
              <a:spcBef>
                <a:spcPct val="0"/>
              </a:spcBef>
              <a:spcAft>
                <a:spcPct val="0"/>
              </a:spcAft>
              <a:defRPr sz="3600" b="1">
                <a:solidFill>
                  <a:srgbClr val="688800"/>
                </a:solidFill>
                <a:latin typeface="Arial" pitchFamily="34" charset="0"/>
                <a:ea typeface="MS PGothic" pitchFamily="34" charset="-128"/>
              </a:defRPr>
            </a:lvl3pPr>
            <a:lvl4pPr algn="l" rtl="0" eaLnBrk="0" fontAlgn="base" hangingPunct="0">
              <a:spcBef>
                <a:spcPct val="0"/>
              </a:spcBef>
              <a:spcAft>
                <a:spcPct val="0"/>
              </a:spcAft>
              <a:defRPr sz="3600" b="1">
                <a:solidFill>
                  <a:srgbClr val="688800"/>
                </a:solidFill>
                <a:latin typeface="Arial" pitchFamily="34" charset="0"/>
                <a:ea typeface="MS PGothic" pitchFamily="34" charset="-128"/>
              </a:defRPr>
            </a:lvl4pPr>
            <a:lvl5pPr algn="l" rtl="0" eaLnBrk="0" fontAlgn="base" hangingPunct="0">
              <a:spcBef>
                <a:spcPct val="0"/>
              </a:spcBef>
              <a:spcAft>
                <a:spcPct val="0"/>
              </a:spcAft>
              <a:defRPr sz="3600" b="1">
                <a:solidFill>
                  <a:srgbClr val="688800"/>
                </a:solidFill>
                <a:latin typeface="Arial" pitchFamily="34" charset="0"/>
                <a:ea typeface="MS PGothic" pitchFamily="34" charset="-128"/>
              </a:defRPr>
            </a:lvl5pPr>
            <a:lvl6pPr marL="457200" algn="l" rtl="0" fontAlgn="base">
              <a:spcBef>
                <a:spcPct val="0"/>
              </a:spcBef>
              <a:spcAft>
                <a:spcPct val="0"/>
              </a:spcAft>
              <a:defRPr sz="3600" b="1">
                <a:solidFill>
                  <a:srgbClr val="688800"/>
                </a:solidFill>
                <a:latin typeface="Arial" pitchFamily="34" charset="0"/>
                <a:ea typeface="MS PGothic" pitchFamily="34" charset="-128"/>
              </a:defRPr>
            </a:lvl6pPr>
            <a:lvl7pPr marL="914400" algn="l" rtl="0" fontAlgn="base">
              <a:spcBef>
                <a:spcPct val="0"/>
              </a:spcBef>
              <a:spcAft>
                <a:spcPct val="0"/>
              </a:spcAft>
              <a:defRPr sz="3600" b="1">
                <a:solidFill>
                  <a:srgbClr val="688800"/>
                </a:solidFill>
                <a:latin typeface="Arial" pitchFamily="34" charset="0"/>
                <a:ea typeface="MS PGothic" pitchFamily="34" charset="-128"/>
              </a:defRPr>
            </a:lvl7pPr>
            <a:lvl8pPr marL="1371600" algn="l" rtl="0" fontAlgn="base">
              <a:spcBef>
                <a:spcPct val="0"/>
              </a:spcBef>
              <a:spcAft>
                <a:spcPct val="0"/>
              </a:spcAft>
              <a:defRPr sz="3600" b="1">
                <a:solidFill>
                  <a:srgbClr val="688800"/>
                </a:solidFill>
                <a:latin typeface="Arial" pitchFamily="34" charset="0"/>
                <a:ea typeface="MS PGothic" pitchFamily="34" charset="-128"/>
              </a:defRPr>
            </a:lvl8pPr>
            <a:lvl9pPr marL="1828800" algn="l" rtl="0" fontAlgn="base">
              <a:spcBef>
                <a:spcPct val="0"/>
              </a:spcBef>
              <a:spcAft>
                <a:spcPct val="0"/>
              </a:spcAft>
              <a:defRPr sz="3600" b="1">
                <a:solidFill>
                  <a:srgbClr val="688800"/>
                </a:solidFill>
                <a:latin typeface="Arial" pitchFamily="34" charset="0"/>
                <a:ea typeface="MS PGothic" pitchFamily="34" charset="-128"/>
              </a:defRPr>
            </a:lvl9pPr>
          </a:lstStyle>
          <a:p>
            <a:pPr eaLnBrk="1" hangingPunct="1"/>
            <a:r>
              <a:rPr lang="it-IT" altLang="ca-ES" sz="3000" kern="0" dirty="0" smtClean="0"/>
              <a:t>4. How it works?</a:t>
            </a:r>
            <a:endParaRPr lang="fr-FR" altLang="ca-ES" sz="3000" kern="0" dirty="0"/>
          </a:p>
        </p:txBody>
      </p:sp>
      <p:pic>
        <p:nvPicPr>
          <p:cNvPr id="36" name="Picture 8" descr="Logo-NET-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8" y="6056312"/>
            <a:ext cx="6858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16216" y="6287192"/>
            <a:ext cx="2309812"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2" descr="logo_ce-en-rvb-h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9632" y="6056312"/>
            <a:ext cx="863996" cy="59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tge 14"/>
          <p:cNvPicPr>
            <a:picLocks noChangeAspect="1"/>
          </p:cNvPicPr>
          <p:nvPr/>
        </p:nvPicPr>
        <p:blipFill>
          <a:blip r:embed="rId6"/>
          <a:stretch>
            <a:fillRect/>
          </a:stretch>
        </p:blipFill>
        <p:spPr>
          <a:xfrm>
            <a:off x="3893458" y="620688"/>
            <a:ext cx="4134926" cy="5687218"/>
          </a:xfrm>
          <a:prstGeom prst="rect">
            <a:avLst/>
          </a:prstGeom>
        </p:spPr>
      </p:pic>
      <p:cxnSp>
        <p:nvCxnSpPr>
          <p:cNvPr id="16" name="Connector de fletxa recta 15"/>
          <p:cNvCxnSpPr/>
          <p:nvPr/>
        </p:nvCxnSpPr>
        <p:spPr>
          <a:xfrm flipH="1">
            <a:off x="7236296" y="1556792"/>
            <a:ext cx="936104" cy="0"/>
          </a:xfrm>
          <a:prstGeom prst="straightConnector1">
            <a:avLst/>
          </a:prstGeom>
          <a:noFill/>
          <a:ln w="9525" cap="flat" cmpd="sng" algn="ctr">
            <a:solidFill>
              <a:srgbClr val="C0504D">
                <a:shade val="95000"/>
                <a:satMod val="105000"/>
              </a:srgbClr>
            </a:solidFill>
            <a:prstDash val="solid"/>
            <a:tailEnd type="triangle"/>
          </a:ln>
          <a:effectLst/>
        </p:spPr>
      </p:cxnSp>
      <p:cxnSp>
        <p:nvCxnSpPr>
          <p:cNvPr id="17" name="Connector de fletxa recta 16"/>
          <p:cNvCxnSpPr/>
          <p:nvPr/>
        </p:nvCxnSpPr>
        <p:spPr>
          <a:xfrm flipH="1">
            <a:off x="7092280" y="3861048"/>
            <a:ext cx="936104" cy="0"/>
          </a:xfrm>
          <a:prstGeom prst="straightConnector1">
            <a:avLst/>
          </a:prstGeom>
          <a:noFill/>
          <a:ln w="9525" cap="flat" cmpd="sng" algn="ctr">
            <a:solidFill>
              <a:srgbClr val="C0504D">
                <a:shade val="95000"/>
                <a:satMod val="105000"/>
              </a:srgbClr>
            </a:solidFill>
            <a:prstDash val="solid"/>
            <a:tailEnd type="triangle"/>
          </a:ln>
          <a:effectLst/>
        </p:spPr>
      </p:cxnSp>
      <p:cxnSp>
        <p:nvCxnSpPr>
          <p:cNvPr id="18" name="Connector de fletxa recta 17"/>
          <p:cNvCxnSpPr/>
          <p:nvPr/>
        </p:nvCxnSpPr>
        <p:spPr>
          <a:xfrm>
            <a:off x="3707904" y="2533546"/>
            <a:ext cx="936104" cy="0"/>
          </a:xfrm>
          <a:prstGeom prst="straightConnector1">
            <a:avLst/>
          </a:prstGeom>
          <a:noFill/>
          <a:ln w="9525" cap="flat" cmpd="sng" algn="ctr">
            <a:solidFill>
              <a:srgbClr val="C0504D">
                <a:shade val="95000"/>
                <a:satMod val="105000"/>
              </a:srgbClr>
            </a:solidFill>
            <a:prstDash val="solid"/>
            <a:tailEnd type="triangle"/>
          </a:ln>
          <a:effectLst/>
        </p:spPr>
      </p:cxnSp>
      <p:cxnSp>
        <p:nvCxnSpPr>
          <p:cNvPr id="19" name="Connector de fletxa recta 18"/>
          <p:cNvCxnSpPr/>
          <p:nvPr/>
        </p:nvCxnSpPr>
        <p:spPr>
          <a:xfrm>
            <a:off x="3707904" y="5085184"/>
            <a:ext cx="936104" cy="0"/>
          </a:xfrm>
          <a:prstGeom prst="straightConnector1">
            <a:avLst/>
          </a:prstGeom>
          <a:noFill/>
          <a:ln w="9525" cap="flat" cmpd="sng" algn="ctr">
            <a:solidFill>
              <a:srgbClr val="C0504D">
                <a:shade val="95000"/>
                <a:satMod val="105000"/>
              </a:srgbClr>
            </a:solidFill>
            <a:prstDash val="solid"/>
            <a:tailEnd type="triangle"/>
          </a:ln>
          <a:effectLst/>
        </p:spPr>
      </p:cxnSp>
      <p:sp>
        <p:nvSpPr>
          <p:cNvPr id="20" name="QuadreDeText 19"/>
          <p:cNvSpPr txBox="1"/>
          <p:nvPr/>
        </p:nvSpPr>
        <p:spPr>
          <a:xfrm>
            <a:off x="8244408" y="1372126"/>
            <a:ext cx="524503" cy="369332"/>
          </a:xfrm>
          <a:prstGeom prst="rect">
            <a:avLst/>
          </a:prstGeom>
          <a:noFill/>
        </p:spPr>
        <p:txBody>
          <a:bodyPr wrap="none" rtlCol="0">
            <a:spAutoFit/>
          </a:bodyPr>
          <a:lstStyle/>
          <a:p>
            <a:r>
              <a:rPr lang="en-US" dirty="0" smtClean="0">
                <a:solidFill>
                  <a:prstClr val="black"/>
                </a:solidFill>
                <a:latin typeface="Calibri"/>
              </a:rPr>
              <a:t>Call</a:t>
            </a:r>
            <a:endParaRPr lang="en-US" dirty="0">
              <a:solidFill>
                <a:prstClr val="black"/>
              </a:solidFill>
              <a:latin typeface="Calibri"/>
            </a:endParaRPr>
          </a:p>
        </p:txBody>
      </p:sp>
      <p:sp>
        <p:nvSpPr>
          <p:cNvPr id="21" name="QuadreDeText 20"/>
          <p:cNvSpPr txBox="1"/>
          <p:nvPr/>
        </p:nvSpPr>
        <p:spPr>
          <a:xfrm>
            <a:off x="8028384" y="3676382"/>
            <a:ext cx="1048685" cy="369332"/>
          </a:xfrm>
          <a:prstGeom prst="rect">
            <a:avLst/>
          </a:prstGeom>
          <a:noFill/>
        </p:spPr>
        <p:txBody>
          <a:bodyPr wrap="none" rtlCol="0">
            <a:spAutoFit/>
          </a:bodyPr>
          <a:lstStyle/>
          <a:p>
            <a:r>
              <a:rPr lang="en-US" dirty="0" smtClean="0">
                <a:solidFill>
                  <a:prstClr val="black"/>
                </a:solidFill>
                <a:latin typeface="Calibri"/>
              </a:rPr>
              <a:t>Expertise</a:t>
            </a:r>
            <a:endParaRPr lang="en-US" dirty="0">
              <a:solidFill>
                <a:prstClr val="black"/>
              </a:solidFill>
              <a:latin typeface="Calibri"/>
            </a:endParaRPr>
          </a:p>
        </p:txBody>
      </p:sp>
      <p:sp>
        <p:nvSpPr>
          <p:cNvPr id="22" name="QuadreDeText 21"/>
          <p:cNvSpPr txBox="1"/>
          <p:nvPr/>
        </p:nvSpPr>
        <p:spPr>
          <a:xfrm>
            <a:off x="2836997" y="2348880"/>
            <a:ext cx="846193" cy="369332"/>
          </a:xfrm>
          <a:prstGeom prst="rect">
            <a:avLst/>
          </a:prstGeom>
          <a:noFill/>
        </p:spPr>
        <p:txBody>
          <a:bodyPr wrap="none" rtlCol="0">
            <a:spAutoFit/>
          </a:bodyPr>
          <a:lstStyle/>
          <a:p>
            <a:pPr algn="r"/>
            <a:r>
              <a:rPr lang="en-US" dirty="0" smtClean="0">
                <a:solidFill>
                  <a:prstClr val="black"/>
                </a:solidFill>
                <a:latin typeface="Calibri"/>
              </a:rPr>
              <a:t>Project</a:t>
            </a:r>
            <a:endParaRPr lang="en-US" dirty="0">
              <a:solidFill>
                <a:prstClr val="black"/>
              </a:solidFill>
              <a:latin typeface="Calibri"/>
            </a:endParaRPr>
          </a:p>
        </p:txBody>
      </p:sp>
      <p:sp>
        <p:nvSpPr>
          <p:cNvPr id="23" name="QuadreDeText 22"/>
          <p:cNvSpPr txBox="1"/>
          <p:nvPr/>
        </p:nvSpPr>
        <p:spPr>
          <a:xfrm>
            <a:off x="2666656" y="4900518"/>
            <a:ext cx="969240" cy="369332"/>
          </a:xfrm>
          <a:prstGeom prst="rect">
            <a:avLst/>
          </a:prstGeom>
          <a:noFill/>
        </p:spPr>
        <p:txBody>
          <a:bodyPr wrap="none" rtlCol="0">
            <a:spAutoFit/>
          </a:bodyPr>
          <a:lstStyle/>
          <a:p>
            <a:pPr algn="r"/>
            <a:r>
              <a:rPr lang="en-US" dirty="0" smtClean="0">
                <a:solidFill>
                  <a:prstClr val="black"/>
                </a:solidFill>
                <a:latin typeface="Calibri"/>
              </a:rPr>
              <a:t>Partners</a:t>
            </a:r>
            <a:endParaRPr lang="en-US" dirty="0">
              <a:solidFill>
                <a:prstClr val="black"/>
              </a:solidFill>
              <a:latin typeface="Calibri"/>
            </a:endParaRPr>
          </a:p>
        </p:txBody>
      </p:sp>
      <p:sp>
        <p:nvSpPr>
          <p:cNvPr id="24" name="Marcador de contenido 2"/>
          <p:cNvSpPr txBox="1">
            <a:spLocks/>
          </p:cNvSpPr>
          <p:nvPr/>
        </p:nvSpPr>
        <p:spPr>
          <a:xfrm>
            <a:off x="413340" y="3123803"/>
            <a:ext cx="3078540" cy="64737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a:ea typeface="+mn-ea"/>
                <a:cs typeface="Arial"/>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a:ea typeface="+mn-ea"/>
                <a:cs typeface="Arial"/>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Arial"/>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Arial"/>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defRPr/>
            </a:pPr>
            <a:r>
              <a:rPr lang="es-ES" sz="3400" b="1" dirty="0" smtClean="0">
                <a:solidFill>
                  <a:srgbClr val="002060"/>
                </a:solidFill>
              </a:rPr>
              <a:t>POD </a:t>
            </a:r>
          </a:p>
          <a:p>
            <a:pPr marL="0" indent="0" algn="ctr">
              <a:buFont typeface="Arial" panose="020B0604020202020204" pitchFamily="34" charset="0"/>
              <a:buNone/>
              <a:defRPr/>
            </a:pPr>
            <a:r>
              <a:rPr lang="es-ES" sz="1400" b="1" dirty="0" smtClean="0">
                <a:solidFill>
                  <a:srgbClr val="002060"/>
                </a:solidFill>
              </a:rPr>
              <a:t>(</a:t>
            </a:r>
            <a:r>
              <a:rPr lang="en-US" sz="1400" b="1" i="1" dirty="0" smtClean="0">
                <a:solidFill>
                  <a:srgbClr val="002060"/>
                </a:solidFill>
              </a:rPr>
              <a:t>Partnership Opportunities </a:t>
            </a:r>
          </a:p>
          <a:p>
            <a:pPr marL="0" indent="0" algn="ctr">
              <a:buFont typeface="Arial" panose="020B0604020202020204" pitchFamily="34" charset="0"/>
              <a:buNone/>
              <a:defRPr/>
            </a:pPr>
            <a:r>
              <a:rPr lang="en-US" sz="1400" b="1" i="1" dirty="0" smtClean="0">
                <a:solidFill>
                  <a:srgbClr val="002060"/>
                </a:solidFill>
              </a:rPr>
              <a:t>Database</a:t>
            </a:r>
            <a:r>
              <a:rPr lang="es-ES" sz="1400" b="1" dirty="0" smtClean="0">
                <a:solidFill>
                  <a:srgbClr val="002060"/>
                </a:solidFill>
              </a:rPr>
              <a:t>)</a:t>
            </a:r>
            <a:endParaRPr lang="ca-ES" sz="1400" dirty="0" smtClean="0">
              <a:solidFill>
                <a:srgbClr val="002060"/>
              </a:solidFill>
            </a:endParaRPr>
          </a:p>
        </p:txBody>
      </p:sp>
    </p:spTree>
    <p:extLst>
      <p:ext uri="{BB962C8B-B14F-4D97-AF65-F5344CB8AC3E}">
        <p14:creationId xmlns:p14="http://schemas.microsoft.com/office/powerpoint/2010/main" val="16373675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 name="Picture 8" descr="Logo-NET-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8" y="6056312"/>
            <a:ext cx="6858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16216" y="6287192"/>
            <a:ext cx="2309812"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2" descr="logo_ce-en-rvb-h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9632" y="6056312"/>
            <a:ext cx="863996" cy="59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tge 5">
            <a:hlinkClick r:id="rId6"/>
          </p:cNvPr>
          <p:cNvPicPr>
            <a:picLocks noChangeAspect="1"/>
          </p:cNvPicPr>
          <p:nvPr/>
        </p:nvPicPr>
        <p:blipFill>
          <a:blip r:embed="rId7"/>
          <a:stretch>
            <a:fillRect/>
          </a:stretch>
        </p:blipFill>
        <p:spPr>
          <a:xfrm>
            <a:off x="1190625" y="2332621"/>
            <a:ext cx="6762750" cy="2876550"/>
          </a:xfrm>
          <a:prstGeom prst="rect">
            <a:avLst/>
          </a:prstGeom>
        </p:spPr>
      </p:pic>
      <p:sp>
        <p:nvSpPr>
          <p:cNvPr id="7" name="Rectangle 6"/>
          <p:cNvSpPr txBox="1">
            <a:spLocks noChangeArrowheads="1"/>
          </p:cNvSpPr>
          <p:nvPr/>
        </p:nvSpPr>
        <p:spPr bwMode="auto">
          <a:xfrm>
            <a:off x="156467" y="1009885"/>
            <a:ext cx="8964612" cy="998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688800"/>
                </a:solidFill>
                <a:latin typeface="+mj-lt"/>
                <a:ea typeface="+mj-ea"/>
                <a:cs typeface="+mj-cs"/>
              </a:defRPr>
            </a:lvl1pPr>
            <a:lvl2pPr algn="l" rtl="0" eaLnBrk="0" fontAlgn="base" hangingPunct="0">
              <a:spcBef>
                <a:spcPct val="0"/>
              </a:spcBef>
              <a:spcAft>
                <a:spcPct val="0"/>
              </a:spcAft>
              <a:defRPr sz="3600" b="1">
                <a:solidFill>
                  <a:srgbClr val="688800"/>
                </a:solidFill>
                <a:latin typeface="Arial" pitchFamily="34" charset="0"/>
                <a:ea typeface="MS PGothic" pitchFamily="34" charset="-128"/>
              </a:defRPr>
            </a:lvl2pPr>
            <a:lvl3pPr algn="l" rtl="0" eaLnBrk="0" fontAlgn="base" hangingPunct="0">
              <a:spcBef>
                <a:spcPct val="0"/>
              </a:spcBef>
              <a:spcAft>
                <a:spcPct val="0"/>
              </a:spcAft>
              <a:defRPr sz="3600" b="1">
                <a:solidFill>
                  <a:srgbClr val="688800"/>
                </a:solidFill>
                <a:latin typeface="Arial" pitchFamily="34" charset="0"/>
                <a:ea typeface="MS PGothic" pitchFamily="34" charset="-128"/>
              </a:defRPr>
            </a:lvl3pPr>
            <a:lvl4pPr algn="l" rtl="0" eaLnBrk="0" fontAlgn="base" hangingPunct="0">
              <a:spcBef>
                <a:spcPct val="0"/>
              </a:spcBef>
              <a:spcAft>
                <a:spcPct val="0"/>
              </a:spcAft>
              <a:defRPr sz="3600" b="1">
                <a:solidFill>
                  <a:srgbClr val="688800"/>
                </a:solidFill>
                <a:latin typeface="Arial" pitchFamily="34" charset="0"/>
                <a:ea typeface="MS PGothic" pitchFamily="34" charset="-128"/>
              </a:defRPr>
            </a:lvl4pPr>
            <a:lvl5pPr algn="l" rtl="0" eaLnBrk="0" fontAlgn="base" hangingPunct="0">
              <a:spcBef>
                <a:spcPct val="0"/>
              </a:spcBef>
              <a:spcAft>
                <a:spcPct val="0"/>
              </a:spcAft>
              <a:defRPr sz="3600" b="1">
                <a:solidFill>
                  <a:srgbClr val="688800"/>
                </a:solidFill>
                <a:latin typeface="Arial" pitchFamily="34" charset="0"/>
                <a:ea typeface="MS PGothic" pitchFamily="34" charset="-128"/>
              </a:defRPr>
            </a:lvl5pPr>
            <a:lvl6pPr marL="457200" algn="l" rtl="0" fontAlgn="base">
              <a:spcBef>
                <a:spcPct val="0"/>
              </a:spcBef>
              <a:spcAft>
                <a:spcPct val="0"/>
              </a:spcAft>
              <a:defRPr sz="3600" b="1">
                <a:solidFill>
                  <a:srgbClr val="688800"/>
                </a:solidFill>
                <a:latin typeface="Arial" pitchFamily="34" charset="0"/>
                <a:ea typeface="MS PGothic" pitchFamily="34" charset="-128"/>
              </a:defRPr>
            </a:lvl6pPr>
            <a:lvl7pPr marL="914400" algn="l" rtl="0" fontAlgn="base">
              <a:spcBef>
                <a:spcPct val="0"/>
              </a:spcBef>
              <a:spcAft>
                <a:spcPct val="0"/>
              </a:spcAft>
              <a:defRPr sz="3600" b="1">
                <a:solidFill>
                  <a:srgbClr val="688800"/>
                </a:solidFill>
                <a:latin typeface="Arial" pitchFamily="34" charset="0"/>
                <a:ea typeface="MS PGothic" pitchFamily="34" charset="-128"/>
              </a:defRPr>
            </a:lvl7pPr>
            <a:lvl8pPr marL="1371600" algn="l" rtl="0" fontAlgn="base">
              <a:spcBef>
                <a:spcPct val="0"/>
              </a:spcBef>
              <a:spcAft>
                <a:spcPct val="0"/>
              </a:spcAft>
              <a:defRPr sz="3600" b="1">
                <a:solidFill>
                  <a:srgbClr val="688800"/>
                </a:solidFill>
                <a:latin typeface="Arial" pitchFamily="34" charset="0"/>
                <a:ea typeface="MS PGothic" pitchFamily="34" charset="-128"/>
              </a:defRPr>
            </a:lvl8pPr>
            <a:lvl9pPr marL="1828800" algn="l" rtl="0" fontAlgn="base">
              <a:spcBef>
                <a:spcPct val="0"/>
              </a:spcBef>
              <a:spcAft>
                <a:spcPct val="0"/>
              </a:spcAft>
              <a:defRPr sz="3600" b="1">
                <a:solidFill>
                  <a:srgbClr val="688800"/>
                </a:solidFill>
                <a:latin typeface="Arial" pitchFamily="34" charset="0"/>
                <a:ea typeface="MS PGothic" pitchFamily="34" charset="-128"/>
              </a:defRPr>
            </a:lvl9pPr>
          </a:lstStyle>
          <a:p>
            <a:pPr eaLnBrk="1" hangingPunct="1"/>
            <a:r>
              <a:rPr lang="it-IT" altLang="ca-ES" sz="3000" kern="0" dirty="0" smtClean="0"/>
              <a:t>4. How it works?</a:t>
            </a:r>
            <a:endParaRPr lang="fr-FR" altLang="ca-ES" sz="3000" kern="0" dirty="0"/>
          </a:p>
        </p:txBody>
      </p:sp>
      <p:sp>
        <p:nvSpPr>
          <p:cNvPr id="8" name="Marcador de contenido 2"/>
          <p:cNvSpPr txBox="1">
            <a:spLocks/>
          </p:cNvSpPr>
          <p:nvPr/>
        </p:nvSpPr>
        <p:spPr>
          <a:xfrm>
            <a:off x="5292080" y="1844824"/>
            <a:ext cx="3078540" cy="64737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a:ea typeface="+mn-ea"/>
                <a:cs typeface="Arial"/>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a:ea typeface="+mn-ea"/>
                <a:cs typeface="Arial"/>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Arial"/>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Arial"/>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defRPr/>
            </a:pPr>
            <a:r>
              <a:rPr lang="es-ES" sz="2000" b="1" dirty="0" err="1" smtClean="0">
                <a:solidFill>
                  <a:srgbClr val="002060"/>
                </a:solidFill>
              </a:rPr>
              <a:t>Example</a:t>
            </a:r>
            <a:endParaRPr lang="ca-ES" sz="1000" dirty="0" smtClean="0">
              <a:solidFill>
                <a:srgbClr val="002060"/>
              </a:solidFill>
            </a:endParaRPr>
          </a:p>
        </p:txBody>
      </p:sp>
    </p:spTree>
    <p:extLst>
      <p:ext uri="{BB962C8B-B14F-4D97-AF65-F5344CB8AC3E}">
        <p14:creationId xmlns:p14="http://schemas.microsoft.com/office/powerpoint/2010/main" val="2726400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ChangeArrowheads="1"/>
          </p:cNvSpPr>
          <p:nvPr/>
        </p:nvSpPr>
        <p:spPr bwMode="auto">
          <a:xfrm>
            <a:off x="0" y="2636838"/>
            <a:ext cx="9144000" cy="2808287"/>
          </a:xfrm>
          <a:prstGeom prst="rect">
            <a:avLst/>
          </a:prstGeom>
          <a:solidFill>
            <a:srgbClr val="CCCCCC">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3" name="Rectangle 2"/>
          <p:cNvSpPr txBox="1">
            <a:spLocks noChangeArrowheads="1"/>
          </p:cNvSpPr>
          <p:nvPr/>
        </p:nvSpPr>
        <p:spPr bwMode="auto">
          <a:xfrm>
            <a:off x="179388" y="1868488"/>
            <a:ext cx="9288462" cy="552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6491"/>
                </a:solidFill>
                <a:latin typeface="+mj-lt"/>
                <a:ea typeface="+mj-ea"/>
                <a:cs typeface="+mj-cs"/>
              </a:defRPr>
            </a:lvl1pPr>
            <a:lvl2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2pPr>
            <a:lvl3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3pPr>
            <a:lvl4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4pPr>
            <a:lvl5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5pPr>
            <a:lvl6pPr marL="4572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6pPr>
            <a:lvl7pPr marL="9144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7pPr>
            <a:lvl8pPr marL="13716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8pPr>
            <a:lvl9pPr marL="18288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9pPr>
          </a:lstStyle>
          <a:p>
            <a:pPr>
              <a:defRPr/>
            </a:pPr>
            <a:r>
              <a:rPr lang="fr-FR" altLang="en-US" sz="3400" b="0" kern="0" dirty="0" smtClean="0">
                <a:latin typeface="Blogger Sans"/>
              </a:rPr>
              <a:t>L’impacte de la </a:t>
            </a:r>
            <a:r>
              <a:rPr lang="fr-FR" altLang="en-US" sz="3400" b="0" kern="0" dirty="0" err="1" smtClean="0">
                <a:latin typeface="Blogger Sans"/>
              </a:rPr>
              <a:t>xarxa</a:t>
            </a:r>
            <a:r>
              <a:rPr lang="fr-FR" altLang="en-US" sz="3400" b="0" kern="0" dirty="0" smtClean="0">
                <a:latin typeface="Blogger Sans"/>
              </a:rPr>
              <a:t> EEN </a:t>
            </a:r>
            <a:r>
              <a:rPr lang="fr-FR" altLang="en-US" sz="3400" b="0" kern="0" dirty="0">
                <a:latin typeface="Blogger Sans"/>
              </a:rPr>
              <a:t>a</a:t>
            </a:r>
            <a:r>
              <a:rPr lang="fr-FR" altLang="en-US" sz="3400" b="0" kern="0" dirty="0" smtClean="0">
                <a:latin typeface="Blogger Sans"/>
              </a:rPr>
              <a:t> </a:t>
            </a:r>
            <a:r>
              <a:rPr lang="fr-FR" altLang="en-US" sz="3400" b="0" kern="0" dirty="0" err="1" smtClean="0">
                <a:solidFill>
                  <a:srgbClr val="64B4E6"/>
                </a:solidFill>
                <a:latin typeface="Blogger Sans" charset="0"/>
                <a:ea typeface="Blogger Sans" charset="0"/>
                <a:cs typeface="Blogger Sans" charset="0"/>
              </a:rPr>
              <a:t>Catalunya</a:t>
            </a:r>
            <a:r>
              <a:rPr lang="fr-FR" altLang="en-US" sz="3400" b="0" kern="0" dirty="0" smtClean="0">
                <a:solidFill>
                  <a:srgbClr val="64B4E6"/>
                </a:solidFill>
                <a:latin typeface="Blogger Sans" charset="0"/>
                <a:ea typeface="Blogger Sans" charset="0"/>
                <a:cs typeface="Blogger Sans" charset="0"/>
              </a:rPr>
              <a:t> </a:t>
            </a:r>
            <a:r>
              <a:rPr lang="fr-FR" altLang="en-US" sz="3400" b="0" kern="0" dirty="0" smtClean="0">
                <a:latin typeface="Blogger Sans"/>
              </a:rPr>
              <a:t>2015</a:t>
            </a:r>
            <a:endParaRPr lang="fr-FR" altLang="en-US" sz="3400" b="0" kern="0" dirty="0" smtClean="0">
              <a:solidFill>
                <a:srgbClr val="64B4E6"/>
              </a:solidFill>
              <a:latin typeface="Blogger Sans" charset="0"/>
              <a:ea typeface="Blogger Sans" charset="0"/>
              <a:cs typeface="Blogger Sans" charset="0"/>
            </a:endParaRPr>
          </a:p>
          <a:p>
            <a:pPr>
              <a:defRPr/>
            </a:pPr>
            <a:endParaRPr lang="fr-FR" altLang="en-US" b="0" kern="0" dirty="0">
              <a:solidFill>
                <a:srgbClr val="64B4E6"/>
              </a:solidFill>
              <a:latin typeface="Blogger Sans" charset="0"/>
              <a:ea typeface="Blogger Sans" charset="0"/>
              <a:cs typeface="Blogger Sans" charset="0"/>
            </a:endParaRPr>
          </a:p>
        </p:txBody>
      </p:sp>
      <p:sp>
        <p:nvSpPr>
          <p:cNvPr id="7" name="Oval 6"/>
          <p:cNvSpPr>
            <a:spLocks noChangeArrowheads="1"/>
          </p:cNvSpPr>
          <p:nvPr/>
        </p:nvSpPr>
        <p:spPr bwMode="auto">
          <a:xfrm>
            <a:off x="611560" y="2924944"/>
            <a:ext cx="1440160" cy="1441550"/>
          </a:xfrm>
          <a:prstGeom prst="ellipse">
            <a:avLst/>
          </a:prstGeom>
          <a:blipFill dpi="0" rotWithShape="1">
            <a:blip r:embed="rId2"/>
            <a:srcRect/>
            <a:stretch>
              <a:fillRect t="3000" b="2000"/>
            </a:stretch>
          </a:blipFill>
          <a:ln w="127000">
            <a:solidFill>
              <a:srgbClr val="006491"/>
            </a:solidFill>
            <a:round/>
            <a:headEnd/>
            <a:tailEnd/>
          </a:ln>
          <a:effectLst>
            <a:outerShdw blurRad="50800" dist="38100" dir="5400000" algn="t" rotWithShape="0">
              <a:srgbClr val="808080">
                <a:alpha val="39998"/>
              </a:srgbClr>
            </a:outerShdw>
          </a:effectLst>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s-ES_tradnl" smtClean="0">
              <a:solidFill>
                <a:srgbClr val="000000"/>
              </a:solidFill>
            </a:endParaRPr>
          </a:p>
        </p:txBody>
      </p:sp>
      <p:sp>
        <p:nvSpPr>
          <p:cNvPr id="8" name="Rectangle 7"/>
          <p:cNvSpPr>
            <a:spLocks noChangeArrowheads="1"/>
          </p:cNvSpPr>
          <p:nvPr/>
        </p:nvSpPr>
        <p:spPr bwMode="auto">
          <a:xfrm>
            <a:off x="509588" y="4581525"/>
            <a:ext cx="1644650" cy="863600"/>
          </a:xfrm>
          <a:prstGeom prst="rect">
            <a:avLst/>
          </a:prstGeom>
          <a:solidFill>
            <a:srgbClr val="006491"/>
          </a:solidFill>
          <a:ln>
            <a:noFill/>
          </a:ln>
          <a:effectLst>
            <a:outerShdw blurRad="50800" dist="38100" dir="5400000" algn="t"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algn="ctr" eaLnBrk="0" fontAlgn="base" hangingPunct="0">
              <a:spcBef>
                <a:spcPct val="0"/>
              </a:spcBef>
              <a:spcAft>
                <a:spcPct val="0"/>
              </a:spcAft>
              <a:defRPr/>
            </a:pPr>
            <a:r>
              <a:rPr lang="ca-ES" altLang="es-ES_tradnl" sz="1600" dirty="0" smtClean="0">
                <a:solidFill>
                  <a:srgbClr val="FFFFFF"/>
                </a:solidFill>
                <a:latin typeface="Myriad Pro" panose="020B0503030403020204" pitchFamily="34" charset="0"/>
              </a:rPr>
              <a:t>28 acords de cooperació</a:t>
            </a:r>
          </a:p>
          <a:p>
            <a:pPr algn="ctr" eaLnBrk="0" fontAlgn="base" hangingPunct="0">
              <a:spcBef>
                <a:spcPct val="0"/>
              </a:spcBef>
              <a:spcAft>
                <a:spcPct val="0"/>
              </a:spcAft>
              <a:defRPr/>
            </a:pPr>
            <a:r>
              <a:rPr lang="ca-ES" altLang="es-ES_tradnl" sz="1600" dirty="0" err="1" smtClean="0">
                <a:solidFill>
                  <a:srgbClr val="FFFFFF"/>
                </a:solidFill>
                <a:latin typeface="Myriad Pro" panose="020B0503030403020204" pitchFamily="34" charset="0"/>
              </a:rPr>
              <a:t>intermediats</a:t>
            </a:r>
            <a:endParaRPr lang="ca-ES" altLang="es-ES_tradnl" sz="1600" dirty="0" smtClean="0">
              <a:solidFill>
                <a:srgbClr val="FFFFFF"/>
              </a:solidFill>
              <a:latin typeface="Myriad Pro" panose="020B0503030403020204" pitchFamily="34" charset="0"/>
            </a:endParaRPr>
          </a:p>
        </p:txBody>
      </p:sp>
      <p:sp>
        <p:nvSpPr>
          <p:cNvPr id="9" name="Oval 8"/>
          <p:cNvSpPr>
            <a:spLocks noChangeArrowheads="1"/>
          </p:cNvSpPr>
          <p:nvPr/>
        </p:nvSpPr>
        <p:spPr bwMode="auto">
          <a:xfrm>
            <a:off x="2741563" y="2924969"/>
            <a:ext cx="1440160" cy="1441550"/>
          </a:xfrm>
          <a:prstGeom prst="ellipse">
            <a:avLst/>
          </a:prstGeom>
          <a:blipFill dpi="0" rotWithShape="1">
            <a:blip r:embed="rId3"/>
            <a:srcRect/>
            <a:stretch>
              <a:fillRect t="3000" r="3000" b="2000"/>
            </a:stretch>
          </a:blipFill>
          <a:ln w="127000">
            <a:solidFill>
              <a:srgbClr val="006491"/>
            </a:solidFill>
            <a:round/>
            <a:headEnd/>
            <a:tailEnd/>
          </a:ln>
          <a:effectLst>
            <a:outerShdw blurRad="50800" dist="38100" dir="5400000" algn="t" rotWithShape="0">
              <a:srgbClr val="808080">
                <a:alpha val="39998"/>
              </a:srgbClr>
            </a:outerShdw>
          </a:effectLst>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s-ES_tradnl" smtClean="0">
              <a:solidFill>
                <a:srgbClr val="000000"/>
              </a:solidFill>
            </a:endParaRPr>
          </a:p>
        </p:txBody>
      </p:sp>
      <p:sp>
        <p:nvSpPr>
          <p:cNvPr id="10" name="Rectangle 9"/>
          <p:cNvSpPr>
            <a:spLocks noChangeArrowheads="1"/>
          </p:cNvSpPr>
          <p:nvPr/>
        </p:nvSpPr>
        <p:spPr bwMode="auto">
          <a:xfrm>
            <a:off x="2640013" y="4581525"/>
            <a:ext cx="1644650" cy="863600"/>
          </a:xfrm>
          <a:prstGeom prst="rect">
            <a:avLst/>
          </a:prstGeom>
          <a:solidFill>
            <a:srgbClr val="006491"/>
          </a:solidFill>
          <a:ln>
            <a:noFill/>
          </a:ln>
          <a:effectLst>
            <a:outerShdw blurRad="50800" dist="38100" dir="5400000" algn="t"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algn="ctr" eaLnBrk="0" fontAlgn="base" hangingPunct="0">
              <a:spcBef>
                <a:spcPct val="0"/>
              </a:spcBef>
              <a:spcAft>
                <a:spcPct val="0"/>
              </a:spcAft>
              <a:defRPr/>
            </a:pPr>
            <a:r>
              <a:rPr lang="en-US" altLang="es-ES_tradnl" sz="1600" dirty="0" smtClean="0">
                <a:solidFill>
                  <a:srgbClr val="FFFFFF"/>
                </a:solidFill>
                <a:latin typeface="Myriad Pro" panose="020B0503030403020204" pitchFamily="34" charset="0"/>
              </a:rPr>
              <a:t>64 </a:t>
            </a:r>
            <a:r>
              <a:rPr lang="en-US" altLang="es-ES_tradnl" sz="1600" dirty="0" err="1" smtClean="0">
                <a:solidFill>
                  <a:srgbClr val="FFFFFF"/>
                </a:solidFill>
                <a:latin typeface="Myriad Pro" panose="020B0503030403020204" pitchFamily="34" charset="0"/>
              </a:rPr>
              <a:t>perfils</a:t>
            </a:r>
            <a:r>
              <a:rPr lang="en-US" altLang="es-ES_tradnl" sz="1600" dirty="0" smtClean="0">
                <a:solidFill>
                  <a:srgbClr val="FFFFFF"/>
                </a:solidFill>
                <a:latin typeface="Myriad Pro" panose="020B0503030403020204" pitchFamily="34" charset="0"/>
              </a:rPr>
              <a:t> </a:t>
            </a:r>
            <a:r>
              <a:rPr lang="en-US" altLang="es-ES_tradnl" sz="1600" dirty="0" err="1" smtClean="0">
                <a:solidFill>
                  <a:srgbClr val="FFFFFF"/>
                </a:solidFill>
                <a:latin typeface="Myriad Pro" panose="020B0503030403020204" pitchFamily="34" charset="0"/>
              </a:rPr>
              <a:t>publicats</a:t>
            </a:r>
            <a:endParaRPr lang="en-US" altLang="es-ES_tradnl" sz="1600" dirty="0" smtClean="0">
              <a:solidFill>
                <a:srgbClr val="FFFFFF"/>
              </a:solidFill>
              <a:latin typeface="Myriad Pro" panose="020B0503030403020204" pitchFamily="34" charset="0"/>
            </a:endParaRPr>
          </a:p>
        </p:txBody>
      </p:sp>
      <p:sp>
        <p:nvSpPr>
          <p:cNvPr id="13" name="Oval 12"/>
          <p:cNvSpPr>
            <a:spLocks noChangeArrowheads="1"/>
          </p:cNvSpPr>
          <p:nvPr/>
        </p:nvSpPr>
        <p:spPr bwMode="auto">
          <a:xfrm>
            <a:off x="4901803" y="2924944"/>
            <a:ext cx="1440160" cy="1441550"/>
          </a:xfrm>
          <a:prstGeom prst="ellipse">
            <a:avLst/>
          </a:prstGeom>
          <a:blipFill dpi="0" rotWithShape="1">
            <a:blip r:embed="rId4"/>
            <a:srcRect/>
            <a:stretch>
              <a:fillRect t="3000" r="-35000" b="2000"/>
            </a:stretch>
          </a:blipFill>
          <a:ln w="127000">
            <a:solidFill>
              <a:srgbClr val="006491"/>
            </a:solidFill>
            <a:round/>
            <a:headEnd/>
            <a:tailEnd/>
          </a:ln>
          <a:effectLst>
            <a:outerShdw blurRad="50800" dist="38100" dir="5400000" algn="t" rotWithShape="0">
              <a:srgbClr val="808080">
                <a:alpha val="39998"/>
              </a:srgbClr>
            </a:outerShdw>
          </a:effectLst>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s-ES_tradnl" smtClean="0">
              <a:solidFill>
                <a:srgbClr val="000000"/>
              </a:solidFill>
            </a:endParaRPr>
          </a:p>
        </p:txBody>
      </p:sp>
      <p:sp>
        <p:nvSpPr>
          <p:cNvPr id="14" name="Rectangle 13"/>
          <p:cNvSpPr>
            <a:spLocks noChangeArrowheads="1"/>
          </p:cNvSpPr>
          <p:nvPr/>
        </p:nvSpPr>
        <p:spPr bwMode="auto">
          <a:xfrm>
            <a:off x="4799013" y="4581525"/>
            <a:ext cx="1644650" cy="863600"/>
          </a:xfrm>
          <a:prstGeom prst="rect">
            <a:avLst/>
          </a:prstGeom>
          <a:solidFill>
            <a:srgbClr val="006491"/>
          </a:solidFill>
          <a:ln>
            <a:noFill/>
          </a:ln>
          <a:effectLst>
            <a:outerShdw blurRad="50800" dist="38100" dir="5400000" algn="t"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algn="ctr" eaLnBrk="0" fontAlgn="base" hangingPunct="0">
              <a:spcBef>
                <a:spcPct val="0"/>
              </a:spcBef>
              <a:spcAft>
                <a:spcPct val="0"/>
              </a:spcAft>
              <a:defRPr/>
            </a:pPr>
            <a:r>
              <a:rPr lang="en-US" altLang="es-ES_tradnl" sz="1600" dirty="0" smtClean="0">
                <a:solidFill>
                  <a:srgbClr val="FFFFFF"/>
                </a:solidFill>
                <a:latin typeface="Myriad Pro" panose="020B0503030403020204" pitchFamily="34" charset="0"/>
              </a:rPr>
              <a:t>416 </a:t>
            </a:r>
            <a:r>
              <a:rPr lang="en-US" altLang="es-ES_tradnl" sz="1600" dirty="0" err="1" smtClean="0">
                <a:solidFill>
                  <a:srgbClr val="FFFFFF"/>
                </a:solidFill>
                <a:latin typeface="Myriad Pro" panose="020B0503030403020204" pitchFamily="34" charset="0"/>
              </a:rPr>
              <a:t>empreses</a:t>
            </a:r>
            <a:r>
              <a:rPr lang="en-US" altLang="es-ES_tradnl" sz="1600" dirty="0" smtClean="0">
                <a:solidFill>
                  <a:srgbClr val="FFFFFF"/>
                </a:solidFill>
                <a:latin typeface="Myriad Pro" panose="020B0503030403020204" pitchFamily="34" charset="0"/>
              </a:rPr>
              <a:t> </a:t>
            </a:r>
            <a:r>
              <a:rPr lang="en-US" altLang="es-ES_tradnl" sz="1600" dirty="0" err="1" smtClean="0">
                <a:solidFill>
                  <a:srgbClr val="FFFFFF"/>
                </a:solidFill>
                <a:latin typeface="Myriad Pro" panose="020B0503030403020204" pitchFamily="34" charset="0"/>
              </a:rPr>
              <a:t>registrades</a:t>
            </a:r>
            <a:endParaRPr lang="en-US" altLang="es-ES_tradnl" sz="1600" dirty="0" smtClean="0">
              <a:solidFill>
                <a:srgbClr val="FFFFFF"/>
              </a:solidFill>
              <a:latin typeface="Myriad Pro" panose="020B0503030403020204" pitchFamily="34" charset="0"/>
            </a:endParaRPr>
          </a:p>
        </p:txBody>
      </p:sp>
      <p:sp>
        <p:nvSpPr>
          <p:cNvPr id="15" name="Oval 14"/>
          <p:cNvSpPr>
            <a:spLocks noChangeArrowheads="1"/>
          </p:cNvSpPr>
          <p:nvPr/>
        </p:nvSpPr>
        <p:spPr bwMode="auto">
          <a:xfrm>
            <a:off x="7062043" y="2924944"/>
            <a:ext cx="1440160" cy="1441550"/>
          </a:xfrm>
          <a:prstGeom prst="ellipse">
            <a:avLst/>
          </a:prstGeom>
          <a:blipFill>
            <a:blip r:embed="rId5"/>
            <a:stretch>
              <a:fillRect t="3000" r="-35000" b="2000"/>
            </a:stretch>
          </a:blipFill>
          <a:ln w="127000">
            <a:solidFill>
              <a:srgbClr val="006491"/>
            </a:solidFill>
            <a:round/>
            <a:headEnd/>
            <a:tailEnd/>
          </a:ln>
          <a:effectLst>
            <a:outerShdw blurRad="50800" dist="38100" dir="5400000" algn="t" rotWithShape="0">
              <a:srgbClr val="808080">
                <a:alpha val="39998"/>
              </a:srgbClr>
            </a:outerShdw>
          </a:effectLst>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s-ES_tradnl" smtClean="0">
              <a:solidFill>
                <a:srgbClr val="000000"/>
              </a:solidFill>
            </a:endParaRPr>
          </a:p>
        </p:txBody>
      </p:sp>
      <p:sp>
        <p:nvSpPr>
          <p:cNvPr id="16" name="Rectangle 15"/>
          <p:cNvSpPr>
            <a:spLocks noChangeArrowheads="1"/>
          </p:cNvSpPr>
          <p:nvPr/>
        </p:nvSpPr>
        <p:spPr bwMode="auto">
          <a:xfrm>
            <a:off x="6959600" y="4581525"/>
            <a:ext cx="1644650" cy="863600"/>
          </a:xfrm>
          <a:prstGeom prst="rect">
            <a:avLst/>
          </a:prstGeom>
          <a:solidFill>
            <a:srgbClr val="006491"/>
          </a:solidFill>
          <a:ln>
            <a:noFill/>
          </a:ln>
          <a:effectLst>
            <a:outerShdw blurRad="50800" dist="38100" dir="5400000" algn="t"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algn="ctr" eaLnBrk="0" fontAlgn="base" hangingPunct="0">
              <a:spcBef>
                <a:spcPct val="0"/>
              </a:spcBef>
              <a:spcAft>
                <a:spcPct val="0"/>
              </a:spcAft>
              <a:defRPr/>
            </a:pPr>
            <a:r>
              <a:rPr lang="en-US" altLang="es-ES_tradnl" sz="1600" dirty="0" smtClean="0">
                <a:solidFill>
                  <a:srgbClr val="FFFFFF"/>
                </a:solidFill>
                <a:latin typeface="Myriad Pro" panose="020B0503030403020204" pitchFamily="34" charset="0"/>
              </a:rPr>
              <a:t>559 participants Catalans a </a:t>
            </a:r>
            <a:r>
              <a:rPr lang="en-US" altLang="es-ES_tradnl" sz="1400" dirty="0" smtClean="0">
                <a:solidFill>
                  <a:srgbClr val="FFFFFF"/>
                </a:solidFill>
                <a:latin typeface="Myriad Pro" panose="020B0503030403020204" pitchFamily="34" charset="0"/>
              </a:rPr>
              <a:t>Brokerage Events</a:t>
            </a:r>
          </a:p>
        </p:txBody>
      </p:sp>
    </p:spTree>
    <p:extLst>
      <p:ext uri="{BB962C8B-B14F-4D97-AF65-F5344CB8AC3E}">
        <p14:creationId xmlns:p14="http://schemas.microsoft.com/office/powerpoint/2010/main" val="1886299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Recorte de pantalla"/>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7503" y="603880"/>
            <a:ext cx="5182323" cy="3496163"/>
          </a:xfrm>
          <a:prstGeom prst="rect">
            <a:avLst/>
          </a:prstGeom>
        </p:spPr>
      </p:pic>
      <p:pic>
        <p:nvPicPr>
          <p:cNvPr id="4" name="Imagen 3" descr="Recorte de pantalla">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23928" y="1988840"/>
            <a:ext cx="4867954" cy="3934374"/>
          </a:xfrm>
          <a:prstGeom prst="rect">
            <a:avLst/>
          </a:prstGeom>
        </p:spPr>
      </p:pic>
      <p:pic>
        <p:nvPicPr>
          <p:cNvPr id="5" name="Imagen 4" descr="Recorte de pantalla"/>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0192" y="1630864"/>
            <a:ext cx="2491690" cy="380752"/>
          </a:xfrm>
          <a:prstGeom prst="rect">
            <a:avLst/>
          </a:prstGeom>
        </p:spPr>
      </p:pic>
    </p:spTree>
    <p:extLst>
      <p:ext uri="{BB962C8B-B14F-4D97-AF65-F5344CB8AC3E}">
        <p14:creationId xmlns:p14="http://schemas.microsoft.com/office/powerpoint/2010/main" val="4020095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 name="Rectangle 6"/>
          <p:cNvSpPr txBox="1">
            <a:spLocks noChangeArrowheads="1"/>
          </p:cNvSpPr>
          <p:nvPr/>
        </p:nvSpPr>
        <p:spPr bwMode="auto">
          <a:xfrm>
            <a:off x="156467" y="1009885"/>
            <a:ext cx="8964612" cy="998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688800"/>
                </a:solidFill>
                <a:latin typeface="+mj-lt"/>
                <a:ea typeface="+mj-ea"/>
                <a:cs typeface="+mj-cs"/>
              </a:defRPr>
            </a:lvl1pPr>
            <a:lvl2pPr algn="l" rtl="0" eaLnBrk="0" fontAlgn="base" hangingPunct="0">
              <a:spcBef>
                <a:spcPct val="0"/>
              </a:spcBef>
              <a:spcAft>
                <a:spcPct val="0"/>
              </a:spcAft>
              <a:defRPr sz="3600" b="1">
                <a:solidFill>
                  <a:srgbClr val="688800"/>
                </a:solidFill>
                <a:latin typeface="Arial" pitchFamily="34" charset="0"/>
                <a:ea typeface="MS PGothic" pitchFamily="34" charset="-128"/>
              </a:defRPr>
            </a:lvl2pPr>
            <a:lvl3pPr algn="l" rtl="0" eaLnBrk="0" fontAlgn="base" hangingPunct="0">
              <a:spcBef>
                <a:spcPct val="0"/>
              </a:spcBef>
              <a:spcAft>
                <a:spcPct val="0"/>
              </a:spcAft>
              <a:defRPr sz="3600" b="1">
                <a:solidFill>
                  <a:srgbClr val="688800"/>
                </a:solidFill>
                <a:latin typeface="Arial" pitchFamily="34" charset="0"/>
                <a:ea typeface="MS PGothic" pitchFamily="34" charset="-128"/>
              </a:defRPr>
            </a:lvl3pPr>
            <a:lvl4pPr algn="l" rtl="0" eaLnBrk="0" fontAlgn="base" hangingPunct="0">
              <a:spcBef>
                <a:spcPct val="0"/>
              </a:spcBef>
              <a:spcAft>
                <a:spcPct val="0"/>
              </a:spcAft>
              <a:defRPr sz="3600" b="1">
                <a:solidFill>
                  <a:srgbClr val="688800"/>
                </a:solidFill>
                <a:latin typeface="Arial" pitchFamily="34" charset="0"/>
                <a:ea typeface="MS PGothic" pitchFamily="34" charset="-128"/>
              </a:defRPr>
            </a:lvl4pPr>
            <a:lvl5pPr algn="l" rtl="0" eaLnBrk="0" fontAlgn="base" hangingPunct="0">
              <a:spcBef>
                <a:spcPct val="0"/>
              </a:spcBef>
              <a:spcAft>
                <a:spcPct val="0"/>
              </a:spcAft>
              <a:defRPr sz="3600" b="1">
                <a:solidFill>
                  <a:srgbClr val="688800"/>
                </a:solidFill>
                <a:latin typeface="Arial" pitchFamily="34" charset="0"/>
                <a:ea typeface="MS PGothic" pitchFamily="34" charset="-128"/>
              </a:defRPr>
            </a:lvl5pPr>
            <a:lvl6pPr marL="457200" algn="l" rtl="0" fontAlgn="base">
              <a:spcBef>
                <a:spcPct val="0"/>
              </a:spcBef>
              <a:spcAft>
                <a:spcPct val="0"/>
              </a:spcAft>
              <a:defRPr sz="3600" b="1">
                <a:solidFill>
                  <a:srgbClr val="688800"/>
                </a:solidFill>
                <a:latin typeface="Arial" pitchFamily="34" charset="0"/>
                <a:ea typeface="MS PGothic" pitchFamily="34" charset="-128"/>
              </a:defRPr>
            </a:lvl6pPr>
            <a:lvl7pPr marL="914400" algn="l" rtl="0" fontAlgn="base">
              <a:spcBef>
                <a:spcPct val="0"/>
              </a:spcBef>
              <a:spcAft>
                <a:spcPct val="0"/>
              </a:spcAft>
              <a:defRPr sz="3600" b="1">
                <a:solidFill>
                  <a:srgbClr val="688800"/>
                </a:solidFill>
                <a:latin typeface="Arial" pitchFamily="34" charset="0"/>
                <a:ea typeface="MS PGothic" pitchFamily="34" charset="-128"/>
              </a:defRPr>
            </a:lvl7pPr>
            <a:lvl8pPr marL="1371600" algn="l" rtl="0" fontAlgn="base">
              <a:spcBef>
                <a:spcPct val="0"/>
              </a:spcBef>
              <a:spcAft>
                <a:spcPct val="0"/>
              </a:spcAft>
              <a:defRPr sz="3600" b="1">
                <a:solidFill>
                  <a:srgbClr val="688800"/>
                </a:solidFill>
                <a:latin typeface="Arial" pitchFamily="34" charset="0"/>
                <a:ea typeface="MS PGothic" pitchFamily="34" charset="-128"/>
              </a:defRPr>
            </a:lvl8pPr>
            <a:lvl9pPr marL="1828800" algn="l" rtl="0" fontAlgn="base">
              <a:spcBef>
                <a:spcPct val="0"/>
              </a:spcBef>
              <a:spcAft>
                <a:spcPct val="0"/>
              </a:spcAft>
              <a:defRPr sz="3600" b="1">
                <a:solidFill>
                  <a:srgbClr val="688800"/>
                </a:solidFill>
                <a:latin typeface="Arial" pitchFamily="34" charset="0"/>
                <a:ea typeface="MS PGothic" pitchFamily="34" charset="-128"/>
              </a:defRPr>
            </a:lvl9pPr>
          </a:lstStyle>
          <a:p>
            <a:pPr eaLnBrk="1" hangingPunct="1"/>
            <a:r>
              <a:rPr lang="it-IT" altLang="ca-ES" sz="3000" kern="0" dirty="0" smtClean="0"/>
              <a:t>6. ACCIÓ (R&amp;D)</a:t>
            </a:r>
            <a:endParaRPr lang="fr-FR" altLang="ca-ES" sz="3000" kern="0" dirty="0"/>
          </a:p>
        </p:txBody>
      </p:sp>
      <p:pic>
        <p:nvPicPr>
          <p:cNvPr id="36" name="Picture 8" descr="Logo-NET-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8" y="6056312"/>
            <a:ext cx="6858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16216" y="6287192"/>
            <a:ext cx="2309812"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2" descr="logo_ce-en-rvb-h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9632" y="6056312"/>
            <a:ext cx="863996" cy="59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Elipse"/>
          <p:cNvSpPr>
            <a:spLocks noChangeArrowheads="1"/>
          </p:cNvSpPr>
          <p:nvPr/>
        </p:nvSpPr>
        <p:spPr bwMode="auto">
          <a:xfrm>
            <a:off x="6278116" y="1557388"/>
            <a:ext cx="1871612" cy="1871612"/>
          </a:xfrm>
          <a:prstGeom prst="ellipse">
            <a:avLst/>
          </a:prstGeom>
          <a:solidFill>
            <a:srgbClr val="9BBB59"/>
          </a:solidFill>
          <a:ln>
            <a:noFill/>
          </a:ln>
        </p:spPr>
        <p:txBody>
          <a:bodyPr anchor="ctr"/>
          <a:lstStyle>
            <a:lvl1pPr>
              <a:spcBef>
                <a:spcPct val="20000"/>
              </a:spcBef>
              <a:buClr>
                <a:schemeClr val="folHlink"/>
              </a:buClr>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6B6B6B"/>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folHlink"/>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6B6B6B"/>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FontTx/>
              <a:buNone/>
              <a:defRPr/>
            </a:pPr>
            <a:r>
              <a:rPr lang="es-ES" altLang="ca-ES" sz="3600" b="1" kern="0" dirty="0" smtClean="0">
                <a:solidFill>
                  <a:prstClr val="white"/>
                </a:solidFill>
                <a:cs typeface="Arial" panose="020B0604020202020204" pitchFamily="34" charset="0"/>
              </a:rPr>
              <a:t>10</a:t>
            </a:r>
          </a:p>
          <a:p>
            <a:pPr algn="ctr">
              <a:lnSpc>
                <a:spcPct val="150000"/>
              </a:lnSpc>
              <a:spcBef>
                <a:spcPct val="0"/>
              </a:spcBef>
              <a:buClrTx/>
              <a:buFontTx/>
              <a:buNone/>
              <a:defRPr/>
            </a:pPr>
            <a:r>
              <a:rPr lang="es-ES" altLang="ca-ES" sz="1600" b="1" kern="0" dirty="0" smtClean="0">
                <a:solidFill>
                  <a:prstClr val="black"/>
                </a:solidFill>
                <a:cs typeface="Arial" panose="020B0604020202020204" pitchFamily="34" charset="0"/>
              </a:rPr>
              <a:t>CONTACTSPROFILE</a:t>
            </a:r>
          </a:p>
        </p:txBody>
      </p:sp>
      <p:sp>
        <p:nvSpPr>
          <p:cNvPr id="8" name="6 Elipse"/>
          <p:cNvSpPr>
            <a:spLocks noChangeArrowheads="1"/>
          </p:cNvSpPr>
          <p:nvPr/>
        </p:nvSpPr>
        <p:spPr bwMode="auto">
          <a:xfrm>
            <a:off x="6093944" y="3774818"/>
            <a:ext cx="2284704" cy="2284704"/>
          </a:xfrm>
          <a:prstGeom prst="ellipse">
            <a:avLst/>
          </a:prstGeom>
          <a:solidFill>
            <a:srgbClr val="8064A2"/>
          </a:solidFill>
          <a:ln>
            <a:noFill/>
          </a:ln>
        </p:spPr>
        <p:txBody>
          <a:bodyPr anchor="ctr"/>
          <a:lstStyle>
            <a:lvl1pPr>
              <a:spcBef>
                <a:spcPct val="20000"/>
              </a:spcBef>
              <a:buClr>
                <a:schemeClr val="folHlink"/>
              </a:buClr>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6B6B6B"/>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folHlink"/>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6B6B6B"/>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FontTx/>
              <a:buNone/>
              <a:defRPr/>
            </a:pPr>
            <a:r>
              <a:rPr lang="es-ES" altLang="ca-ES" sz="3600" b="1" kern="0" dirty="0" smtClean="0">
                <a:solidFill>
                  <a:prstClr val="white"/>
                </a:solidFill>
              </a:rPr>
              <a:t>37</a:t>
            </a:r>
          </a:p>
          <a:p>
            <a:pPr algn="ctr">
              <a:spcBef>
                <a:spcPct val="0"/>
              </a:spcBef>
              <a:buClrTx/>
              <a:buFontTx/>
              <a:buNone/>
              <a:defRPr/>
            </a:pPr>
            <a:r>
              <a:rPr lang="es-ES" altLang="ca-ES" sz="2800" b="1" kern="0" dirty="0" smtClean="0">
                <a:solidFill>
                  <a:prstClr val="black"/>
                </a:solidFill>
              </a:rPr>
              <a:t>R&amp;D </a:t>
            </a:r>
            <a:r>
              <a:rPr lang="es-ES" altLang="ca-ES" sz="1600" b="1" kern="0" dirty="0" smtClean="0">
                <a:solidFill>
                  <a:prstClr val="black"/>
                </a:solidFill>
              </a:rPr>
              <a:t>AGREEMENTS </a:t>
            </a:r>
            <a:r>
              <a:rPr lang="en-US" altLang="ca-ES" sz="1400" kern="0" dirty="0" smtClean="0">
                <a:solidFill>
                  <a:prstClr val="white"/>
                </a:solidFill>
              </a:rPr>
              <a:t>signed</a:t>
            </a:r>
          </a:p>
        </p:txBody>
      </p:sp>
      <p:sp>
        <p:nvSpPr>
          <p:cNvPr id="9" name="6 Elipse"/>
          <p:cNvSpPr>
            <a:spLocks noChangeArrowheads="1"/>
          </p:cNvSpPr>
          <p:nvPr/>
        </p:nvSpPr>
        <p:spPr bwMode="auto">
          <a:xfrm>
            <a:off x="4057204" y="5229796"/>
            <a:ext cx="1295548" cy="1295548"/>
          </a:xfrm>
          <a:prstGeom prst="ellipse">
            <a:avLst/>
          </a:prstGeom>
          <a:solidFill>
            <a:srgbClr val="FFC000"/>
          </a:solidFill>
          <a:ln>
            <a:noFill/>
          </a:ln>
        </p:spPr>
        <p:txBody>
          <a:bodyPr anchor="ctr"/>
          <a:lstStyle>
            <a:lvl1pPr>
              <a:spcBef>
                <a:spcPct val="20000"/>
              </a:spcBef>
              <a:buClr>
                <a:schemeClr val="folHlink"/>
              </a:buClr>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6B6B6B"/>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folHlink"/>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6B6B6B"/>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FontTx/>
              <a:buNone/>
              <a:defRPr/>
            </a:pPr>
            <a:r>
              <a:rPr lang="en-US" altLang="ca-ES" sz="1300" b="1" kern="0" dirty="0" smtClean="0">
                <a:solidFill>
                  <a:prstClr val="black"/>
                </a:solidFill>
              </a:rPr>
              <a:t>Materials</a:t>
            </a:r>
          </a:p>
          <a:p>
            <a:pPr algn="ctr">
              <a:spcBef>
                <a:spcPct val="0"/>
              </a:spcBef>
              <a:buClrTx/>
              <a:buFontTx/>
              <a:buNone/>
              <a:defRPr/>
            </a:pPr>
            <a:r>
              <a:rPr lang="en-US" altLang="ca-ES" sz="4000" b="1" kern="0" dirty="0" smtClean="0">
                <a:solidFill>
                  <a:prstClr val="white"/>
                </a:solidFill>
              </a:rPr>
              <a:t>25</a:t>
            </a:r>
            <a:endParaRPr lang="en-US" altLang="ca-ES" sz="4000" b="1" kern="0" dirty="0">
              <a:solidFill>
                <a:prstClr val="white"/>
              </a:solidFill>
            </a:endParaRPr>
          </a:p>
        </p:txBody>
      </p:sp>
      <p:sp>
        <p:nvSpPr>
          <p:cNvPr id="10" name="6 Elipse"/>
          <p:cNvSpPr>
            <a:spLocks noChangeArrowheads="1"/>
          </p:cNvSpPr>
          <p:nvPr/>
        </p:nvSpPr>
        <p:spPr bwMode="auto">
          <a:xfrm>
            <a:off x="4057204" y="2304990"/>
            <a:ext cx="1295548" cy="1295548"/>
          </a:xfrm>
          <a:prstGeom prst="ellipse">
            <a:avLst/>
          </a:prstGeom>
          <a:solidFill>
            <a:srgbClr val="FFC000"/>
          </a:solidFill>
          <a:ln>
            <a:noFill/>
          </a:ln>
        </p:spPr>
        <p:txBody>
          <a:bodyPr anchor="ctr"/>
          <a:lstStyle>
            <a:lvl1pPr>
              <a:spcBef>
                <a:spcPct val="20000"/>
              </a:spcBef>
              <a:buClr>
                <a:schemeClr val="folHlink"/>
              </a:buClr>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6B6B6B"/>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folHlink"/>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6B6B6B"/>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FontTx/>
              <a:buNone/>
              <a:defRPr/>
            </a:pPr>
            <a:r>
              <a:rPr lang="en-US" altLang="ca-ES" sz="1300" b="1" kern="0" dirty="0" smtClean="0">
                <a:solidFill>
                  <a:prstClr val="black"/>
                </a:solidFill>
              </a:rPr>
              <a:t>Green Vehicles </a:t>
            </a:r>
          </a:p>
          <a:p>
            <a:pPr algn="ctr">
              <a:spcBef>
                <a:spcPct val="0"/>
              </a:spcBef>
              <a:buClrTx/>
              <a:buFontTx/>
              <a:buNone/>
              <a:defRPr/>
            </a:pPr>
            <a:r>
              <a:rPr lang="es-ES" altLang="ca-ES" sz="4000" b="1" kern="0" dirty="0" smtClean="0">
                <a:solidFill>
                  <a:prstClr val="white"/>
                </a:solidFill>
              </a:rPr>
              <a:t>40</a:t>
            </a:r>
            <a:endParaRPr lang="ca-ES" altLang="ca-ES" sz="4000" b="1" kern="0" dirty="0">
              <a:solidFill>
                <a:prstClr val="white"/>
              </a:solidFill>
            </a:endParaRPr>
          </a:p>
        </p:txBody>
      </p:sp>
      <p:sp>
        <p:nvSpPr>
          <p:cNvPr id="11" name="6 Elipse"/>
          <p:cNvSpPr>
            <a:spLocks noChangeArrowheads="1"/>
          </p:cNvSpPr>
          <p:nvPr/>
        </p:nvSpPr>
        <p:spPr bwMode="auto">
          <a:xfrm>
            <a:off x="4057204" y="3767393"/>
            <a:ext cx="1295548" cy="1295548"/>
          </a:xfrm>
          <a:prstGeom prst="ellipse">
            <a:avLst/>
          </a:prstGeom>
          <a:solidFill>
            <a:srgbClr val="FFC000"/>
          </a:solidFill>
          <a:ln>
            <a:noFill/>
          </a:ln>
        </p:spPr>
        <p:txBody>
          <a:bodyPr anchor="ctr"/>
          <a:lstStyle>
            <a:lvl1pPr>
              <a:spcBef>
                <a:spcPct val="20000"/>
              </a:spcBef>
              <a:buClr>
                <a:schemeClr val="folHlink"/>
              </a:buClr>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6B6B6B"/>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folHlink"/>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6B6B6B"/>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FontTx/>
              <a:buNone/>
              <a:defRPr/>
            </a:pPr>
            <a:r>
              <a:rPr lang="en-US" altLang="ca-ES" sz="1300" b="1" kern="0" dirty="0" smtClean="0">
                <a:solidFill>
                  <a:prstClr val="black"/>
                </a:solidFill>
              </a:rPr>
              <a:t>Climate</a:t>
            </a:r>
          </a:p>
          <a:p>
            <a:pPr algn="ctr">
              <a:spcBef>
                <a:spcPct val="0"/>
              </a:spcBef>
              <a:buClrTx/>
              <a:buFontTx/>
              <a:buNone/>
              <a:defRPr/>
            </a:pPr>
            <a:r>
              <a:rPr lang="en-US" altLang="ca-ES" sz="4000" b="1" kern="0" dirty="0" smtClean="0">
                <a:solidFill>
                  <a:prstClr val="white"/>
                </a:solidFill>
              </a:rPr>
              <a:t>37</a:t>
            </a:r>
            <a:endParaRPr lang="en-US" altLang="ca-ES" sz="4000" b="1" kern="0" dirty="0">
              <a:solidFill>
                <a:prstClr val="white"/>
              </a:solidFill>
            </a:endParaRPr>
          </a:p>
        </p:txBody>
      </p:sp>
      <p:cxnSp>
        <p:nvCxnSpPr>
          <p:cNvPr id="12" name="Connector recte 11"/>
          <p:cNvCxnSpPr>
            <a:endCxn id="10" idx="0"/>
          </p:cNvCxnSpPr>
          <p:nvPr/>
        </p:nvCxnSpPr>
        <p:spPr>
          <a:xfrm>
            <a:off x="4704978" y="2138433"/>
            <a:ext cx="0" cy="166557"/>
          </a:xfrm>
          <a:prstGeom prst="line">
            <a:avLst/>
          </a:prstGeom>
          <a:noFill/>
          <a:ln w="76200" cap="flat" cmpd="sng" algn="ctr">
            <a:solidFill>
              <a:srgbClr val="FFC000"/>
            </a:solidFill>
            <a:prstDash val="solid"/>
          </a:ln>
          <a:effectLst/>
        </p:spPr>
      </p:cxnSp>
      <p:cxnSp>
        <p:nvCxnSpPr>
          <p:cNvPr id="13" name="Connector recte 12"/>
          <p:cNvCxnSpPr>
            <a:stCxn id="10" idx="4"/>
            <a:endCxn id="11" idx="0"/>
          </p:cNvCxnSpPr>
          <p:nvPr/>
        </p:nvCxnSpPr>
        <p:spPr>
          <a:xfrm>
            <a:off x="4704978" y="3600538"/>
            <a:ext cx="0" cy="166855"/>
          </a:xfrm>
          <a:prstGeom prst="line">
            <a:avLst/>
          </a:prstGeom>
          <a:noFill/>
          <a:ln w="76200" cap="flat" cmpd="sng" algn="ctr">
            <a:solidFill>
              <a:srgbClr val="FFC000"/>
            </a:solidFill>
            <a:prstDash val="solid"/>
          </a:ln>
          <a:effectLst/>
        </p:spPr>
      </p:cxnSp>
      <p:cxnSp>
        <p:nvCxnSpPr>
          <p:cNvPr id="14" name="Connector recte 13"/>
          <p:cNvCxnSpPr>
            <a:stCxn id="11" idx="4"/>
            <a:endCxn id="9" idx="0"/>
          </p:cNvCxnSpPr>
          <p:nvPr/>
        </p:nvCxnSpPr>
        <p:spPr>
          <a:xfrm>
            <a:off x="4704978" y="5062941"/>
            <a:ext cx="0" cy="166855"/>
          </a:xfrm>
          <a:prstGeom prst="line">
            <a:avLst/>
          </a:prstGeom>
          <a:noFill/>
          <a:ln w="76200" cap="flat" cmpd="sng" algn="ctr">
            <a:solidFill>
              <a:srgbClr val="FFC000"/>
            </a:solidFill>
            <a:prstDash val="solid"/>
          </a:ln>
          <a:effectLst/>
        </p:spPr>
      </p:cxnSp>
      <p:sp>
        <p:nvSpPr>
          <p:cNvPr id="16" name="6 Elipse"/>
          <p:cNvSpPr>
            <a:spLocks noChangeArrowheads="1"/>
          </p:cNvSpPr>
          <p:nvPr/>
        </p:nvSpPr>
        <p:spPr bwMode="auto">
          <a:xfrm>
            <a:off x="3469804" y="1412776"/>
            <a:ext cx="2470348" cy="725657"/>
          </a:xfrm>
          <a:prstGeom prst="roundRect">
            <a:avLst/>
          </a:prstGeom>
          <a:solidFill>
            <a:srgbClr val="FFC000"/>
          </a:solidFill>
          <a:ln w="38100">
            <a:solidFill>
              <a:sysClr val="windowText" lastClr="000000"/>
            </a:solidFill>
          </a:ln>
        </p:spPr>
        <p:txBody>
          <a:bodyPr anchor="ctr"/>
          <a:lstStyle>
            <a:lvl1pPr>
              <a:spcBef>
                <a:spcPct val="20000"/>
              </a:spcBef>
              <a:buClr>
                <a:schemeClr val="folHlink"/>
              </a:buClr>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6B6B6B"/>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folHlink"/>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6B6B6B"/>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FontTx/>
              <a:buNone/>
              <a:defRPr/>
            </a:pPr>
            <a:r>
              <a:rPr lang="en-US" altLang="ca-ES" sz="2000" b="1" kern="0" dirty="0" smtClean="0">
                <a:solidFill>
                  <a:prstClr val="black"/>
                </a:solidFill>
              </a:rPr>
              <a:t>#top3 Profiles – Contacts received </a:t>
            </a:r>
          </a:p>
        </p:txBody>
      </p:sp>
      <p:sp>
        <p:nvSpPr>
          <p:cNvPr id="17" name="6 Elipse"/>
          <p:cNvSpPr>
            <a:spLocks noChangeArrowheads="1"/>
          </p:cNvSpPr>
          <p:nvPr/>
        </p:nvSpPr>
        <p:spPr bwMode="auto">
          <a:xfrm>
            <a:off x="783230" y="3429000"/>
            <a:ext cx="2348610" cy="2348610"/>
          </a:xfrm>
          <a:prstGeom prst="ellipse">
            <a:avLst/>
          </a:prstGeom>
          <a:solidFill>
            <a:srgbClr val="4F81BD"/>
          </a:solidFill>
          <a:ln>
            <a:solidFill>
              <a:schemeClr val="tx1"/>
            </a:solidFill>
          </a:ln>
        </p:spPr>
        <p:txBody>
          <a:bodyPr anchor="ctr"/>
          <a:lstStyle>
            <a:lvl1pPr>
              <a:spcBef>
                <a:spcPct val="20000"/>
              </a:spcBef>
              <a:buClr>
                <a:schemeClr val="folHlink"/>
              </a:buClr>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6B6B6B"/>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folHlink"/>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6B6B6B"/>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FontTx/>
              <a:buNone/>
              <a:defRPr/>
            </a:pPr>
            <a:r>
              <a:rPr lang="es-ES" altLang="ca-ES" sz="3600" b="1" kern="0" dirty="0" smtClean="0">
                <a:solidFill>
                  <a:prstClr val="white"/>
                </a:solidFill>
              </a:rPr>
              <a:t>449</a:t>
            </a:r>
          </a:p>
          <a:p>
            <a:pPr algn="ctr">
              <a:spcBef>
                <a:spcPct val="0"/>
              </a:spcBef>
              <a:buClrTx/>
              <a:buFontTx/>
              <a:buNone/>
              <a:defRPr/>
            </a:pPr>
            <a:r>
              <a:rPr lang="es-ES" altLang="ca-ES" sz="1600" b="1" kern="0" dirty="0" smtClean="0">
                <a:solidFill>
                  <a:prstClr val="black"/>
                </a:solidFill>
              </a:rPr>
              <a:t>EXPRESSIONS of INTEREST</a:t>
            </a:r>
          </a:p>
        </p:txBody>
      </p:sp>
      <p:sp>
        <p:nvSpPr>
          <p:cNvPr id="18" name="6 Elipse"/>
          <p:cNvSpPr>
            <a:spLocks noChangeArrowheads="1"/>
          </p:cNvSpPr>
          <p:nvPr/>
        </p:nvSpPr>
        <p:spPr bwMode="auto">
          <a:xfrm>
            <a:off x="1093039" y="2132856"/>
            <a:ext cx="1728992" cy="1728992"/>
          </a:xfrm>
          <a:prstGeom prst="ellipse">
            <a:avLst/>
          </a:prstGeom>
          <a:solidFill>
            <a:srgbClr val="4F81BD"/>
          </a:solidFill>
          <a:ln>
            <a:solidFill>
              <a:schemeClr val="tx1"/>
            </a:solidFill>
          </a:ln>
          <a:extLst/>
        </p:spPr>
        <p:txBody>
          <a:bodyPr anchor="ctr"/>
          <a:lstStyle>
            <a:lvl1pPr>
              <a:spcBef>
                <a:spcPct val="20000"/>
              </a:spcBef>
              <a:buClr>
                <a:schemeClr val="folHlink"/>
              </a:buClr>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6B6B6B"/>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folHlink"/>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6B6B6B"/>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FontTx/>
              <a:buNone/>
              <a:defRPr/>
            </a:pPr>
            <a:r>
              <a:rPr lang="es-ES" altLang="ca-ES" sz="3600" b="1" kern="0" dirty="0" smtClean="0">
                <a:solidFill>
                  <a:prstClr val="white"/>
                </a:solidFill>
              </a:rPr>
              <a:t>44</a:t>
            </a:r>
          </a:p>
          <a:p>
            <a:pPr algn="ctr">
              <a:spcBef>
                <a:spcPct val="0"/>
              </a:spcBef>
              <a:buClrTx/>
              <a:buFontTx/>
              <a:buNone/>
              <a:defRPr/>
            </a:pPr>
            <a:r>
              <a:rPr lang="es-ES" altLang="ca-ES" sz="1600" b="1" kern="0" dirty="0" smtClean="0">
                <a:solidFill>
                  <a:prstClr val="black"/>
                </a:solidFill>
              </a:rPr>
              <a:t>PROFILES</a:t>
            </a:r>
            <a:endParaRPr lang="ca-ES" altLang="ca-ES" sz="1600" b="1" kern="0" dirty="0">
              <a:solidFill>
                <a:prstClr val="black"/>
              </a:solidFill>
            </a:endParaRPr>
          </a:p>
        </p:txBody>
      </p:sp>
      <p:cxnSp>
        <p:nvCxnSpPr>
          <p:cNvPr id="5" name="Connector recte 4"/>
          <p:cNvCxnSpPr/>
          <p:nvPr/>
        </p:nvCxnSpPr>
        <p:spPr bwMode="auto">
          <a:xfrm>
            <a:off x="6588224" y="2780928"/>
            <a:ext cx="1296144" cy="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354422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79388" y="1581150"/>
            <a:ext cx="8748712" cy="552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6491"/>
                </a:solidFill>
                <a:latin typeface="+mj-lt"/>
                <a:ea typeface="+mj-ea"/>
                <a:cs typeface="+mj-cs"/>
              </a:defRPr>
            </a:lvl1pPr>
            <a:lvl2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2pPr>
            <a:lvl3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3pPr>
            <a:lvl4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4pPr>
            <a:lvl5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5pPr>
            <a:lvl6pPr marL="4572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6pPr>
            <a:lvl7pPr marL="9144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7pPr>
            <a:lvl8pPr marL="13716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8pPr>
            <a:lvl9pPr marL="18288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9pPr>
          </a:lstStyle>
          <a:p>
            <a:pPr>
              <a:defRPr/>
            </a:pPr>
            <a:r>
              <a:rPr lang="fr-FR" altLang="en-US" sz="2800" b="0" kern="0" dirty="0" err="1" smtClean="0">
                <a:latin typeface="Blogger Sans"/>
              </a:rPr>
              <a:t>Principals</a:t>
            </a:r>
            <a:r>
              <a:rPr lang="fr-FR" altLang="en-US" sz="2800" b="0" kern="0" dirty="0" smtClean="0">
                <a:latin typeface="Blogger Sans"/>
              </a:rPr>
              <a:t> </a:t>
            </a:r>
            <a:r>
              <a:rPr lang="fr-FR" altLang="en-US" sz="2800" b="0" kern="0" dirty="0" err="1" smtClean="0">
                <a:latin typeface="Blogger Sans"/>
              </a:rPr>
              <a:t>esdeveniments</a:t>
            </a:r>
            <a:r>
              <a:rPr lang="fr-FR" altLang="en-US" sz="2800" b="0" kern="0" dirty="0" smtClean="0">
                <a:latin typeface="Blogger Sans"/>
              </a:rPr>
              <a:t> </a:t>
            </a:r>
            <a:r>
              <a:rPr lang="fr-FR" altLang="en-US" sz="2800" b="0" kern="0" dirty="0" err="1" smtClean="0">
                <a:latin typeface="Blogger Sans"/>
              </a:rPr>
              <a:t>organitzats</a:t>
            </a:r>
            <a:r>
              <a:rPr lang="fr-FR" altLang="en-US" sz="2800" b="0" kern="0" dirty="0" smtClean="0">
                <a:latin typeface="Blogger Sans"/>
              </a:rPr>
              <a:t> </a:t>
            </a:r>
            <a:r>
              <a:rPr lang="fr-FR" altLang="en-US" sz="2800" b="0" kern="0" dirty="0">
                <a:solidFill>
                  <a:srgbClr val="64B4E6"/>
                </a:solidFill>
                <a:latin typeface="Blogger Sans" charset="0"/>
                <a:ea typeface="Blogger Sans" charset="0"/>
                <a:cs typeface="Blogger Sans" charset="0"/>
              </a:rPr>
              <a:t>2015-2016</a:t>
            </a:r>
          </a:p>
          <a:p>
            <a:pPr>
              <a:defRPr/>
            </a:pPr>
            <a:endParaRPr lang="fr-FR" altLang="en-US" b="0" kern="0" dirty="0">
              <a:solidFill>
                <a:srgbClr val="64B4E6"/>
              </a:solidFill>
              <a:latin typeface="Blogger Sans" charset="0"/>
              <a:ea typeface="Blogger Sans" charset="0"/>
              <a:cs typeface="Blogger Sans" charset="0"/>
            </a:endParaRPr>
          </a:p>
        </p:txBody>
      </p:sp>
      <p:sp>
        <p:nvSpPr>
          <p:cNvPr id="7" name="13 Rectángulo"/>
          <p:cNvSpPr>
            <a:spLocks noChangeArrowheads="1"/>
          </p:cNvSpPr>
          <p:nvPr/>
        </p:nvSpPr>
        <p:spPr bwMode="auto">
          <a:xfrm>
            <a:off x="2627313" y="2636838"/>
            <a:ext cx="2160587"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r>
              <a:rPr lang="ca-ES" altLang="ca-ES" sz="1600" b="1" smtClean="0">
                <a:solidFill>
                  <a:srgbClr val="006491"/>
                </a:solidFill>
              </a:rPr>
              <a:t>430</a:t>
            </a:r>
            <a:r>
              <a:rPr lang="ca-ES" altLang="ca-ES" sz="1600" b="1" smtClean="0">
                <a:solidFill>
                  <a:srgbClr val="FFC000"/>
                </a:solidFill>
              </a:rPr>
              <a:t> </a:t>
            </a:r>
            <a:r>
              <a:rPr lang="ca-ES" altLang="ca-ES" sz="1600" b="1" smtClean="0">
                <a:solidFill>
                  <a:srgbClr val="A6A6A6"/>
                </a:solidFill>
              </a:rPr>
              <a:t>Participants</a:t>
            </a:r>
          </a:p>
          <a:p>
            <a:pPr eaLnBrk="0" fontAlgn="base" hangingPunct="0">
              <a:spcBef>
                <a:spcPct val="0"/>
              </a:spcBef>
              <a:spcAft>
                <a:spcPct val="0"/>
              </a:spcAft>
            </a:pPr>
            <a:r>
              <a:rPr lang="ca-ES" altLang="ca-ES" sz="1600" b="1" smtClean="0">
                <a:solidFill>
                  <a:srgbClr val="006491"/>
                </a:solidFill>
              </a:rPr>
              <a:t>42</a:t>
            </a:r>
            <a:r>
              <a:rPr lang="ca-ES" altLang="ca-ES" sz="1600" b="1" smtClean="0">
                <a:solidFill>
                  <a:srgbClr val="3333FF"/>
                </a:solidFill>
              </a:rPr>
              <a:t> </a:t>
            </a:r>
            <a:r>
              <a:rPr lang="ca-ES" altLang="ca-ES" sz="1600" b="1" smtClean="0">
                <a:solidFill>
                  <a:srgbClr val="FFC000"/>
                </a:solidFill>
              </a:rPr>
              <a:t>  </a:t>
            </a:r>
            <a:r>
              <a:rPr lang="ca-ES" altLang="ca-ES" sz="1600" b="1" smtClean="0">
                <a:solidFill>
                  <a:srgbClr val="A6A6A6"/>
                </a:solidFill>
              </a:rPr>
              <a:t>Països</a:t>
            </a:r>
          </a:p>
          <a:p>
            <a:pPr eaLnBrk="0" fontAlgn="base" hangingPunct="0">
              <a:spcBef>
                <a:spcPct val="0"/>
              </a:spcBef>
              <a:spcAft>
                <a:spcPct val="0"/>
              </a:spcAft>
            </a:pPr>
            <a:r>
              <a:rPr lang="ca-ES" altLang="ca-ES" sz="1600" b="1" smtClean="0">
                <a:solidFill>
                  <a:srgbClr val="006491"/>
                </a:solidFill>
              </a:rPr>
              <a:t>1.293</a:t>
            </a:r>
            <a:r>
              <a:rPr lang="ca-ES" altLang="ca-ES" sz="1600" b="1" smtClean="0">
                <a:solidFill>
                  <a:srgbClr val="92D050"/>
                </a:solidFill>
              </a:rPr>
              <a:t> </a:t>
            </a:r>
            <a:r>
              <a:rPr lang="ca-ES" altLang="ca-ES" sz="1600" b="1" smtClean="0">
                <a:solidFill>
                  <a:srgbClr val="A6A6A6"/>
                </a:solidFill>
              </a:rPr>
              <a:t>Reunions</a:t>
            </a:r>
            <a:endParaRPr lang="en-US" altLang="ca-ES" sz="1600" b="1" smtClean="0">
              <a:solidFill>
                <a:srgbClr val="A6A6A6"/>
              </a:solidFill>
            </a:endParaRPr>
          </a:p>
        </p:txBody>
      </p:sp>
      <p:pic>
        <p:nvPicPr>
          <p:cNvPr id="8" name="Picture 2" descr="R:\1_COOPERACIÓ TECNOLÒGICA\MÒDUL B\activitats 2014\Formació Cooperació Tecnològica\EEN\Clarke Infraccions\Fotos\photo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1838" y="4318000"/>
            <a:ext cx="128111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R:\1_COOPERACIÓ TECNOLÒGICA\MÒDUL B\activitats 2014\Formació Cooperació Tecnològica\EEN\Clarke Infraccions\Fotos\photo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6188" y="4076700"/>
            <a:ext cx="963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3 Título"/>
          <p:cNvSpPr txBox="1">
            <a:spLocks/>
          </p:cNvSpPr>
          <p:nvPr/>
        </p:nvSpPr>
        <p:spPr bwMode="auto">
          <a:xfrm>
            <a:off x="7199313" y="4229100"/>
            <a:ext cx="2232025"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r>
              <a:rPr lang="ca-ES" altLang="es-ES" sz="1200" b="1" i="1" smtClean="0">
                <a:solidFill>
                  <a:srgbClr val="808080"/>
                </a:solidFill>
                <a:ea typeface="ＭＳ Ｐゴシック" panose="020B0600070205080204" pitchFamily="34" charset="-128"/>
              </a:rPr>
              <a:t>IPR local training </a:t>
            </a:r>
          </a:p>
          <a:p>
            <a:pPr eaLnBrk="0" fontAlgn="base" hangingPunct="0">
              <a:spcBef>
                <a:spcPct val="0"/>
              </a:spcBef>
              <a:spcAft>
                <a:spcPct val="0"/>
              </a:spcAft>
            </a:pPr>
            <a:endParaRPr lang="ca-ES" altLang="es-ES" sz="1200" b="1" smtClean="0">
              <a:solidFill>
                <a:srgbClr val="000000"/>
              </a:solidFill>
              <a:ea typeface="ＭＳ Ｐゴシック" panose="020B0600070205080204" pitchFamily="34" charset="-128"/>
            </a:endParaRPr>
          </a:p>
          <a:p>
            <a:pPr eaLnBrk="0" fontAlgn="base" hangingPunct="0">
              <a:spcBef>
                <a:spcPct val="0"/>
              </a:spcBef>
              <a:spcAft>
                <a:spcPct val="0"/>
              </a:spcAft>
            </a:pPr>
            <a:r>
              <a:rPr lang="ca-ES" altLang="es-ES" sz="1200" b="1" smtClean="0">
                <a:solidFill>
                  <a:srgbClr val="006491"/>
                </a:solidFill>
                <a:ea typeface="ＭＳ Ｐゴシック" panose="020B0600070205080204" pitchFamily="34" charset="-128"/>
              </a:rPr>
              <a:t>250 participants</a:t>
            </a:r>
          </a:p>
          <a:p>
            <a:pPr eaLnBrk="0" fontAlgn="base" hangingPunct="0">
              <a:spcBef>
                <a:spcPct val="0"/>
              </a:spcBef>
              <a:spcAft>
                <a:spcPct val="0"/>
              </a:spcAft>
            </a:pPr>
            <a:r>
              <a:rPr lang="ca-ES" altLang="es-ES" sz="1200" b="1" smtClean="0">
                <a:solidFill>
                  <a:srgbClr val="64B4E6"/>
                </a:solidFill>
                <a:ea typeface="ＭＳ Ｐゴシック" panose="020B0600070205080204" pitchFamily="34" charset="-128"/>
              </a:rPr>
              <a:t>6 trainings</a:t>
            </a:r>
          </a:p>
        </p:txBody>
      </p:sp>
      <p:pic>
        <p:nvPicPr>
          <p:cNvPr id="15" name="Picture 20" descr="http://www.smartcityexpo.com/image/image_gallery?uuid=7e9e3ccf-5ccc-4960-97f4-6bda6a061c57&amp;groupId=19309&amp;t=1448279692701"/>
          <p:cNvPicPr>
            <a:picLocks noChangeAspect="1" noChangeArrowheads="1"/>
          </p:cNvPicPr>
          <p:nvPr/>
        </p:nvPicPr>
        <p:blipFill>
          <a:blip r:embed="rId4"/>
          <a:srcRect r="19066" b="18079"/>
          <a:stretch>
            <a:fillRect/>
          </a:stretch>
        </p:blipFill>
        <p:spPr bwMode="auto">
          <a:xfrm>
            <a:off x="327025" y="2636838"/>
            <a:ext cx="2257425" cy="10763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https://www.mobileworldcongress.com/wp-content/uploads/650-mwc-logo-2016.png"/>
          <p:cNvPicPr>
            <a:picLocks noChangeAspect="1" noChangeArrowheads="1"/>
          </p:cNvPicPr>
          <p:nvPr/>
        </p:nvPicPr>
        <p:blipFill>
          <a:blip r:embed="rId5"/>
          <a:srcRect/>
          <a:stretch>
            <a:fillRect/>
          </a:stretch>
        </p:blipFill>
        <p:spPr bwMode="auto">
          <a:xfrm>
            <a:off x="4926013" y="2659063"/>
            <a:ext cx="1939925" cy="95408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3 Título"/>
          <p:cNvSpPr txBox="1">
            <a:spLocks/>
          </p:cNvSpPr>
          <p:nvPr/>
        </p:nvSpPr>
        <p:spPr bwMode="auto">
          <a:xfrm>
            <a:off x="7004050" y="2673350"/>
            <a:ext cx="26082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fontAlgn="base">
              <a:spcBef>
                <a:spcPct val="0"/>
              </a:spcBef>
              <a:spcAft>
                <a:spcPct val="0"/>
              </a:spcAft>
            </a:pPr>
            <a:r>
              <a:rPr lang="ca-ES" altLang="ca-ES" sz="1600" b="1" smtClean="0">
                <a:solidFill>
                  <a:srgbClr val="006491"/>
                </a:solidFill>
              </a:rPr>
              <a:t>421</a:t>
            </a:r>
            <a:r>
              <a:rPr lang="ca-ES" altLang="ca-ES" sz="1600" b="1" smtClean="0">
                <a:solidFill>
                  <a:srgbClr val="C00000"/>
                </a:solidFill>
              </a:rPr>
              <a:t> </a:t>
            </a:r>
            <a:r>
              <a:rPr lang="ca-ES" altLang="ca-ES" sz="1600" b="1" smtClean="0">
                <a:solidFill>
                  <a:srgbClr val="A6A6A6"/>
                </a:solidFill>
              </a:rPr>
              <a:t>Participants</a:t>
            </a:r>
          </a:p>
          <a:p>
            <a:pPr fontAlgn="base">
              <a:spcBef>
                <a:spcPct val="0"/>
              </a:spcBef>
              <a:spcAft>
                <a:spcPct val="0"/>
              </a:spcAft>
            </a:pPr>
            <a:r>
              <a:rPr lang="ca-ES" altLang="ca-ES" sz="1600" b="1" smtClean="0">
                <a:solidFill>
                  <a:srgbClr val="006491"/>
                </a:solidFill>
              </a:rPr>
              <a:t>33</a:t>
            </a:r>
            <a:r>
              <a:rPr lang="ca-ES" altLang="ca-ES" sz="1600" b="1" smtClean="0">
                <a:solidFill>
                  <a:srgbClr val="C00000"/>
                </a:solidFill>
              </a:rPr>
              <a:t>   </a:t>
            </a:r>
            <a:r>
              <a:rPr lang="ca-ES" altLang="ca-ES" sz="1600" b="1" smtClean="0">
                <a:solidFill>
                  <a:srgbClr val="A6A6A6"/>
                </a:solidFill>
              </a:rPr>
              <a:t>Països</a:t>
            </a:r>
          </a:p>
          <a:p>
            <a:pPr fontAlgn="base">
              <a:spcBef>
                <a:spcPct val="0"/>
              </a:spcBef>
              <a:spcAft>
                <a:spcPct val="0"/>
              </a:spcAft>
            </a:pPr>
            <a:r>
              <a:rPr lang="ca-ES" altLang="ca-ES" sz="1600" b="1" smtClean="0">
                <a:solidFill>
                  <a:srgbClr val="006491"/>
                </a:solidFill>
              </a:rPr>
              <a:t>1.715</a:t>
            </a:r>
            <a:r>
              <a:rPr lang="ca-ES" altLang="ca-ES" sz="1600" b="1" smtClean="0">
                <a:solidFill>
                  <a:srgbClr val="92D050"/>
                </a:solidFill>
              </a:rPr>
              <a:t> </a:t>
            </a:r>
            <a:r>
              <a:rPr lang="ca-ES" altLang="ca-ES" sz="1600" b="1" smtClean="0">
                <a:solidFill>
                  <a:srgbClr val="A6A6A6"/>
                </a:solidFill>
              </a:rPr>
              <a:t>Reunions</a:t>
            </a:r>
            <a:endParaRPr lang="en-US" altLang="ca-ES" sz="1600" b="1" smtClean="0">
              <a:solidFill>
                <a:srgbClr val="A6A6A6"/>
              </a:solidFill>
            </a:endParaRPr>
          </a:p>
        </p:txBody>
      </p:sp>
      <p:pic>
        <p:nvPicPr>
          <p:cNvPr id="27658" name="Picture 4" descr="http://www.alimentaria-bcn.com/documents/705474/1576381/Logo-Alimentaria-2016_icono_invertid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148138"/>
            <a:ext cx="2151062"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13 Rectángulo"/>
          <p:cNvSpPr>
            <a:spLocks noChangeArrowheads="1"/>
          </p:cNvSpPr>
          <p:nvPr/>
        </p:nvSpPr>
        <p:spPr bwMode="auto">
          <a:xfrm>
            <a:off x="2654300" y="4273550"/>
            <a:ext cx="21605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r>
              <a:rPr lang="ca-ES" altLang="ca-ES" sz="1600" b="1" smtClean="0">
                <a:solidFill>
                  <a:srgbClr val="006491"/>
                </a:solidFill>
              </a:rPr>
              <a:t>+500</a:t>
            </a:r>
            <a:r>
              <a:rPr lang="ca-ES" altLang="ca-ES" sz="1600" b="1" smtClean="0">
                <a:solidFill>
                  <a:srgbClr val="FFC000"/>
                </a:solidFill>
              </a:rPr>
              <a:t> </a:t>
            </a:r>
            <a:r>
              <a:rPr lang="ca-ES" altLang="ca-ES" sz="1600" b="1" smtClean="0">
                <a:solidFill>
                  <a:srgbClr val="A6A6A6"/>
                </a:solidFill>
              </a:rPr>
              <a:t>Participants</a:t>
            </a:r>
          </a:p>
          <a:p>
            <a:pPr eaLnBrk="0" fontAlgn="base" hangingPunct="0">
              <a:spcBef>
                <a:spcPct val="0"/>
              </a:spcBef>
              <a:spcAft>
                <a:spcPct val="0"/>
              </a:spcAft>
            </a:pPr>
            <a:r>
              <a:rPr lang="ca-ES" altLang="ca-ES" sz="1600" b="1" smtClean="0">
                <a:solidFill>
                  <a:srgbClr val="006491"/>
                </a:solidFill>
              </a:rPr>
              <a:t>25</a:t>
            </a:r>
            <a:r>
              <a:rPr lang="ca-ES" altLang="ca-ES" sz="1600" b="1" smtClean="0">
                <a:solidFill>
                  <a:srgbClr val="3333FF"/>
                </a:solidFill>
              </a:rPr>
              <a:t>     </a:t>
            </a:r>
            <a:r>
              <a:rPr lang="ca-ES" altLang="ca-ES" sz="1600" b="1" smtClean="0">
                <a:solidFill>
                  <a:srgbClr val="A6A6A6"/>
                </a:solidFill>
              </a:rPr>
              <a:t>Països</a:t>
            </a:r>
          </a:p>
          <a:p>
            <a:pPr eaLnBrk="0" fontAlgn="base" hangingPunct="0">
              <a:spcBef>
                <a:spcPct val="0"/>
              </a:spcBef>
              <a:spcAft>
                <a:spcPct val="0"/>
              </a:spcAft>
            </a:pPr>
            <a:r>
              <a:rPr lang="ca-ES" altLang="ca-ES" sz="1600" b="1" smtClean="0">
                <a:solidFill>
                  <a:srgbClr val="006491"/>
                </a:solidFill>
              </a:rPr>
              <a:t>+800</a:t>
            </a:r>
            <a:r>
              <a:rPr lang="ca-ES" altLang="ca-ES" sz="1600" b="1" smtClean="0">
                <a:solidFill>
                  <a:srgbClr val="92D050"/>
                </a:solidFill>
              </a:rPr>
              <a:t> </a:t>
            </a:r>
            <a:r>
              <a:rPr lang="ca-ES" altLang="ca-ES" sz="1600" b="1" smtClean="0">
                <a:solidFill>
                  <a:srgbClr val="A6A6A6"/>
                </a:solidFill>
              </a:rPr>
              <a:t>Reunions</a:t>
            </a:r>
            <a:endParaRPr lang="en-US" altLang="ca-ES" sz="1600" b="1" smtClean="0">
              <a:solidFill>
                <a:srgbClr val="A6A6A6"/>
              </a:solidFill>
            </a:endParaRPr>
          </a:p>
        </p:txBody>
      </p:sp>
    </p:spTree>
    <p:extLst>
      <p:ext uri="{BB962C8B-B14F-4D97-AF65-F5344CB8AC3E}">
        <p14:creationId xmlns:p14="http://schemas.microsoft.com/office/powerpoint/2010/main" val="21190997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4"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childTnLst>
                          </p:cTn>
                        </p:par>
                        <p:par>
                          <p:cTn id="12" fill="hold" nodeType="afterGroup">
                            <p:stCondLst>
                              <p:cond delay="1000"/>
                            </p:stCondLst>
                            <p:childTnLst>
                              <p:par>
                                <p:cTn id="13" presetID="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1500"/>
                            </p:stCondLst>
                            <p:childTnLst>
                              <p:par>
                                <p:cTn id="18" presetID="1" presetClass="entr" presetSubtype="0" fill="hold" grpId="0" nodeType="afterEffect">
                                  <p:stCondLst>
                                    <p:cond delay="0"/>
                                  </p:stCondLst>
                                  <p:childTnLst>
                                    <p:set>
                                      <p:cBhvr>
                                        <p:cTn id="19" dur="1" fill="hold">
                                          <p:stCondLst>
                                            <p:cond delay="499"/>
                                          </p:stCondLst>
                                        </p:cTn>
                                        <p:tgtEl>
                                          <p:spTgt spid="10"/>
                                        </p:tgtEl>
                                        <p:attrNameLst>
                                          <p:attrName>style.visibility</p:attrName>
                                        </p:attrNameLst>
                                      </p:cBhvr>
                                      <p:to>
                                        <p:strVal val="visible"/>
                                      </p:to>
                                    </p:set>
                                  </p:childTnLst>
                                </p:cTn>
                              </p:par>
                            </p:childTnLst>
                          </p:cTn>
                        </p:par>
                        <p:par>
                          <p:cTn id="20" fill="hold" nodeType="afterGroup">
                            <p:stCondLst>
                              <p:cond delay="2000"/>
                            </p:stCondLst>
                            <p:childTnLst>
                              <p:par>
                                <p:cTn id="21" presetID="1" presetClass="entr" presetSubtype="0" fill="hold" grpId="0" nodeType="afterEffect">
                                  <p:stCondLst>
                                    <p:cond delay="0"/>
                                  </p:stCondLst>
                                  <p:childTnLst>
                                    <p:set>
                                      <p:cBhvr>
                                        <p:cTn id="22" dur="1" fill="hold">
                                          <p:stCondLst>
                                            <p:cond delay="499"/>
                                          </p:stCondLst>
                                        </p:cTn>
                                        <p:tgtEl>
                                          <p:spTgt spid="17"/>
                                        </p:tgtEl>
                                        <p:attrNameLst>
                                          <p:attrName>style.visibility</p:attrName>
                                        </p:attrNameLst>
                                      </p:cBhvr>
                                      <p:to>
                                        <p:strVal val="visible"/>
                                      </p:to>
                                    </p:set>
                                  </p:childTnLst>
                                </p:cTn>
                              </p:par>
                            </p:childTnLst>
                          </p:cTn>
                        </p:par>
                        <p:par>
                          <p:cTn id="23" fill="hold" nodeType="afterGroup">
                            <p:stCondLst>
                              <p:cond delay="2500"/>
                            </p:stCondLst>
                            <p:childTnLst>
                              <p:par>
                                <p:cTn id="24" presetID="1" presetClass="entr" presetSubtype="0" fill="hold" grpId="0" nodeType="afterEffect">
                                  <p:stCondLst>
                                    <p:cond delay="0"/>
                                  </p:stCondLst>
                                  <p:childTnLst>
                                    <p:set>
                                      <p:cBhvr>
                                        <p:cTn id="25" dur="1" fill="hold">
                                          <p:stCondLst>
                                            <p:cond delay="49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10" grpId="0" autoUpdateAnimBg="0"/>
      <p:bldP spid="17" grpId="0"/>
      <p:bldP spid="20"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1438" y="1771650"/>
            <a:ext cx="8964612" cy="649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6491"/>
                </a:solidFill>
                <a:latin typeface="+mj-lt"/>
                <a:ea typeface="+mj-ea"/>
                <a:cs typeface="+mj-cs"/>
              </a:defRPr>
            </a:lvl1pPr>
            <a:lvl2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2pPr>
            <a:lvl3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3pPr>
            <a:lvl4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4pPr>
            <a:lvl5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5pPr>
            <a:lvl6pPr marL="4572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6pPr>
            <a:lvl7pPr marL="9144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7pPr>
            <a:lvl8pPr marL="13716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8pPr>
            <a:lvl9pPr marL="18288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9pPr>
          </a:lstStyle>
          <a:p>
            <a:pPr>
              <a:defRPr/>
            </a:pPr>
            <a:r>
              <a:rPr lang="fr-FR" altLang="en-US" sz="2800" b="0" kern="0" dirty="0" err="1" smtClean="0">
                <a:latin typeface="Blogger Sans"/>
              </a:rPr>
              <a:t>Propers</a:t>
            </a:r>
            <a:r>
              <a:rPr lang="fr-FR" altLang="en-US" sz="2800" b="0" kern="0" dirty="0" smtClean="0">
                <a:latin typeface="Blogger Sans"/>
              </a:rPr>
              <a:t> </a:t>
            </a:r>
            <a:r>
              <a:rPr lang="fr-FR" altLang="en-US" sz="2800" b="0" kern="0" dirty="0" err="1" smtClean="0">
                <a:solidFill>
                  <a:srgbClr val="64B4E6"/>
                </a:solidFill>
                <a:latin typeface="Blogger Sans" charset="0"/>
                <a:ea typeface="Blogger Sans" charset="0"/>
                <a:cs typeface="Blogger Sans" charset="0"/>
              </a:rPr>
              <a:t>esdeveniments</a:t>
            </a:r>
            <a:r>
              <a:rPr lang="fr-FR" altLang="en-US" sz="2800" b="0" kern="0" dirty="0" smtClean="0">
                <a:solidFill>
                  <a:srgbClr val="64B4E6"/>
                </a:solidFill>
                <a:latin typeface="Blogger Sans" charset="0"/>
                <a:ea typeface="Blogger Sans" charset="0"/>
                <a:cs typeface="Blogger Sans" charset="0"/>
              </a:rPr>
              <a:t> de </a:t>
            </a:r>
            <a:r>
              <a:rPr lang="fr-FR" altLang="en-US" sz="2800" b="0" kern="0" dirty="0" err="1" smtClean="0">
                <a:solidFill>
                  <a:srgbClr val="64B4E6"/>
                </a:solidFill>
                <a:latin typeface="Blogger Sans" charset="0"/>
                <a:ea typeface="Blogger Sans" charset="0"/>
                <a:cs typeface="Blogger Sans" charset="0"/>
              </a:rPr>
              <a:t>matchmaking</a:t>
            </a:r>
            <a:r>
              <a:rPr lang="fr-FR" altLang="en-US" sz="2800" b="0" kern="0" dirty="0" smtClean="0">
                <a:solidFill>
                  <a:srgbClr val="64B4E6"/>
                </a:solidFill>
                <a:latin typeface="Blogger Sans" charset="0"/>
                <a:ea typeface="Blogger Sans" charset="0"/>
                <a:cs typeface="Blogger Sans" charset="0"/>
              </a:rPr>
              <a:t> </a:t>
            </a:r>
            <a:r>
              <a:rPr lang="fr-FR" altLang="en-US" sz="2800" b="0" kern="0" dirty="0" err="1" smtClean="0">
                <a:latin typeface="Blogger Sans"/>
              </a:rPr>
              <a:t>internacionals</a:t>
            </a:r>
            <a:endParaRPr lang="fr-FR" altLang="en-US" sz="2800" b="0" kern="0" dirty="0">
              <a:solidFill>
                <a:srgbClr val="64B4E6"/>
              </a:solidFill>
              <a:latin typeface="Blogger Sans" charset="0"/>
              <a:ea typeface="Blogger Sans" charset="0"/>
              <a:cs typeface="Blogger Sans" charset="0"/>
            </a:endParaRPr>
          </a:p>
          <a:p>
            <a:pPr>
              <a:defRPr/>
            </a:pPr>
            <a:endParaRPr lang="fr-FR" altLang="en-US" b="0" kern="0" dirty="0">
              <a:solidFill>
                <a:srgbClr val="64B4E6"/>
              </a:solidFill>
              <a:latin typeface="Blogger Sans" charset="0"/>
              <a:ea typeface="Blogger Sans" charset="0"/>
              <a:cs typeface="Blogger Sans" charset="0"/>
            </a:endParaRPr>
          </a:p>
        </p:txBody>
      </p:sp>
      <p:pic>
        <p:nvPicPr>
          <p:cNvPr id="28675" name="Picture 2" descr="http://www.altran.es/fileadmin/medias/ES.altran.es/images/Noticias/2015/Noticia_2015_IOT_Solu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022600"/>
            <a:ext cx="18002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http://www.tribute-fp7.eu/wp-content/uploads/s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3017838"/>
            <a:ext cx="2516188"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4"/>
          <p:cNvSpPr>
            <a:spLocks noChangeArrowheads="1"/>
          </p:cNvSpPr>
          <p:nvPr/>
        </p:nvSpPr>
        <p:spPr bwMode="auto">
          <a:xfrm>
            <a:off x="611188" y="4581525"/>
            <a:ext cx="3455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r>
              <a:rPr lang="ca-ES" altLang="ca-ES" sz="1800" smtClean="0">
                <a:solidFill>
                  <a:srgbClr val="000000"/>
                </a:solidFill>
                <a:latin typeface="Myriad Pro" pitchFamily="34" charset="0"/>
                <a:hlinkClick r:id="rId4"/>
              </a:rPr>
              <a:t>https://www.b2match.eu/iot2016</a:t>
            </a:r>
            <a:r>
              <a:rPr lang="ca-ES" altLang="ca-ES" sz="1800" smtClean="0">
                <a:solidFill>
                  <a:srgbClr val="000000"/>
                </a:solidFill>
                <a:latin typeface="Myriad Pro" pitchFamily="34" charset="0"/>
              </a:rPr>
              <a:t> </a:t>
            </a:r>
          </a:p>
        </p:txBody>
      </p:sp>
      <p:sp>
        <p:nvSpPr>
          <p:cNvPr id="28678" name="Rectangle 5"/>
          <p:cNvSpPr>
            <a:spLocks noChangeArrowheads="1"/>
          </p:cNvSpPr>
          <p:nvPr/>
        </p:nvSpPr>
        <p:spPr bwMode="auto">
          <a:xfrm>
            <a:off x="4716463" y="4581525"/>
            <a:ext cx="4098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r>
              <a:rPr lang="ca-ES" altLang="ca-ES" sz="1800" smtClean="0">
                <a:solidFill>
                  <a:srgbClr val="000000"/>
                </a:solidFill>
                <a:latin typeface="Myriad Pro" pitchFamily="34" charset="0"/>
                <a:hlinkClick r:id="rId5"/>
              </a:rPr>
              <a:t>https://www.b2match.eu/smartcity2016</a:t>
            </a:r>
            <a:r>
              <a:rPr lang="ca-ES" altLang="ca-ES" sz="1800" smtClean="0">
                <a:solidFill>
                  <a:srgbClr val="000000"/>
                </a:solidFill>
                <a:latin typeface="Myriad Pro" pitchFamily="34" charset="0"/>
              </a:rPr>
              <a:t> </a:t>
            </a:r>
          </a:p>
        </p:txBody>
      </p:sp>
    </p:spTree>
    <p:extLst>
      <p:ext uri="{BB962C8B-B14F-4D97-AF65-F5344CB8AC3E}">
        <p14:creationId xmlns:p14="http://schemas.microsoft.com/office/powerpoint/2010/main" val="27369677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ChangeArrowheads="1"/>
          </p:cNvSpPr>
          <p:nvPr/>
        </p:nvSpPr>
        <p:spPr bwMode="auto">
          <a:xfrm>
            <a:off x="684213" y="1412875"/>
            <a:ext cx="554355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r>
              <a:rPr lang="en-US" altLang="en-US" smtClean="0">
                <a:solidFill>
                  <a:srgbClr val="FFFFFF"/>
                </a:solidFill>
                <a:latin typeface="Myriad Pro Light" pitchFamily="34" charset="0"/>
              </a:rPr>
              <a:t>Visit </a:t>
            </a:r>
            <a:r>
              <a:rPr lang="en-US" altLang="en-US" smtClean="0">
                <a:solidFill>
                  <a:srgbClr val="FFFFFF"/>
                </a:solidFill>
                <a:latin typeface="Myriad Pro Light" pitchFamily="34" charset="0"/>
                <a:hlinkClick r:id="rId3"/>
              </a:rPr>
              <a:t>www.een.cat</a:t>
            </a:r>
            <a:r>
              <a:rPr lang="en-US" altLang="en-US" smtClean="0">
                <a:solidFill>
                  <a:srgbClr val="FFFFFF"/>
                </a:solidFill>
                <a:latin typeface="Myriad Pro Light" pitchFamily="34" charset="0"/>
              </a:rPr>
              <a:t> </a:t>
            </a:r>
          </a:p>
          <a:p>
            <a:pPr eaLnBrk="0" fontAlgn="base" hangingPunct="0">
              <a:spcBef>
                <a:spcPct val="0"/>
              </a:spcBef>
              <a:spcAft>
                <a:spcPct val="0"/>
              </a:spcAft>
            </a:pPr>
            <a:r>
              <a:rPr lang="en-US" altLang="en-US" smtClean="0">
                <a:solidFill>
                  <a:srgbClr val="FFFFFF"/>
                </a:solidFill>
                <a:latin typeface="Myriad Pro Light" pitchFamily="34" charset="0"/>
                <a:hlinkClick r:id="rId4"/>
              </a:rPr>
              <a:t>Info.een@een.cat</a:t>
            </a:r>
            <a:endParaRPr lang="en-US" altLang="en-US" smtClean="0">
              <a:solidFill>
                <a:srgbClr val="FFFFFF"/>
              </a:solidFill>
              <a:latin typeface="Myriad Pro Light" pitchFamily="34" charset="0"/>
            </a:endParaRPr>
          </a:p>
          <a:p>
            <a:pPr eaLnBrk="0" fontAlgn="base" hangingPunct="0">
              <a:spcBef>
                <a:spcPct val="0"/>
              </a:spcBef>
              <a:spcAft>
                <a:spcPct val="0"/>
              </a:spcAft>
            </a:pPr>
            <a:endParaRPr lang="en-US" altLang="en-US" smtClean="0">
              <a:solidFill>
                <a:srgbClr val="FFFFFF"/>
              </a:solidFill>
              <a:latin typeface="Myriad Pro Light" pitchFamily="34" charset="0"/>
            </a:endParaRPr>
          </a:p>
          <a:p>
            <a:pPr eaLnBrk="0" fontAlgn="base" hangingPunct="0">
              <a:spcBef>
                <a:spcPct val="0"/>
              </a:spcBef>
              <a:spcAft>
                <a:spcPct val="0"/>
              </a:spcAft>
            </a:pPr>
            <a:r>
              <a:rPr lang="en-US" altLang="en-US" smtClean="0">
                <a:solidFill>
                  <a:srgbClr val="FFFFFF"/>
                </a:solidFill>
                <a:latin typeface="Myriad Pro Light" pitchFamily="34" charset="0"/>
              </a:rPr>
              <a:t>Follow us! @eencat</a:t>
            </a:r>
          </a:p>
          <a:p>
            <a:pPr eaLnBrk="0" fontAlgn="base" hangingPunct="0">
              <a:spcBef>
                <a:spcPct val="0"/>
              </a:spcBef>
              <a:spcAft>
                <a:spcPct val="0"/>
              </a:spcAft>
            </a:pPr>
            <a:endParaRPr lang="en-US" altLang="en-US" smtClean="0">
              <a:solidFill>
                <a:srgbClr val="FFFFFF"/>
              </a:solidFill>
              <a:latin typeface="Myriad Pro Light" pitchFamily="34" charset="0"/>
            </a:endParaRPr>
          </a:p>
        </p:txBody>
      </p:sp>
      <p:sp>
        <p:nvSpPr>
          <p:cNvPr id="14" name="Rectangle 2"/>
          <p:cNvSpPr txBox="1">
            <a:spLocks noChangeArrowheads="1"/>
          </p:cNvSpPr>
          <p:nvPr/>
        </p:nvSpPr>
        <p:spPr bwMode="auto">
          <a:xfrm>
            <a:off x="684213" y="557213"/>
            <a:ext cx="7772400" cy="554037"/>
          </a:xfrm>
          <a:prstGeom prst="rect">
            <a:avLst/>
          </a:prstGeom>
          <a:noFill/>
          <a:ln>
            <a:noFill/>
          </a:ln>
          <a:extLst/>
        </p:spPr>
        <p:txBody>
          <a:bodyPr lIns="0" tIns="0" rIns="0" bIns="0" anchor="ctr">
            <a:spAutoFit/>
          </a:bodyPr>
          <a:lstStyle>
            <a:lvl1pPr algn="l" rtl="0" eaLnBrk="0" fontAlgn="base" hangingPunct="0">
              <a:spcBef>
                <a:spcPct val="0"/>
              </a:spcBef>
              <a:spcAft>
                <a:spcPct val="0"/>
              </a:spcAft>
              <a:defRPr sz="3600" b="1">
                <a:solidFill>
                  <a:srgbClr val="006491"/>
                </a:solidFill>
                <a:latin typeface="+mj-lt"/>
                <a:ea typeface="+mj-ea"/>
                <a:cs typeface="+mj-cs"/>
              </a:defRPr>
            </a:lvl1pPr>
            <a:lvl2pPr algn="l" rtl="0" eaLnBrk="0" fontAlgn="base" hangingPunct="0">
              <a:spcBef>
                <a:spcPct val="0"/>
              </a:spcBef>
              <a:spcAft>
                <a:spcPct val="0"/>
              </a:spcAft>
              <a:defRPr sz="3600" b="1">
                <a:solidFill>
                  <a:srgbClr val="005FA9"/>
                </a:solidFill>
                <a:latin typeface="Arial" charset="0"/>
                <a:ea typeface="Arial Unicode MS" pitchFamily="34" charset="-128"/>
                <a:cs typeface="Arial Unicode MS" pitchFamily="34" charset="-128"/>
              </a:defRPr>
            </a:lvl2pPr>
            <a:lvl3pPr algn="l" rtl="0" eaLnBrk="0" fontAlgn="base" hangingPunct="0">
              <a:spcBef>
                <a:spcPct val="0"/>
              </a:spcBef>
              <a:spcAft>
                <a:spcPct val="0"/>
              </a:spcAft>
              <a:defRPr sz="3600" b="1">
                <a:solidFill>
                  <a:srgbClr val="005FA9"/>
                </a:solidFill>
                <a:latin typeface="Arial" charset="0"/>
                <a:ea typeface="Arial Unicode MS" pitchFamily="34" charset="-128"/>
                <a:cs typeface="Arial Unicode MS" pitchFamily="34" charset="-128"/>
              </a:defRPr>
            </a:lvl3pPr>
            <a:lvl4pPr algn="l" rtl="0" eaLnBrk="0" fontAlgn="base" hangingPunct="0">
              <a:spcBef>
                <a:spcPct val="0"/>
              </a:spcBef>
              <a:spcAft>
                <a:spcPct val="0"/>
              </a:spcAft>
              <a:defRPr sz="3600" b="1">
                <a:solidFill>
                  <a:srgbClr val="005FA9"/>
                </a:solidFill>
                <a:latin typeface="Arial" charset="0"/>
                <a:ea typeface="Arial Unicode MS" pitchFamily="34" charset="-128"/>
                <a:cs typeface="Arial Unicode MS" pitchFamily="34" charset="-128"/>
              </a:defRPr>
            </a:lvl4pPr>
            <a:lvl5pPr algn="l" rtl="0" eaLnBrk="0" fontAlgn="base" hangingPunct="0">
              <a:spcBef>
                <a:spcPct val="0"/>
              </a:spcBef>
              <a:spcAft>
                <a:spcPct val="0"/>
              </a:spcAft>
              <a:defRPr sz="3600" b="1">
                <a:solidFill>
                  <a:srgbClr val="005FA9"/>
                </a:solidFill>
                <a:latin typeface="Arial" charset="0"/>
                <a:ea typeface="Arial Unicode MS" pitchFamily="34" charset="-128"/>
                <a:cs typeface="Arial Unicode MS" pitchFamily="34" charset="-128"/>
              </a:defRPr>
            </a:lvl5pPr>
            <a:lvl6pPr marL="4572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6pPr>
            <a:lvl7pPr marL="9144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7pPr>
            <a:lvl8pPr marL="13716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8pPr>
            <a:lvl9pPr marL="18288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9pPr>
          </a:lstStyle>
          <a:p>
            <a:pPr>
              <a:defRPr/>
            </a:pPr>
            <a:r>
              <a:rPr lang="fr-FR" altLang="en-US" b="0" kern="0" dirty="0" smtClean="0">
                <a:solidFill>
                  <a:srgbClr val="FFFFFF"/>
                </a:solidFill>
                <a:latin typeface="Myriad Pro Light" charset="0"/>
                <a:ea typeface="Myriad Pro Light" charset="0"/>
                <a:cs typeface="Myriad Pro Light" charset="0"/>
              </a:rPr>
              <a:t>Contact us</a:t>
            </a:r>
          </a:p>
        </p:txBody>
      </p:sp>
      <p:sp>
        <p:nvSpPr>
          <p:cNvPr id="29700" name="Rectangle 1"/>
          <p:cNvSpPr>
            <a:spLocks noChangeArrowheads="1"/>
          </p:cNvSpPr>
          <p:nvPr/>
        </p:nvSpPr>
        <p:spPr bwMode="auto">
          <a:xfrm>
            <a:off x="4756150" y="2627313"/>
            <a:ext cx="3344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0" fontAlgn="base" hangingPunct="0">
              <a:spcBef>
                <a:spcPct val="0"/>
              </a:spcBef>
              <a:spcAft>
                <a:spcPct val="0"/>
              </a:spcAft>
            </a:pPr>
            <a:r>
              <a:rPr lang="en-US" altLang="en-US" smtClean="0">
                <a:solidFill>
                  <a:srgbClr val="006491"/>
                </a:solidFill>
              </a:rPr>
              <a:t>Follow us at</a:t>
            </a:r>
          </a:p>
        </p:txBody>
      </p:sp>
      <p:pic>
        <p:nvPicPr>
          <p:cNvPr id="29701" name="Picture 7" descr="https://g.twimg.com/Twitter_logo_blue.png"/>
          <p:cNvPicPr>
            <a:picLocks noChangeAspect="1" noChangeArrowheads="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3348038" y="2565400"/>
            <a:ext cx="4445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428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3608" y="1124744"/>
            <a:ext cx="6884088" cy="4221619"/>
          </a:xfrm>
          <a:prstGeom prst="rect">
            <a:avLst/>
          </a:prstGeom>
        </p:spPr>
      </p:pic>
    </p:spTree>
    <p:extLst>
      <p:ext uri="{BB962C8B-B14F-4D97-AF65-F5344CB8AC3E}">
        <p14:creationId xmlns:p14="http://schemas.microsoft.com/office/powerpoint/2010/main" val="6607354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stock-photo-37502132-question-marks-on-blackboar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476672"/>
            <a:ext cx="9144000" cy="5688632"/>
          </a:xfrm>
          <a:prstGeom prst="rect">
            <a:avLst/>
          </a:prstGeom>
        </p:spPr>
      </p:pic>
      <p:pic>
        <p:nvPicPr>
          <p:cNvPr id="3" name="Content Placeholder 2" descr="iStock_000037502132_XXXLarge.jpg"/>
          <p:cNvPicPr>
            <a:picLocks noGrp="1" noChangeAspect="1"/>
          </p:cNvPicPr>
          <p:nvPr>
            <p:ph idx="1"/>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296735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347864" y="1811806"/>
            <a:ext cx="4104842" cy="646331"/>
          </a:xfrm>
          <a:prstGeom prst="rect">
            <a:avLst/>
          </a:prstGeom>
          <a:noFill/>
        </p:spPr>
        <p:txBody>
          <a:bodyPr wrap="none" rtlCol="0">
            <a:spAutoFit/>
          </a:bodyPr>
          <a:lstStyle/>
          <a:p>
            <a:r>
              <a:rPr lang="ca-ES" sz="3600" dirty="0" smtClean="0"/>
              <a:t>rdi.accio@gencat.cat</a:t>
            </a:r>
            <a:endParaRPr lang="ca-ES" sz="3600" dirty="0"/>
          </a:p>
        </p:txBody>
      </p:sp>
      <p:pic>
        <p:nvPicPr>
          <p:cNvPr id="4" name="Picture 3" descr="C:\Users\drovirosa\AppData\Local\Microsoft\Windows\Temporary Internet Files\Content.IE5\8CCE0LMW\MC900431587[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34442" y="1556792"/>
            <a:ext cx="1368152" cy="1368152"/>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5226174" y="2708920"/>
            <a:ext cx="2171748" cy="2677656"/>
          </a:xfrm>
          <a:prstGeom prst="rect">
            <a:avLst/>
          </a:prstGeom>
          <a:noFill/>
        </p:spPr>
        <p:txBody>
          <a:bodyPr wrap="none" rtlCol="0">
            <a:spAutoFit/>
          </a:bodyPr>
          <a:lstStyle/>
          <a:p>
            <a:pPr algn="r"/>
            <a:r>
              <a:rPr lang="ca-ES" sz="2400" dirty="0" smtClean="0">
                <a:solidFill>
                  <a:schemeClr val="bg1">
                    <a:lumMod val="50000"/>
                  </a:schemeClr>
                </a:solidFill>
              </a:rPr>
              <a:t>Sandra Colom</a:t>
            </a:r>
          </a:p>
          <a:p>
            <a:pPr algn="r"/>
            <a:r>
              <a:rPr lang="ca-ES" sz="2400" dirty="0" smtClean="0">
                <a:solidFill>
                  <a:schemeClr val="bg1">
                    <a:lumMod val="50000"/>
                  </a:schemeClr>
                </a:solidFill>
              </a:rPr>
              <a:t>Xavier González</a:t>
            </a:r>
          </a:p>
          <a:p>
            <a:pPr algn="r"/>
            <a:r>
              <a:rPr lang="ca-ES" sz="2400" dirty="0" err="1" smtClean="0">
                <a:solidFill>
                  <a:schemeClr val="bg1">
                    <a:lumMod val="50000"/>
                  </a:schemeClr>
                </a:solidFill>
              </a:rPr>
              <a:t>Riánsares</a:t>
            </a:r>
            <a:r>
              <a:rPr lang="ca-ES" sz="2400" dirty="0" smtClean="0">
                <a:solidFill>
                  <a:schemeClr val="bg1">
                    <a:lumMod val="50000"/>
                  </a:schemeClr>
                </a:solidFill>
              </a:rPr>
              <a:t> López</a:t>
            </a:r>
          </a:p>
          <a:p>
            <a:pPr algn="r"/>
            <a:r>
              <a:rPr lang="ca-ES" sz="2400" b="1" dirty="0" smtClean="0"/>
              <a:t>Cristina Peña</a:t>
            </a:r>
          </a:p>
          <a:p>
            <a:pPr algn="r"/>
            <a:r>
              <a:rPr lang="ca-ES" sz="2400" b="1" dirty="0" smtClean="0"/>
              <a:t>David Rovirosa</a:t>
            </a:r>
          </a:p>
          <a:p>
            <a:pPr algn="r"/>
            <a:r>
              <a:rPr lang="ca-ES" sz="2400" dirty="0" smtClean="0">
                <a:solidFill>
                  <a:schemeClr val="bg1">
                    <a:lumMod val="50000"/>
                  </a:schemeClr>
                </a:solidFill>
              </a:rPr>
              <a:t>Jennifer Ruiz</a:t>
            </a:r>
          </a:p>
          <a:p>
            <a:pPr algn="r"/>
            <a:r>
              <a:rPr lang="ca-ES" sz="2400" dirty="0" smtClean="0">
                <a:solidFill>
                  <a:schemeClr val="bg1">
                    <a:lumMod val="50000"/>
                  </a:schemeClr>
                </a:solidFill>
              </a:rPr>
              <a:t>Sandra Salgado</a:t>
            </a:r>
            <a:endParaRPr lang="ca-ES" sz="2400" dirty="0">
              <a:solidFill>
                <a:schemeClr val="bg1">
                  <a:lumMod val="50000"/>
                </a:schemeClr>
              </a:solidFill>
            </a:endParaRPr>
          </a:p>
        </p:txBody>
      </p:sp>
    </p:spTree>
    <p:extLst>
      <p:ext uri="{BB962C8B-B14F-4D97-AF65-F5344CB8AC3E}">
        <p14:creationId xmlns:p14="http://schemas.microsoft.com/office/powerpoint/2010/main" val="12448062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738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620688"/>
            <a:ext cx="7725853" cy="4534533"/>
          </a:xfrm>
          <a:prstGeom prst="rect">
            <a:avLst/>
          </a:prstGeom>
        </p:spPr>
      </p:pic>
      <p:pic>
        <p:nvPicPr>
          <p:cNvPr id="4" name="Imagen 3"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989" y="1772816"/>
            <a:ext cx="7602011" cy="4277322"/>
          </a:xfrm>
          <a:prstGeom prst="rect">
            <a:avLst/>
          </a:prstGeom>
          <a:ln>
            <a:solidFill>
              <a:schemeClr val="tx1"/>
            </a:solidFill>
          </a:ln>
        </p:spPr>
      </p:pic>
    </p:spTree>
    <p:extLst>
      <p:ext uri="{BB962C8B-B14F-4D97-AF65-F5344CB8AC3E}">
        <p14:creationId xmlns:p14="http://schemas.microsoft.com/office/powerpoint/2010/main" val="214235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Recorte de pantalla"/>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7504" y="332656"/>
            <a:ext cx="8860383" cy="5616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31943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5576" y="116632"/>
            <a:ext cx="7385694" cy="5904656"/>
          </a:xfrm>
          <a:prstGeom prst="rect">
            <a:avLst/>
          </a:prstGeom>
        </p:spPr>
      </p:pic>
    </p:spTree>
    <p:extLst>
      <p:ext uri="{BB962C8B-B14F-4D97-AF65-F5344CB8AC3E}">
        <p14:creationId xmlns:p14="http://schemas.microsoft.com/office/powerpoint/2010/main" val="29919927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63600"/>
            <a:ext cx="9144000" cy="5121142"/>
          </a:xfrm>
          <a:prstGeom prst="rect">
            <a:avLst/>
          </a:prstGeom>
        </p:spPr>
      </p:pic>
    </p:spTree>
    <p:extLst>
      <p:ext uri="{BB962C8B-B14F-4D97-AF65-F5344CB8AC3E}">
        <p14:creationId xmlns:p14="http://schemas.microsoft.com/office/powerpoint/2010/main" val="3043881364"/>
      </p:ext>
    </p:extLst>
  </p:cSld>
  <p:clrMapOvr>
    <a:masterClrMapping/>
  </p:clrMapOvr>
  <p:timing>
    <p:tnLst>
      <p:par>
        <p:cTn id="1" dur="indefinite" restart="never" nodeType="tmRoot"/>
      </p:par>
    </p:tnLst>
  </p:timing>
</p:sld>
</file>

<file path=ppt/theme/theme1.xml><?xml version="1.0" encoding="utf-8"?>
<a:theme xmlns:a="http://schemas.openxmlformats.org/drawingml/2006/main" name="ACCIÓ+EEN+CE Ca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en-US" sz="24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en-US" sz="24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en-US" sz="24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en-US" sz="24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stom Desig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4B4E6"/>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en-US" sz="24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en-US" sz="24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ACCIÓ+EEN+CE cat</Template>
  <TotalTime>272</TotalTime>
  <Words>1717</Words>
  <Application>Microsoft Macintosh PowerPoint</Application>
  <PresentationFormat>On-screen Show (4:3)</PresentationFormat>
  <Paragraphs>371</Paragraphs>
  <Slides>57</Slides>
  <Notes>17</Notes>
  <HiddenSlides>4</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57</vt:i4>
      </vt:variant>
    </vt:vector>
  </HeadingPairs>
  <TitlesOfParts>
    <vt:vector size="77" baseType="lpstr">
      <vt:lpstr>Arial Unicode MS</vt:lpstr>
      <vt:lpstr>Calibri</vt:lpstr>
      <vt:lpstr>Geneva</vt:lpstr>
      <vt:lpstr>Helvetica</vt:lpstr>
      <vt:lpstr>HelveticaNeueLT Std Thin</vt:lpstr>
      <vt:lpstr>MS PGothic</vt:lpstr>
      <vt:lpstr>ＭＳ Ｐゴシック</vt:lpstr>
      <vt:lpstr>Symbol</vt:lpstr>
      <vt:lpstr>ヒラギノ角ゴ Pro W3</vt:lpstr>
      <vt:lpstr>Arial</vt:lpstr>
      <vt:lpstr>Blogger Sans</vt:lpstr>
      <vt:lpstr>Myriad Pro</vt:lpstr>
      <vt:lpstr>Myriad Pro Light</vt:lpstr>
      <vt:lpstr>MyriadPro-Regular</vt:lpstr>
      <vt:lpstr>Times</vt:lpstr>
      <vt:lpstr>Wingdings</vt:lpstr>
      <vt:lpstr>ACCIÓ+EEN+CE Cat</vt:lpstr>
      <vt:lpstr>1_Custom Design</vt:lpstr>
      <vt:lpstr>Nouvelle présentation</vt:lpstr>
      <vt:lpstr>Custom Design</vt:lpstr>
      <vt:lpstr>PowerPoint Presentation</vt:lpstr>
      <vt:lpstr>PowerPoint Presentation</vt:lpstr>
      <vt:lpstr>PowerPoint Presentation</vt:lpstr>
      <vt:lpstr>TRL</vt:lpstr>
      <vt:lpstr>PowerPoint Presentation</vt:lpstr>
      <vt:lpstr>PowerPoint Presentation</vt:lpstr>
      <vt:lpstr>PowerPoint Presentation</vt:lpstr>
      <vt:lpstr>PowerPoint Presentation</vt:lpstr>
      <vt:lpstr>PowerPoint Presentation</vt:lpstr>
      <vt:lpstr>Instruments Financers per a l’R+D+I a Europa 2014 –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Oportunitats Horizon 2020 per a PIMEs Pressupost previst 2014-2020</vt:lpstr>
      <vt:lpstr>PowerPoint Presentation</vt:lpstr>
      <vt:lpstr>Resultats Catalunya SME Instrument. 2015-16</vt:lpstr>
      <vt:lpstr>PowerPoint Presentation</vt:lpstr>
      <vt:lpstr>PowerPoint Presentation</vt:lpstr>
      <vt:lpstr>PowerPoint Presentation</vt:lpstr>
      <vt:lpstr>PowerPoint Presentation</vt:lpstr>
      <vt:lpstr>Serveis a les PIMEs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David Rovirosa</cp:lastModifiedBy>
  <cp:revision>22</cp:revision>
  <cp:lastPrinted>2014-02-13T16:18:08Z</cp:lastPrinted>
  <dcterms:created xsi:type="dcterms:W3CDTF">2016-05-04T15:01:24Z</dcterms:created>
  <dcterms:modified xsi:type="dcterms:W3CDTF">2016-06-01T21:54:03Z</dcterms:modified>
</cp:coreProperties>
</file>