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259" r:id="rId3"/>
    <p:sldId id="260" r:id="rId4"/>
    <p:sldId id="309" r:id="rId5"/>
    <p:sldId id="276" r:id="rId6"/>
    <p:sldId id="278" r:id="rId7"/>
    <p:sldId id="284" r:id="rId8"/>
    <p:sldId id="310" r:id="rId9"/>
    <p:sldId id="311" r:id="rId10"/>
    <p:sldId id="312" r:id="rId11"/>
    <p:sldId id="291" r:id="rId12"/>
    <p:sldId id="320" r:id="rId13"/>
    <p:sldId id="290" r:id="rId14"/>
    <p:sldId id="298" r:id="rId15"/>
    <p:sldId id="316" r:id="rId16"/>
    <p:sldId id="319" r:id="rId17"/>
    <p:sldId id="317" r:id="rId18"/>
    <p:sldId id="322" r:id="rId19"/>
    <p:sldId id="326" r:id="rId20"/>
    <p:sldId id="313" r:id="rId21"/>
    <p:sldId id="324" r:id="rId22"/>
    <p:sldId id="325" r:id="rId23"/>
    <p:sldId id="327" r:id="rId24"/>
    <p:sldId id="295" r:id="rId25"/>
    <p:sldId id="286" r:id="rId26"/>
    <p:sldId id="285" r:id="rId27"/>
    <p:sldId id="264" r:id="rId28"/>
    <p:sldId id="321" r:id="rId29"/>
    <p:sldId id="287" r:id="rId30"/>
    <p:sldId id="329" r:id="rId31"/>
    <p:sldId id="308" r:id="rId32"/>
    <p:sldId id="258" r:id="rId33"/>
  </p:sldIdLst>
  <p:sldSz cx="9144000" cy="6858000" type="screen4x3"/>
  <p:notesSz cx="7102475" cy="10234613"/>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80" autoAdjust="0"/>
  </p:normalViewPr>
  <p:slideViewPr>
    <p:cSldViewPr>
      <p:cViewPr>
        <p:scale>
          <a:sx n="80" d="100"/>
          <a:sy n="80" d="100"/>
        </p:scale>
        <p:origin x="-1445"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DEB092-3071-4501-928B-85732D727B42}" type="doc">
      <dgm:prSet loTypeId="urn:microsoft.com/office/officeart/2005/8/layout/process1" loCatId="process" qsTypeId="urn:microsoft.com/office/officeart/2005/8/quickstyle/simple5" qsCatId="simple" csTypeId="urn:microsoft.com/office/officeart/2005/8/colors/accent0_3" csCatId="mainScheme" phldr="1"/>
      <dgm:spPr/>
    </dgm:pt>
    <dgm:pt modelId="{71F11EC4-84B1-4961-80E1-2B818E62B03B}">
      <dgm:prSet phldrT="[Texto]"/>
      <dgm:spPr/>
      <dgm:t>
        <a:bodyPr/>
        <a:lstStyle/>
        <a:p>
          <a:r>
            <a:rPr lang="ca-ES" dirty="0" smtClean="0"/>
            <a:t>CONCEPTE</a:t>
          </a:r>
        </a:p>
        <a:p>
          <a:r>
            <a:rPr lang="ca-ES" dirty="0" smtClean="0"/>
            <a:t>DE</a:t>
          </a:r>
        </a:p>
        <a:p>
          <a:r>
            <a:rPr lang="ca-ES" dirty="0" smtClean="0"/>
            <a:t>PRODUCTE</a:t>
          </a:r>
          <a:endParaRPr lang="ca-ES" dirty="0"/>
        </a:p>
      </dgm:t>
    </dgm:pt>
    <dgm:pt modelId="{05F66109-B045-4786-B571-5674FA4F724C}" type="parTrans" cxnId="{5D1247FB-B823-4D4C-8A15-E3C025B99A2A}">
      <dgm:prSet/>
      <dgm:spPr/>
      <dgm:t>
        <a:bodyPr/>
        <a:lstStyle/>
        <a:p>
          <a:endParaRPr lang="ca-ES"/>
        </a:p>
      </dgm:t>
    </dgm:pt>
    <dgm:pt modelId="{CA2B4A4A-6DEF-4467-B88E-5C450843EB0D}" type="sibTrans" cxnId="{5D1247FB-B823-4D4C-8A15-E3C025B99A2A}">
      <dgm:prSet/>
      <dgm:spPr/>
      <dgm:t>
        <a:bodyPr/>
        <a:lstStyle/>
        <a:p>
          <a:endParaRPr lang="ca-ES"/>
        </a:p>
      </dgm:t>
    </dgm:pt>
    <dgm:pt modelId="{7396DDAE-2BA6-4D0A-B0B6-C89D57FC2875}">
      <dgm:prSet phldrT="[Texto]"/>
      <dgm:spPr/>
      <dgm:t>
        <a:bodyPr/>
        <a:lstStyle/>
        <a:p>
          <a:r>
            <a:rPr lang="ca-ES" dirty="0" smtClean="0"/>
            <a:t>PLA </a:t>
          </a:r>
        </a:p>
        <a:p>
          <a:r>
            <a:rPr lang="ca-ES" dirty="0" smtClean="0"/>
            <a:t>DE</a:t>
          </a:r>
        </a:p>
        <a:p>
          <a:r>
            <a:rPr lang="ca-ES" dirty="0" smtClean="0"/>
            <a:t>PRODUCTE</a:t>
          </a:r>
          <a:endParaRPr lang="ca-ES" dirty="0"/>
        </a:p>
      </dgm:t>
    </dgm:pt>
    <dgm:pt modelId="{DAD52F47-54D8-4C97-A21C-5D8F3572CF14}" type="parTrans" cxnId="{C87707BF-A336-4662-9039-9C0D12D45DA7}">
      <dgm:prSet/>
      <dgm:spPr/>
      <dgm:t>
        <a:bodyPr/>
        <a:lstStyle/>
        <a:p>
          <a:endParaRPr lang="ca-ES"/>
        </a:p>
      </dgm:t>
    </dgm:pt>
    <dgm:pt modelId="{ADEB38D7-FBC4-4DAD-872D-FD756F6F9121}" type="sibTrans" cxnId="{C87707BF-A336-4662-9039-9C0D12D45DA7}">
      <dgm:prSet/>
      <dgm:spPr/>
      <dgm:t>
        <a:bodyPr/>
        <a:lstStyle/>
        <a:p>
          <a:endParaRPr lang="ca-ES"/>
        </a:p>
      </dgm:t>
    </dgm:pt>
    <dgm:pt modelId="{4C19F9A4-808A-47DD-8FE2-4F55933B53A1}">
      <dgm:prSet phldrT="[Texto]"/>
      <dgm:spPr>
        <a:solidFill>
          <a:schemeClr val="accent2"/>
        </a:solidFill>
      </dgm:spPr>
      <dgm:t>
        <a:bodyPr/>
        <a:lstStyle/>
        <a:p>
          <a:r>
            <a:rPr lang="ca-ES" dirty="0" smtClean="0"/>
            <a:t>PROJECTE</a:t>
          </a:r>
        </a:p>
        <a:p>
          <a:r>
            <a:rPr lang="ca-ES" dirty="0" smtClean="0"/>
            <a:t>DE</a:t>
          </a:r>
        </a:p>
        <a:p>
          <a:r>
            <a:rPr lang="ca-ES" dirty="0" smtClean="0"/>
            <a:t>PRODUCTE</a:t>
          </a:r>
          <a:endParaRPr lang="ca-ES" dirty="0"/>
        </a:p>
      </dgm:t>
    </dgm:pt>
    <dgm:pt modelId="{906009CE-E865-4C7A-B7EA-7212FB0FC7B7}" type="parTrans" cxnId="{E24F04E9-5E32-44C3-91B9-1E2452EAC5BD}">
      <dgm:prSet/>
      <dgm:spPr/>
      <dgm:t>
        <a:bodyPr/>
        <a:lstStyle/>
        <a:p>
          <a:endParaRPr lang="ca-ES"/>
        </a:p>
      </dgm:t>
    </dgm:pt>
    <dgm:pt modelId="{AB342996-828F-458B-B3B6-10B4DB0CE180}" type="sibTrans" cxnId="{E24F04E9-5E32-44C3-91B9-1E2452EAC5BD}">
      <dgm:prSet/>
      <dgm:spPr/>
      <dgm:t>
        <a:bodyPr/>
        <a:lstStyle/>
        <a:p>
          <a:endParaRPr lang="ca-ES"/>
        </a:p>
      </dgm:t>
    </dgm:pt>
    <dgm:pt modelId="{C072172B-BABD-4E51-8464-EBDF093BCA31}">
      <dgm:prSet phldrT="[Texto]"/>
      <dgm:spPr>
        <a:solidFill>
          <a:schemeClr val="accent2"/>
        </a:solidFill>
      </dgm:spPr>
      <dgm:t>
        <a:bodyPr/>
        <a:lstStyle/>
        <a:p>
          <a:r>
            <a:rPr lang="ca-ES" dirty="0" smtClean="0"/>
            <a:t>PROJECTE</a:t>
          </a:r>
        </a:p>
        <a:p>
          <a:r>
            <a:rPr lang="ca-ES" dirty="0" smtClean="0"/>
            <a:t>DE</a:t>
          </a:r>
        </a:p>
        <a:p>
          <a:r>
            <a:rPr lang="ca-ES" dirty="0" smtClean="0"/>
            <a:t>PROCES</a:t>
          </a:r>
          <a:endParaRPr lang="ca-ES" dirty="0"/>
        </a:p>
      </dgm:t>
    </dgm:pt>
    <dgm:pt modelId="{FFD5B939-4172-43D2-B406-EAD4F6EBA657}" type="parTrans" cxnId="{DE0C6B22-70CD-41BB-B6CE-AB866EA8E8A1}">
      <dgm:prSet/>
      <dgm:spPr/>
      <dgm:t>
        <a:bodyPr/>
        <a:lstStyle/>
        <a:p>
          <a:endParaRPr lang="ca-ES"/>
        </a:p>
      </dgm:t>
    </dgm:pt>
    <dgm:pt modelId="{F1223544-E666-4FED-9DC4-191CB3BAB790}" type="sibTrans" cxnId="{DE0C6B22-70CD-41BB-B6CE-AB866EA8E8A1}">
      <dgm:prSet/>
      <dgm:spPr/>
      <dgm:t>
        <a:bodyPr/>
        <a:lstStyle/>
        <a:p>
          <a:endParaRPr lang="ca-ES"/>
        </a:p>
      </dgm:t>
    </dgm:pt>
    <dgm:pt modelId="{3402F229-75E8-4321-9370-5A45F9D56C74}">
      <dgm:prSet phldrT="[Texto]"/>
      <dgm:spPr>
        <a:solidFill>
          <a:schemeClr val="accent6">
            <a:lumMod val="75000"/>
          </a:schemeClr>
        </a:solidFill>
      </dgm:spPr>
      <dgm:t>
        <a:bodyPr/>
        <a:lstStyle/>
        <a:p>
          <a:r>
            <a:rPr lang="ca-ES" dirty="0" smtClean="0"/>
            <a:t>PROCES DE PRODUCCIO</a:t>
          </a:r>
          <a:endParaRPr lang="ca-ES" dirty="0"/>
        </a:p>
      </dgm:t>
    </dgm:pt>
    <dgm:pt modelId="{F48CF72D-2E35-4D11-9E8A-F159C88F7B65}" type="parTrans" cxnId="{CD9CDA69-2E91-4809-91B9-CBB556579153}">
      <dgm:prSet/>
      <dgm:spPr/>
      <dgm:t>
        <a:bodyPr/>
        <a:lstStyle/>
        <a:p>
          <a:endParaRPr lang="ca-ES"/>
        </a:p>
      </dgm:t>
    </dgm:pt>
    <dgm:pt modelId="{247C434E-DB06-4593-A63C-49FE74919FF8}" type="sibTrans" cxnId="{CD9CDA69-2E91-4809-91B9-CBB556579153}">
      <dgm:prSet/>
      <dgm:spPr/>
      <dgm:t>
        <a:bodyPr/>
        <a:lstStyle/>
        <a:p>
          <a:endParaRPr lang="ca-ES"/>
        </a:p>
      </dgm:t>
    </dgm:pt>
    <dgm:pt modelId="{B7698088-F34C-4ADA-88FE-B107C3836AA5}">
      <dgm:prSet phldrT="[Texto]"/>
      <dgm:spPr>
        <a:solidFill>
          <a:schemeClr val="accent6">
            <a:lumMod val="75000"/>
          </a:schemeClr>
        </a:solidFill>
      </dgm:spPr>
      <dgm:t>
        <a:bodyPr/>
        <a:lstStyle/>
        <a:p>
          <a:r>
            <a:rPr lang="ca-ES" dirty="0" smtClean="0"/>
            <a:t>ESTRUCTURA DE PRODUCTE</a:t>
          </a:r>
          <a:endParaRPr lang="ca-ES" dirty="0"/>
        </a:p>
      </dgm:t>
    </dgm:pt>
    <dgm:pt modelId="{007546C6-7085-48C8-86BA-98676E1E6F52}" type="parTrans" cxnId="{8672F962-635D-4BC6-A1BC-1A02E1907DD9}">
      <dgm:prSet/>
      <dgm:spPr/>
      <dgm:t>
        <a:bodyPr/>
        <a:lstStyle/>
        <a:p>
          <a:endParaRPr lang="ca-ES"/>
        </a:p>
      </dgm:t>
    </dgm:pt>
    <dgm:pt modelId="{A6E9526F-DE56-415F-938B-4B82996C426A}" type="sibTrans" cxnId="{8672F962-635D-4BC6-A1BC-1A02E1907DD9}">
      <dgm:prSet/>
      <dgm:spPr/>
      <dgm:t>
        <a:bodyPr/>
        <a:lstStyle/>
        <a:p>
          <a:endParaRPr lang="ca-ES"/>
        </a:p>
      </dgm:t>
    </dgm:pt>
    <dgm:pt modelId="{939487F6-5890-4E61-A9B9-B26B86CDB658}">
      <dgm:prSet phldrT="[Texto]"/>
      <dgm:spPr>
        <a:solidFill>
          <a:schemeClr val="accent3">
            <a:lumMod val="75000"/>
          </a:schemeClr>
        </a:solidFill>
      </dgm:spPr>
      <dgm:t>
        <a:bodyPr/>
        <a:lstStyle/>
        <a:p>
          <a:r>
            <a:rPr lang="ca-ES" dirty="0" smtClean="0"/>
            <a:t>FUNCIO DE PRODUCTE</a:t>
          </a:r>
          <a:endParaRPr lang="ca-ES" dirty="0"/>
        </a:p>
      </dgm:t>
    </dgm:pt>
    <dgm:pt modelId="{DE589AC0-2629-4E35-B65A-29D4C5B3A982}" type="parTrans" cxnId="{FCE1F183-BA51-48B7-B9DF-9E87A7593560}">
      <dgm:prSet/>
      <dgm:spPr/>
      <dgm:t>
        <a:bodyPr/>
        <a:lstStyle/>
        <a:p>
          <a:endParaRPr lang="ca-ES"/>
        </a:p>
      </dgm:t>
    </dgm:pt>
    <dgm:pt modelId="{975433CF-4926-4C9A-B032-4E89EF5E02EF}" type="sibTrans" cxnId="{FCE1F183-BA51-48B7-B9DF-9E87A7593560}">
      <dgm:prSet/>
      <dgm:spPr/>
      <dgm:t>
        <a:bodyPr/>
        <a:lstStyle/>
        <a:p>
          <a:endParaRPr lang="ca-ES"/>
        </a:p>
      </dgm:t>
    </dgm:pt>
    <dgm:pt modelId="{A0384F0B-4A7C-49AE-B5B3-BD385A405550}" type="pres">
      <dgm:prSet presAssocID="{ECDEB092-3071-4501-928B-85732D727B42}" presName="Name0" presStyleCnt="0">
        <dgm:presLayoutVars>
          <dgm:dir/>
          <dgm:resizeHandles val="exact"/>
        </dgm:presLayoutVars>
      </dgm:prSet>
      <dgm:spPr/>
    </dgm:pt>
    <dgm:pt modelId="{6548739A-4BB7-4526-B3F8-780D4EC457A1}" type="pres">
      <dgm:prSet presAssocID="{71F11EC4-84B1-4961-80E1-2B818E62B03B}" presName="node" presStyleLbl="node1" presStyleIdx="0" presStyleCnt="7">
        <dgm:presLayoutVars>
          <dgm:bulletEnabled val="1"/>
        </dgm:presLayoutVars>
      </dgm:prSet>
      <dgm:spPr/>
      <dgm:t>
        <a:bodyPr/>
        <a:lstStyle/>
        <a:p>
          <a:endParaRPr lang="ca-ES"/>
        </a:p>
      </dgm:t>
    </dgm:pt>
    <dgm:pt modelId="{2D6F6A7F-17DF-4709-96F3-EA44D2150285}" type="pres">
      <dgm:prSet presAssocID="{CA2B4A4A-6DEF-4467-B88E-5C450843EB0D}" presName="sibTrans" presStyleLbl="sibTrans2D1" presStyleIdx="0" presStyleCnt="6"/>
      <dgm:spPr/>
      <dgm:t>
        <a:bodyPr/>
        <a:lstStyle/>
        <a:p>
          <a:endParaRPr lang="ca-ES"/>
        </a:p>
      </dgm:t>
    </dgm:pt>
    <dgm:pt modelId="{51B1EF02-6148-4593-8AC1-6E19ED50CC79}" type="pres">
      <dgm:prSet presAssocID="{CA2B4A4A-6DEF-4467-B88E-5C450843EB0D}" presName="connectorText" presStyleLbl="sibTrans2D1" presStyleIdx="0" presStyleCnt="6"/>
      <dgm:spPr/>
      <dgm:t>
        <a:bodyPr/>
        <a:lstStyle/>
        <a:p>
          <a:endParaRPr lang="ca-ES"/>
        </a:p>
      </dgm:t>
    </dgm:pt>
    <dgm:pt modelId="{B362C8D9-18AD-4CD7-872D-5CBC8F3C331F}" type="pres">
      <dgm:prSet presAssocID="{7396DDAE-2BA6-4D0A-B0B6-C89D57FC2875}" presName="node" presStyleLbl="node1" presStyleIdx="1" presStyleCnt="7">
        <dgm:presLayoutVars>
          <dgm:bulletEnabled val="1"/>
        </dgm:presLayoutVars>
      </dgm:prSet>
      <dgm:spPr/>
      <dgm:t>
        <a:bodyPr/>
        <a:lstStyle/>
        <a:p>
          <a:endParaRPr lang="ca-ES"/>
        </a:p>
      </dgm:t>
    </dgm:pt>
    <dgm:pt modelId="{E261B524-C044-4C69-9817-850886B03E02}" type="pres">
      <dgm:prSet presAssocID="{ADEB38D7-FBC4-4DAD-872D-FD756F6F9121}" presName="sibTrans" presStyleLbl="sibTrans2D1" presStyleIdx="1" presStyleCnt="6"/>
      <dgm:spPr/>
      <dgm:t>
        <a:bodyPr/>
        <a:lstStyle/>
        <a:p>
          <a:endParaRPr lang="ca-ES"/>
        </a:p>
      </dgm:t>
    </dgm:pt>
    <dgm:pt modelId="{A3CDA17A-93E2-4944-9FE3-F87273268537}" type="pres">
      <dgm:prSet presAssocID="{ADEB38D7-FBC4-4DAD-872D-FD756F6F9121}" presName="connectorText" presStyleLbl="sibTrans2D1" presStyleIdx="1" presStyleCnt="6"/>
      <dgm:spPr/>
      <dgm:t>
        <a:bodyPr/>
        <a:lstStyle/>
        <a:p>
          <a:endParaRPr lang="ca-ES"/>
        </a:p>
      </dgm:t>
    </dgm:pt>
    <dgm:pt modelId="{2AFE9107-32B5-43E6-849A-86811B126610}" type="pres">
      <dgm:prSet presAssocID="{4C19F9A4-808A-47DD-8FE2-4F55933B53A1}" presName="node" presStyleLbl="node1" presStyleIdx="2" presStyleCnt="7">
        <dgm:presLayoutVars>
          <dgm:bulletEnabled val="1"/>
        </dgm:presLayoutVars>
      </dgm:prSet>
      <dgm:spPr/>
      <dgm:t>
        <a:bodyPr/>
        <a:lstStyle/>
        <a:p>
          <a:endParaRPr lang="ca-ES"/>
        </a:p>
      </dgm:t>
    </dgm:pt>
    <dgm:pt modelId="{2D822B37-6A77-4B58-B7CB-B3044C164775}" type="pres">
      <dgm:prSet presAssocID="{AB342996-828F-458B-B3B6-10B4DB0CE180}" presName="sibTrans" presStyleLbl="sibTrans2D1" presStyleIdx="2" presStyleCnt="6"/>
      <dgm:spPr/>
      <dgm:t>
        <a:bodyPr/>
        <a:lstStyle/>
        <a:p>
          <a:endParaRPr lang="ca-ES"/>
        </a:p>
      </dgm:t>
    </dgm:pt>
    <dgm:pt modelId="{9CF9A991-E4FC-4F96-B306-E9871F75D4B5}" type="pres">
      <dgm:prSet presAssocID="{AB342996-828F-458B-B3B6-10B4DB0CE180}" presName="connectorText" presStyleLbl="sibTrans2D1" presStyleIdx="2" presStyleCnt="6"/>
      <dgm:spPr/>
      <dgm:t>
        <a:bodyPr/>
        <a:lstStyle/>
        <a:p>
          <a:endParaRPr lang="ca-ES"/>
        </a:p>
      </dgm:t>
    </dgm:pt>
    <dgm:pt modelId="{81C7066D-33B5-4180-B607-5E7D4CF43C85}" type="pres">
      <dgm:prSet presAssocID="{C072172B-BABD-4E51-8464-EBDF093BCA31}" presName="node" presStyleLbl="node1" presStyleIdx="3" presStyleCnt="7">
        <dgm:presLayoutVars>
          <dgm:bulletEnabled val="1"/>
        </dgm:presLayoutVars>
      </dgm:prSet>
      <dgm:spPr/>
      <dgm:t>
        <a:bodyPr/>
        <a:lstStyle/>
        <a:p>
          <a:endParaRPr lang="ca-ES"/>
        </a:p>
      </dgm:t>
    </dgm:pt>
    <dgm:pt modelId="{3B415319-8B00-4F00-9D0E-DAFA0D947DE2}" type="pres">
      <dgm:prSet presAssocID="{F1223544-E666-4FED-9DC4-191CB3BAB790}" presName="sibTrans" presStyleLbl="sibTrans2D1" presStyleIdx="3" presStyleCnt="6"/>
      <dgm:spPr/>
      <dgm:t>
        <a:bodyPr/>
        <a:lstStyle/>
        <a:p>
          <a:endParaRPr lang="ca-ES"/>
        </a:p>
      </dgm:t>
    </dgm:pt>
    <dgm:pt modelId="{1F67CA3E-D316-477B-9EFE-60A9334BF790}" type="pres">
      <dgm:prSet presAssocID="{F1223544-E666-4FED-9DC4-191CB3BAB790}" presName="connectorText" presStyleLbl="sibTrans2D1" presStyleIdx="3" presStyleCnt="6"/>
      <dgm:spPr/>
      <dgm:t>
        <a:bodyPr/>
        <a:lstStyle/>
        <a:p>
          <a:endParaRPr lang="ca-ES"/>
        </a:p>
      </dgm:t>
    </dgm:pt>
    <dgm:pt modelId="{A4B8AAFB-E79A-468A-919A-E069C66837C4}" type="pres">
      <dgm:prSet presAssocID="{3402F229-75E8-4321-9370-5A45F9D56C74}" presName="node" presStyleLbl="node1" presStyleIdx="4" presStyleCnt="7">
        <dgm:presLayoutVars>
          <dgm:bulletEnabled val="1"/>
        </dgm:presLayoutVars>
      </dgm:prSet>
      <dgm:spPr/>
      <dgm:t>
        <a:bodyPr/>
        <a:lstStyle/>
        <a:p>
          <a:endParaRPr lang="ca-ES"/>
        </a:p>
      </dgm:t>
    </dgm:pt>
    <dgm:pt modelId="{B2AD1A2C-03D4-4C8D-AE78-814843608806}" type="pres">
      <dgm:prSet presAssocID="{247C434E-DB06-4593-A63C-49FE74919FF8}" presName="sibTrans" presStyleLbl="sibTrans2D1" presStyleIdx="4" presStyleCnt="6"/>
      <dgm:spPr/>
      <dgm:t>
        <a:bodyPr/>
        <a:lstStyle/>
        <a:p>
          <a:endParaRPr lang="ca-ES"/>
        </a:p>
      </dgm:t>
    </dgm:pt>
    <dgm:pt modelId="{D5F685D3-FAA9-4689-90A2-66840F3FA584}" type="pres">
      <dgm:prSet presAssocID="{247C434E-DB06-4593-A63C-49FE74919FF8}" presName="connectorText" presStyleLbl="sibTrans2D1" presStyleIdx="4" presStyleCnt="6"/>
      <dgm:spPr/>
      <dgm:t>
        <a:bodyPr/>
        <a:lstStyle/>
        <a:p>
          <a:endParaRPr lang="ca-ES"/>
        </a:p>
      </dgm:t>
    </dgm:pt>
    <dgm:pt modelId="{F265DE98-9C42-4988-860F-B1E7FD9721CE}" type="pres">
      <dgm:prSet presAssocID="{B7698088-F34C-4ADA-88FE-B107C3836AA5}" presName="node" presStyleLbl="node1" presStyleIdx="5" presStyleCnt="7">
        <dgm:presLayoutVars>
          <dgm:bulletEnabled val="1"/>
        </dgm:presLayoutVars>
      </dgm:prSet>
      <dgm:spPr/>
      <dgm:t>
        <a:bodyPr/>
        <a:lstStyle/>
        <a:p>
          <a:endParaRPr lang="ca-ES"/>
        </a:p>
      </dgm:t>
    </dgm:pt>
    <dgm:pt modelId="{566E0B2A-21A0-4283-84A5-0D58868151E6}" type="pres">
      <dgm:prSet presAssocID="{A6E9526F-DE56-415F-938B-4B82996C426A}" presName="sibTrans" presStyleLbl="sibTrans2D1" presStyleIdx="5" presStyleCnt="6"/>
      <dgm:spPr/>
      <dgm:t>
        <a:bodyPr/>
        <a:lstStyle/>
        <a:p>
          <a:endParaRPr lang="ca-ES"/>
        </a:p>
      </dgm:t>
    </dgm:pt>
    <dgm:pt modelId="{096416B6-C191-4E5C-87CF-89F5A3F5BC4E}" type="pres">
      <dgm:prSet presAssocID="{A6E9526F-DE56-415F-938B-4B82996C426A}" presName="connectorText" presStyleLbl="sibTrans2D1" presStyleIdx="5" presStyleCnt="6"/>
      <dgm:spPr/>
      <dgm:t>
        <a:bodyPr/>
        <a:lstStyle/>
        <a:p>
          <a:endParaRPr lang="ca-ES"/>
        </a:p>
      </dgm:t>
    </dgm:pt>
    <dgm:pt modelId="{25D0050F-8C12-40D4-BA2E-508523AE2F95}" type="pres">
      <dgm:prSet presAssocID="{939487F6-5890-4E61-A9B9-B26B86CDB658}" presName="node" presStyleLbl="node1" presStyleIdx="6" presStyleCnt="7">
        <dgm:presLayoutVars>
          <dgm:bulletEnabled val="1"/>
        </dgm:presLayoutVars>
      </dgm:prSet>
      <dgm:spPr/>
      <dgm:t>
        <a:bodyPr/>
        <a:lstStyle/>
        <a:p>
          <a:endParaRPr lang="ca-ES"/>
        </a:p>
      </dgm:t>
    </dgm:pt>
  </dgm:ptLst>
  <dgm:cxnLst>
    <dgm:cxn modelId="{DE0C6B22-70CD-41BB-B6CE-AB866EA8E8A1}" srcId="{ECDEB092-3071-4501-928B-85732D727B42}" destId="{C072172B-BABD-4E51-8464-EBDF093BCA31}" srcOrd="3" destOrd="0" parTransId="{FFD5B939-4172-43D2-B406-EAD4F6EBA657}" sibTransId="{F1223544-E666-4FED-9DC4-191CB3BAB790}"/>
    <dgm:cxn modelId="{0FD1ADEA-8E84-4A3D-82D3-310E95AF0BD6}" type="presOf" srcId="{ECDEB092-3071-4501-928B-85732D727B42}" destId="{A0384F0B-4A7C-49AE-B5B3-BD385A405550}" srcOrd="0" destOrd="0" presId="urn:microsoft.com/office/officeart/2005/8/layout/process1"/>
    <dgm:cxn modelId="{FCE1F183-BA51-48B7-B9DF-9E87A7593560}" srcId="{ECDEB092-3071-4501-928B-85732D727B42}" destId="{939487F6-5890-4E61-A9B9-B26B86CDB658}" srcOrd="6" destOrd="0" parTransId="{DE589AC0-2629-4E35-B65A-29D4C5B3A982}" sibTransId="{975433CF-4926-4C9A-B032-4E89EF5E02EF}"/>
    <dgm:cxn modelId="{F212EC80-3128-46C6-A04D-6E06B295C413}" type="presOf" srcId="{CA2B4A4A-6DEF-4467-B88E-5C450843EB0D}" destId="{51B1EF02-6148-4593-8AC1-6E19ED50CC79}" srcOrd="1" destOrd="0" presId="urn:microsoft.com/office/officeart/2005/8/layout/process1"/>
    <dgm:cxn modelId="{57BAA3FE-1B5D-4A85-9029-118D969C40A9}" type="presOf" srcId="{ADEB38D7-FBC4-4DAD-872D-FD756F6F9121}" destId="{E261B524-C044-4C69-9817-850886B03E02}" srcOrd="0" destOrd="0" presId="urn:microsoft.com/office/officeart/2005/8/layout/process1"/>
    <dgm:cxn modelId="{5D1247FB-B823-4D4C-8A15-E3C025B99A2A}" srcId="{ECDEB092-3071-4501-928B-85732D727B42}" destId="{71F11EC4-84B1-4961-80E1-2B818E62B03B}" srcOrd="0" destOrd="0" parTransId="{05F66109-B045-4786-B571-5674FA4F724C}" sibTransId="{CA2B4A4A-6DEF-4467-B88E-5C450843EB0D}"/>
    <dgm:cxn modelId="{DA01A0EB-98D6-4ABA-868A-E54F5BC36813}" type="presOf" srcId="{4C19F9A4-808A-47DD-8FE2-4F55933B53A1}" destId="{2AFE9107-32B5-43E6-849A-86811B126610}" srcOrd="0" destOrd="0" presId="urn:microsoft.com/office/officeart/2005/8/layout/process1"/>
    <dgm:cxn modelId="{C87707BF-A336-4662-9039-9C0D12D45DA7}" srcId="{ECDEB092-3071-4501-928B-85732D727B42}" destId="{7396DDAE-2BA6-4D0A-B0B6-C89D57FC2875}" srcOrd="1" destOrd="0" parTransId="{DAD52F47-54D8-4C97-A21C-5D8F3572CF14}" sibTransId="{ADEB38D7-FBC4-4DAD-872D-FD756F6F9121}"/>
    <dgm:cxn modelId="{A136457E-FAE8-4D13-AEC6-AE4E9914ED3F}" type="presOf" srcId="{ADEB38D7-FBC4-4DAD-872D-FD756F6F9121}" destId="{A3CDA17A-93E2-4944-9FE3-F87273268537}" srcOrd="1" destOrd="0" presId="urn:microsoft.com/office/officeart/2005/8/layout/process1"/>
    <dgm:cxn modelId="{8672F962-635D-4BC6-A1BC-1A02E1907DD9}" srcId="{ECDEB092-3071-4501-928B-85732D727B42}" destId="{B7698088-F34C-4ADA-88FE-B107C3836AA5}" srcOrd="5" destOrd="0" parTransId="{007546C6-7085-48C8-86BA-98676E1E6F52}" sibTransId="{A6E9526F-DE56-415F-938B-4B82996C426A}"/>
    <dgm:cxn modelId="{03F73025-CB9B-4814-9BF6-D89B089ECC86}" type="presOf" srcId="{CA2B4A4A-6DEF-4467-B88E-5C450843EB0D}" destId="{2D6F6A7F-17DF-4709-96F3-EA44D2150285}" srcOrd="0" destOrd="0" presId="urn:microsoft.com/office/officeart/2005/8/layout/process1"/>
    <dgm:cxn modelId="{8FC2CEC2-20C6-485B-9E28-ADD9B8F9A0C4}" type="presOf" srcId="{247C434E-DB06-4593-A63C-49FE74919FF8}" destId="{D5F685D3-FAA9-4689-90A2-66840F3FA584}" srcOrd="1" destOrd="0" presId="urn:microsoft.com/office/officeart/2005/8/layout/process1"/>
    <dgm:cxn modelId="{433E3E75-7344-45FB-A4E1-CBD9C650CAC7}" type="presOf" srcId="{A6E9526F-DE56-415F-938B-4B82996C426A}" destId="{566E0B2A-21A0-4283-84A5-0D58868151E6}" srcOrd="0" destOrd="0" presId="urn:microsoft.com/office/officeart/2005/8/layout/process1"/>
    <dgm:cxn modelId="{6FD2A784-1407-4CE6-8551-AB171EB2972D}" type="presOf" srcId="{7396DDAE-2BA6-4D0A-B0B6-C89D57FC2875}" destId="{B362C8D9-18AD-4CD7-872D-5CBC8F3C331F}" srcOrd="0" destOrd="0" presId="urn:microsoft.com/office/officeart/2005/8/layout/process1"/>
    <dgm:cxn modelId="{8325F0BB-D1BD-4814-8803-D1C8DF3ED572}" type="presOf" srcId="{F1223544-E666-4FED-9DC4-191CB3BAB790}" destId="{1F67CA3E-D316-477B-9EFE-60A9334BF790}" srcOrd="1" destOrd="0" presId="urn:microsoft.com/office/officeart/2005/8/layout/process1"/>
    <dgm:cxn modelId="{CD9CDA69-2E91-4809-91B9-CBB556579153}" srcId="{ECDEB092-3071-4501-928B-85732D727B42}" destId="{3402F229-75E8-4321-9370-5A45F9D56C74}" srcOrd="4" destOrd="0" parTransId="{F48CF72D-2E35-4D11-9E8A-F159C88F7B65}" sibTransId="{247C434E-DB06-4593-A63C-49FE74919FF8}"/>
    <dgm:cxn modelId="{08500576-AE65-4765-A92D-F7969388ABDE}" type="presOf" srcId="{71F11EC4-84B1-4961-80E1-2B818E62B03B}" destId="{6548739A-4BB7-4526-B3F8-780D4EC457A1}" srcOrd="0" destOrd="0" presId="urn:microsoft.com/office/officeart/2005/8/layout/process1"/>
    <dgm:cxn modelId="{22D507BA-768F-4C3F-90FE-87B10760B491}" type="presOf" srcId="{939487F6-5890-4E61-A9B9-B26B86CDB658}" destId="{25D0050F-8C12-40D4-BA2E-508523AE2F95}" srcOrd="0" destOrd="0" presId="urn:microsoft.com/office/officeart/2005/8/layout/process1"/>
    <dgm:cxn modelId="{E24F04E9-5E32-44C3-91B9-1E2452EAC5BD}" srcId="{ECDEB092-3071-4501-928B-85732D727B42}" destId="{4C19F9A4-808A-47DD-8FE2-4F55933B53A1}" srcOrd="2" destOrd="0" parTransId="{906009CE-E865-4C7A-B7EA-7212FB0FC7B7}" sibTransId="{AB342996-828F-458B-B3B6-10B4DB0CE180}"/>
    <dgm:cxn modelId="{66409566-C5FF-4D6D-B801-345F0CE8B22D}" type="presOf" srcId="{F1223544-E666-4FED-9DC4-191CB3BAB790}" destId="{3B415319-8B00-4F00-9D0E-DAFA0D947DE2}" srcOrd="0" destOrd="0" presId="urn:microsoft.com/office/officeart/2005/8/layout/process1"/>
    <dgm:cxn modelId="{C3B77658-6AE6-41B9-B5DD-AA29A4EEE131}" type="presOf" srcId="{C072172B-BABD-4E51-8464-EBDF093BCA31}" destId="{81C7066D-33B5-4180-B607-5E7D4CF43C85}" srcOrd="0" destOrd="0" presId="urn:microsoft.com/office/officeart/2005/8/layout/process1"/>
    <dgm:cxn modelId="{12979904-A5CA-4CC0-8E4F-AC10EDC45F78}" type="presOf" srcId="{247C434E-DB06-4593-A63C-49FE74919FF8}" destId="{B2AD1A2C-03D4-4C8D-AE78-814843608806}" srcOrd="0" destOrd="0" presId="urn:microsoft.com/office/officeart/2005/8/layout/process1"/>
    <dgm:cxn modelId="{34400FFC-D700-4825-AD08-470446FF39FF}" type="presOf" srcId="{AB342996-828F-458B-B3B6-10B4DB0CE180}" destId="{2D822B37-6A77-4B58-B7CB-B3044C164775}" srcOrd="0" destOrd="0" presId="urn:microsoft.com/office/officeart/2005/8/layout/process1"/>
    <dgm:cxn modelId="{5CC5B728-CB49-4609-AEE9-182539CF5649}" type="presOf" srcId="{3402F229-75E8-4321-9370-5A45F9D56C74}" destId="{A4B8AAFB-E79A-468A-919A-E069C66837C4}" srcOrd="0" destOrd="0" presId="urn:microsoft.com/office/officeart/2005/8/layout/process1"/>
    <dgm:cxn modelId="{B704E147-B8BE-4828-AC90-3A8523942897}" type="presOf" srcId="{B7698088-F34C-4ADA-88FE-B107C3836AA5}" destId="{F265DE98-9C42-4988-860F-B1E7FD9721CE}" srcOrd="0" destOrd="0" presId="urn:microsoft.com/office/officeart/2005/8/layout/process1"/>
    <dgm:cxn modelId="{D134B5F0-DF3B-4045-9EC4-9F03FFD853C6}" type="presOf" srcId="{AB342996-828F-458B-B3B6-10B4DB0CE180}" destId="{9CF9A991-E4FC-4F96-B306-E9871F75D4B5}" srcOrd="1" destOrd="0" presId="urn:microsoft.com/office/officeart/2005/8/layout/process1"/>
    <dgm:cxn modelId="{AB311E01-D5DF-4244-9882-123F93BB647E}" type="presOf" srcId="{A6E9526F-DE56-415F-938B-4B82996C426A}" destId="{096416B6-C191-4E5C-87CF-89F5A3F5BC4E}" srcOrd="1" destOrd="0" presId="urn:microsoft.com/office/officeart/2005/8/layout/process1"/>
    <dgm:cxn modelId="{1C36EE1E-F2D0-4867-8211-7AD34B5B892A}" type="presParOf" srcId="{A0384F0B-4A7C-49AE-B5B3-BD385A405550}" destId="{6548739A-4BB7-4526-B3F8-780D4EC457A1}" srcOrd="0" destOrd="0" presId="urn:microsoft.com/office/officeart/2005/8/layout/process1"/>
    <dgm:cxn modelId="{8E544D35-D6A6-458C-9ACB-E767EAE1D0D0}" type="presParOf" srcId="{A0384F0B-4A7C-49AE-B5B3-BD385A405550}" destId="{2D6F6A7F-17DF-4709-96F3-EA44D2150285}" srcOrd="1" destOrd="0" presId="urn:microsoft.com/office/officeart/2005/8/layout/process1"/>
    <dgm:cxn modelId="{BC233318-C4D5-47DF-83EF-5DBC20F4AB59}" type="presParOf" srcId="{2D6F6A7F-17DF-4709-96F3-EA44D2150285}" destId="{51B1EF02-6148-4593-8AC1-6E19ED50CC79}" srcOrd="0" destOrd="0" presId="urn:microsoft.com/office/officeart/2005/8/layout/process1"/>
    <dgm:cxn modelId="{80446103-EAE5-4F37-BE63-AD75B2324874}" type="presParOf" srcId="{A0384F0B-4A7C-49AE-B5B3-BD385A405550}" destId="{B362C8D9-18AD-4CD7-872D-5CBC8F3C331F}" srcOrd="2" destOrd="0" presId="urn:microsoft.com/office/officeart/2005/8/layout/process1"/>
    <dgm:cxn modelId="{14596B81-2DDD-4676-97F8-5D1A68EA59E1}" type="presParOf" srcId="{A0384F0B-4A7C-49AE-B5B3-BD385A405550}" destId="{E261B524-C044-4C69-9817-850886B03E02}" srcOrd="3" destOrd="0" presId="urn:microsoft.com/office/officeart/2005/8/layout/process1"/>
    <dgm:cxn modelId="{482A405F-47DF-4FB0-B395-5BCF69ED47BE}" type="presParOf" srcId="{E261B524-C044-4C69-9817-850886B03E02}" destId="{A3CDA17A-93E2-4944-9FE3-F87273268537}" srcOrd="0" destOrd="0" presId="urn:microsoft.com/office/officeart/2005/8/layout/process1"/>
    <dgm:cxn modelId="{4C6D7C92-E3FB-45D6-9283-E84E163F38B3}" type="presParOf" srcId="{A0384F0B-4A7C-49AE-B5B3-BD385A405550}" destId="{2AFE9107-32B5-43E6-849A-86811B126610}" srcOrd="4" destOrd="0" presId="urn:microsoft.com/office/officeart/2005/8/layout/process1"/>
    <dgm:cxn modelId="{6C91C73C-E4CE-435A-A54C-99D37FB645B3}" type="presParOf" srcId="{A0384F0B-4A7C-49AE-B5B3-BD385A405550}" destId="{2D822B37-6A77-4B58-B7CB-B3044C164775}" srcOrd="5" destOrd="0" presId="urn:microsoft.com/office/officeart/2005/8/layout/process1"/>
    <dgm:cxn modelId="{922FBF0E-9908-4947-BAFD-F53E32219173}" type="presParOf" srcId="{2D822B37-6A77-4B58-B7CB-B3044C164775}" destId="{9CF9A991-E4FC-4F96-B306-E9871F75D4B5}" srcOrd="0" destOrd="0" presId="urn:microsoft.com/office/officeart/2005/8/layout/process1"/>
    <dgm:cxn modelId="{16486DBD-2CA9-4657-896A-455694C7850F}" type="presParOf" srcId="{A0384F0B-4A7C-49AE-B5B3-BD385A405550}" destId="{81C7066D-33B5-4180-B607-5E7D4CF43C85}" srcOrd="6" destOrd="0" presId="urn:microsoft.com/office/officeart/2005/8/layout/process1"/>
    <dgm:cxn modelId="{9B666FDB-7456-48E2-BF84-FBC33E4F0E22}" type="presParOf" srcId="{A0384F0B-4A7C-49AE-B5B3-BD385A405550}" destId="{3B415319-8B00-4F00-9D0E-DAFA0D947DE2}" srcOrd="7" destOrd="0" presId="urn:microsoft.com/office/officeart/2005/8/layout/process1"/>
    <dgm:cxn modelId="{D3E57EFB-9952-4AF4-B607-19C7BE6A2207}" type="presParOf" srcId="{3B415319-8B00-4F00-9D0E-DAFA0D947DE2}" destId="{1F67CA3E-D316-477B-9EFE-60A9334BF790}" srcOrd="0" destOrd="0" presId="urn:microsoft.com/office/officeart/2005/8/layout/process1"/>
    <dgm:cxn modelId="{2FD04DE7-963B-4C19-9BCF-7CD30571175E}" type="presParOf" srcId="{A0384F0B-4A7C-49AE-B5B3-BD385A405550}" destId="{A4B8AAFB-E79A-468A-919A-E069C66837C4}" srcOrd="8" destOrd="0" presId="urn:microsoft.com/office/officeart/2005/8/layout/process1"/>
    <dgm:cxn modelId="{095CF75E-DA07-49FC-B792-A5254D04CA97}" type="presParOf" srcId="{A0384F0B-4A7C-49AE-B5B3-BD385A405550}" destId="{B2AD1A2C-03D4-4C8D-AE78-814843608806}" srcOrd="9" destOrd="0" presId="urn:microsoft.com/office/officeart/2005/8/layout/process1"/>
    <dgm:cxn modelId="{69B10725-9BCD-421F-8B63-AB397121024D}" type="presParOf" srcId="{B2AD1A2C-03D4-4C8D-AE78-814843608806}" destId="{D5F685D3-FAA9-4689-90A2-66840F3FA584}" srcOrd="0" destOrd="0" presId="urn:microsoft.com/office/officeart/2005/8/layout/process1"/>
    <dgm:cxn modelId="{C0A04D22-56DA-4769-B53B-2EFE0F2F1D79}" type="presParOf" srcId="{A0384F0B-4A7C-49AE-B5B3-BD385A405550}" destId="{F265DE98-9C42-4988-860F-B1E7FD9721CE}" srcOrd="10" destOrd="0" presId="urn:microsoft.com/office/officeart/2005/8/layout/process1"/>
    <dgm:cxn modelId="{9762E676-5460-49CA-988D-B2E19EB2C14F}" type="presParOf" srcId="{A0384F0B-4A7C-49AE-B5B3-BD385A405550}" destId="{566E0B2A-21A0-4283-84A5-0D58868151E6}" srcOrd="11" destOrd="0" presId="urn:microsoft.com/office/officeart/2005/8/layout/process1"/>
    <dgm:cxn modelId="{27ACE7F8-5158-478A-AEA5-D0CBCE6B03EA}" type="presParOf" srcId="{566E0B2A-21A0-4283-84A5-0D58868151E6}" destId="{096416B6-C191-4E5C-87CF-89F5A3F5BC4E}" srcOrd="0" destOrd="0" presId="urn:microsoft.com/office/officeart/2005/8/layout/process1"/>
    <dgm:cxn modelId="{5FEE1700-B0DA-44FC-A349-9E54DD54FF22}" type="presParOf" srcId="{A0384F0B-4A7C-49AE-B5B3-BD385A405550}" destId="{25D0050F-8C12-40D4-BA2E-508523AE2F95}" srcOrd="1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E9BE07-BEFB-48D8-9E57-7E4FF56B554F}" type="doc">
      <dgm:prSet loTypeId="urn:microsoft.com/office/officeart/2005/8/layout/hierarchy2" loCatId="hierarchy" qsTypeId="urn:microsoft.com/office/officeart/2005/8/quickstyle/simple2" qsCatId="simple" csTypeId="urn:microsoft.com/office/officeart/2005/8/colors/colorful3" csCatId="colorful" phldr="1"/>
      <dgm:spPr/>
      <dgm:t>
        <a:bodyPr/>
        <a:lstStyle/>
        <a:p>
          <a:endParaRPr lang="ca-ES"/>
        </a:p>
      </dgm:t>
    </dgm:pt>
    <dgm:pt modelId="{F5F1CE62-D4F4-4D2E-9F84-E87505791E87}">
      <dgm:prSet phldrT="[Texto]"/>
      <dgm:spPr/>
      <dgm:t>
        <a:bodyPr/>
        <a:lstStyle/>
        <a:p>
          <a:r>
            <a:rPr lang="es-ES" dirty="0" smtClean="0"/>
            <a:t>Directiva 2014/53/UE</a:t>
          </a:r>
          <a:endParaRPr lang="ca-ES" dirty="0"/>
        </a:p>
      </dgm:t>
    </dgm:pt>
    <dgm:pt modelId="{D6CCC54F-EA77-4405-A140-9F3FC7AFF402}" type="parTrans" cxnId="{4DDE16AE-CAAE-4B29-A114-7602350AE29C}">
      <dgm:prSet/>
      <dgm:spPr/>
      <dgm:t>
        <a:bodyPr/>
        <a:lstStyle/>
        <a:p>
          <a:endParaRPr lang="ca-ES"/>
        </a:p>
      </dgm:t>
    </dgm:pt>
    <dgm:pt modelId="{76B644C1-949D-49C5-B82C-7226C1A680EB}" type="sibTrans" cxnId="{4DDE16AE-CAAE-4B29-A114-7602350AE29C}">
      <dgm:prSet/>
      <dgm:spPr/>
      <dgm:t>
        <a:bodyPr/>
        <a:lstStyle/>
        <a:p>
          <a:endParaRPr lang="ca-ES"/>
        </a:p>
      </dgm:t>
    </dgm:pt>
    <dgm:pt modelId="{805BD32D-C462-4F71-AAC0-B6475A85F290}">
      <dgm:prSet phldrT="[Texto]"/>
      <dgm:spPr/>
      <dgm:t>
        <a:bodyPr/>
        <a:lstStyle/>
        <a:p>
          <a:r>
            <a:rPr lang="es-ES" dirty="0" smtClean="0"/>
            <a:t>R.D. 188/2016</a:t>
          </a:r>
          <a:endParaRPr lang="ca-ES" dirty="0"/>
        </a:p>
      </dgm:t>
    </dgm:pt>
    <dgm:pt modelId="{AA258FAC-89FE-46DA-91FF-1C29C75BF5DE}" type="parTrans" cxnId="{FDA151C5-2580-4A47-BD3D-431961D06022}">
      <dgm:prSet/>
      <dgm:spPr/>
      <dgm:t>
        <a:bodyPr/>
        <a:lstStyle/>
        <a:p>
          <a:endParaRPr lang="ca-ES"/>
        </a:p>
      </dgm:t>
    </dgm:pt>
    <dgm:pt modelId="{C144B9C7-5137-4FE2-A521-5EA8B6752D81}" type="sibTrans" cxnId="{FDA151C5-2580-4A47-BD3D-431961D06022}">
      <dgm:prSet/>
      <dgm:spPr/>
      <dgm:t>
        <a:bodyPr/>
        <a:lstStyle/>
        <a:p>
          <a:endParaRPr lang="ca-ES"/>
        </a:p>
      </dgm:t>
    </dgm:pt>
    <dgm:pt modelId="{CBECB2D5-22CC-415F-BCE8-210188D639CC}">
      <dgm:prSet phldrT="[Texto]"/>
      <dgm:spPr/>
      <dgm:t>
        <a:bodyPr/>
        <a:lstStyle/>
        <a:p>
          <a:r>
            <a:rPr lang="es-ES" dirty="0" err="1" smtClean="0"/>
            <a:t>Llei</a:t>
          </a:r>
          <a:r>
            <a:rPr lang="es-ES" dirty="0" smtClean="0"/>
            <a:t> </a:t>
          </a:r>
          <a:r>
            <a:rPr lang="ca-ES" noProof="0" dirty="0" smtClean="0"/>
            <a:t>d’Indústria</a:t>
          </a:r>
          <a:endParaRPr lang="ca-ES" noProof="0" dirty="0"/>
        </a:p>
      </dgm:t>
    </dgm:pt>
    <dgm:pt modelId="{F479E93C-0280-49A5-A098-5BD8A9C9122A}" type="parTrans" cxnId="{5F80BD18-9B59-4B03-8254-F7AF6F90573C}">
      <dgm:prSet/>
      <dgm:spPr/>
      <dgm:t>
        <a:bodyPr/>
        <a:lstStyle/>
        <a:p>
          <a:endParaRPr lang="ca-ES"/>
        </a:p>
      </dgm:t>
    </dgm:pt>
    <dgm:pt modelId="{B9068892-DE3F-4A5D-82FE-6B75B6F04B6B}" type="sibTrans" cxnId="{5F80BD18-9B59-4B03-8254-F7AF6F90573C}">
      <dgm:prSet/>
      <dgm:spPr/>
      <dgm:t>
        <a:bodyPr/>
        <a:lstStyle/>
        <a:p>
          <a:endParaRPr lang="ca-ES"/>
        </a:p>
      </dgm:t>
    </dgm:pt>
    <dgm:pt modelId="{A3E4FEDF-4C3D-403A-9666-3BB5DE11FA59}">
      <dgm:prSet phldrT="[Texto]"/>
      <dgm:spPr/>
      <dgm:t>
        <a:bodyPr/>
        <a:lstStyle/>
        <a:p>
          <a:r>
            <a:rPr lang="es-ES" dirty="0" err="1" smtClean="0"/>
            <a:t>Llei</a:t>
          </a:r>
          <a:r>
            <a:rPr lang="es-ES" dirty="0" smtClean="0"/>
            <a:t> General de </a:t>
          </a:r>
          <a:r>
            <a:rPr lang="es-ES" dirty="0" err="1" smtClean="0"/>
            <a:t>Telecomunicacions</a:t>
          </a:r>
          <a:endParaRPr lang="ca-ES" dirty="0"/>
        </a:p>
      </dgm:t>
    </dgm:pt>
    <dgm:pt modelId="{7525EC7D-993E-4C7F-9124-40B7EA652E3F}" type="parTrans" cxnId="{2230FD4C-0B4E-47A0-AD6B-7F5E6B3B8B8C}">
      <dgm:prSet/>
      <dgm:spPr/>
      <dgm:t>
        <a:bodyPr/>
        <a:lstStyle/>
        <a:p>
          <a:endParaRPr lang="ca-ES"/>
        </a:p>
      </dgm:t>
    </dgm:pt>
    <dgm:pt modelId="{477D3EE4-0ADE-47E0-9E55-C1296EF87C38}" type="sibTrans" cxnId="{2230FD4C-0B4E-47A0-AD6B-7F5E6B3B8B8C}">
      <dgm:prSet/>
      <dgm:spPr/>
      <dgm:t>
        <a:bodyPr/>
        <a:lstStyle/>
        <a:p>
          <a:endParaRPr lang="ca-ES"/>
        </a:p>
      </dgm:t>
    </dgm:pt>
    <dgm:pt modelId="{9775F441-7B24-4FF5-961B-B781880EA71A}">
      <dgm:prSet phldrT="[Texto]"/>
      <dgm:spPr/>
      <dgm:t>
        <a:bodyPr/>
        <a:lstStyle/>
        <a:p>
          <a:r>
            <a:rPr lang="es-ES" dirty="0" err="1" smtClean="0"/>
            <a:t>Llei</a:t>
          </a:r>
          <a:r>
            <a:rPr lang="es-ES" dirty="0" smtClean="0"/>
            <a:t> de </a:t>
          </a:r>
          <a:r>
            <a:rPr lang="es-ES" dirty="0" err="1" smtClean="0"/>
            <a:t>Consum</a:t>
          </a:r>
          <a:endParaRPr lang="ca-ES" dirty="0"/>
        </a:p>
      </dgm:t>
    </dgm:pt>
    <dgm:pt modelId="{F360ED31-7D97-4556-AEFD-903C3725468E}" type="parTrans" cxnId="{80EB6F37-C457-4264-8387-5DF3DE7937CD}">
      <dgm:prSet/>
      <dgm:spPr/>
      <dgm:t>
        <a:bodyPr/>
        <a:lstStyle/>
        <a:p>
          <a:endParaRPr lang="ca-ES"/>
        </a:p>
      </dgm:t>
    </dgm:pt>
    <dgm:pt modelId="{B4572692-CE7C-4418-A97A-4702DBCE14DE}" type="sibTrans" cxnId="{80EB6F37-C457-4264-8387-5DF3DE7937CD}">
      <dgm:prSet/>
      <dgm:spPr/>
      <dgm:t>
        <a:bodyPr/>
        <a:lstStyle/>
        <a:p>
          <a:endParaRPr lang="ca-ES"/>
        </a:p>
      </dgm:t>
    </dgm:pt>
    <dgm:pt modelId="{80FE9D61-CC49-4D5C-B50E-B2897E7DDE50}" type="pres">
      <dgm:prSet presAssocID="{69E9BE07-BEFB-48D8-9E57-7E4FF56B554F}" presName="diagram" presStyleCnt="0">
        <dgm:presLayoutVars>
          <dgm:chPref val="1"/>
          <dgm:dir/>
          <dgm:animOne val="branch"/>
          <dgm:animLvl val="lvl"/>
          <dgm:resizeHandles val="exact"/>
        </dgm:presLayoutVars>
      </dgm:prSet>
      <dgm:spPr/>
      <dgm:t>
        <a:bodyPr/>
        <a:lstStyle/>
        <a:p>
          <a:endParaRPr lang="ca-ES"/>
        </a:p>
      </dgm:t>
    </dgm:pt>
    <dgm:pt modelId="{EE80FABF-7AD9-4D85-8A69-E0F1178CCA59}" type="pres">
      <dgm:prSet presAssocID="{F5F1CE62-D4F4-4D2E-9F84-E87505791E87}" presName="root1" presStyleCnt="0"/>
      <dgm:spPr/>
    </dgm:pt>
    <dgm:pt modelId="{EF628872-9EB6-4889-8369-F35C4F2F0D4E}" type="pres">
      <dgm:prSet presAssocID="{F5F1CE62-D4F4-4D2E-9F84-E87505791E87}" presName="LevelOneTextNode" presStyleLbl="node0" presStyleIdx="0" presStyleCnt="1" custScaleX="116261">
        <dgm:presLayoutVars>
          <dgm:chPref val="3"/>
        </dgm:presLayoutVars>
      </dgm:prSet>
      <dgm:spPr/>
      <dgm:t>
        <a:bodyPr/>
        <a:lstStyle/>
        <a:p>
          <a:endParaRPr lang="ca-ES"/>
        </a:p>
      </dgm:t>
    </dgm:pt>
    <dgm:pt modelId="{668F0C18-550F-4475-9056-2B1173A959C6}" type="pres">
      <dgm:prSet presAssocID="{F5F1CE62-D4F4-4D2E-9F84-E87505791E87}" presName="level2hierChild" presStyleCnt="0"/>
      <dgm:spPr/>
    </dgm:pt>
    <dgm:pt modelId="{E5215C64-BA54-4A96-9E9F-67FA3578367D}" type="pres">
      <dgm:prSet presAssocID="{AA258FAC-89FE-46DA-91FF-1C29C75BF5DE}" presName="conn2-1" presStyleLbl="parChTrans1D2" presStyleIdx="0" presStyleCnt="1"/>
      <dgm:spPr/>
      <dgm:t>
        <a:bodyPr/>
        <a:lstStyle/>
        <a:p>
          <a:endParaRPr lang="ca-ES"/>
        </a:p>
      </dgm:t>
    </dgm:pt>
    <dgm:pt modelId="{1BA08BAF-9868-4EC0-B37D-9C7EECD5CCC0}" type="pres">
      <dgm:prSet presAssocID="{AA258FAC-89FE-46DA-91FF-1C29C75BF5DE}" presName="connTx" presStyleLbl="parChTrans1D2" presStyleIdx="0" presStyleCnt="1"/>
      <dgm:spPr/>
      <dgm:t>
        <a:bodyPr/>
        <a:lstStyle/>
        <a:p>
          <a:endParaRPr lang="ca-ES"/>
        </a:p>
      </dgm:t>
    </dgm:pt>
    <dgm:pt modelId="{DD6B2F72-6398-4DA2-9462-AB7CD73EAC3B}" type="pres">
      <dgm:prSet presAssocID="{805BD32D-C462-4F71-AAC0-B6475A85F290}" presName="root2" presStyleCnt="0"/>
      <dgm:spPr/>
    </dgm:pt>
    <dgm:pt modelId="{9C02990D-BFA1-48B0-9E83-780ED101EDE8}" type="pres">
      <dgm:prSet presAssocID="{805BD32D-C462-4F71-AAC0-B6475A85F290}" presName="LevelTwoTextNode" presStyleLbl="node2" presStyleIdx="0" presStyleCnt="1">
        <dgm:presLayoutVars>
          <dgm:chPref val="3"/>
        </dgm:presLayoutVars>
      </dgm:prSet>
      <dgm:spPr/>
      <dgm:t>
        <a:bodyPr/>
        <a:lstStyle/>
        <a:p>
          <a:endParaRPr lang="ca-ES"/>
        </a:p>
      </dgm:t>
    </dgm:pt>
    <dgm:pt modelId="{4BDAE3D8-8A6E-4602-AA16-50D397A3D994}" type="pres">
      <dgm:prSet presAssocID="{805BD32D-C462-4F71-AAC0-B6475A85F290}" presName="level3hierChild" presStyleCnt="0"/>
      <dgm:spPr/>
    </dgm:pt>
    <dgm:pt modelId="{7AB45FE8-DD81-4082-A2F3-EC4F629ADC2B}" type="pres">
      <dgm:prSet presAssocID="{F479E93C-0280-49A5-A098-5BD8A9C9122A}" presName="conn2-1" presStyleLbl="parChTrans1D3" presStyleIdx="0" presStyleCnt="3"/>
      <dgm:spPr/>
      <dgm:t>
        <a:bodyPr/>
        <a:lstStyle/>
        <a:p>
          <a:endParaRPr lang="ca-ES"/>
        </a:p>
      </dgm:t>
    </dgm:pt>
    <dgm:pt modelId="{21FB1714-2124-4CEC-93ED-60713F40D518}" type="pres">
      <dgm:prSet presAssocID="{F479E93C-0280-49A5-A098-5BD8A9C9122A}" presName="connTx" presStyleLbl="parChTrans1D3" presStyleIdx="0" presStyleCnt="3"/>
      <dgm:spPr/>
      <dgm:t>
        <a:bodyPr/>
        <a:lstStyle/>
        <a:p>
          <a:endParaRPr lang="ca-ES"/>
        </a:p>
      </dgm:t>
    </dgm:pt>
    <dgm:pt modelId="{817318FA-46AC-4BE6-A578-F8B44CB929F4}" type="pres">
      <dgm:prSet presAssocID="{CBECB2D5-22CC-415F-BCE8-210188D639CC}" presName="root2" presStyleCnt="0"/>
      <dgm:spPr/>
    </dgm:pt>
    <dgm:pt modelId="{D4CE0924-FE9C-4276-99CA-8CA7F205D73F}" type="pres">
      <dgm:prSet presAssocID="{CBECB2D5-22CC-415F-BCE8-210188D639CC}" presName="LevelTwoTextNode" presStyleLbl="node3" presStyleIdx="0" presStyleCnt="3">
        <dgm:presLayoutVars>
          <dgm:chPref val="3"/>
        </dgm:presLayoutVars>
      </dgm:prSet>
      <dgm:spPr/>
      <dgm:t>
        <a:bodyPr/>
        <a:lstStyle/>
        <a:p>
          <a:endParaRPr lang="ca-ES"/>
        </a:p>
      </dgm:t>
    </dgm:pt>
    <dgm:pt modelId="{B805CFC9-E0DC-4E14-9967-976DD4838630}" type="pres">
      <dgm:prSet presAssocID="{CBECB2D5-22CC-415F-BCE8-210188D639CC}" presName="level3hierChild" presStyleCnt="0"/>
      <dgm:spPr/>
    </dgm:pt>
    <dgm:pt modelId="{657F89BE-9306-4E10-A71F-4FFE48F37610}" type="pres">
      <dgm:prSet presAssocID="{7525EC7D-993E-4C7F-9124-40B7EA652E3F}" presName="conn2-1" presStyleLbl="parChTrans1D3" presStyleIdx="1" presStyleCnt="3"/>
      <dgm:spPr/>
      <dgm:t>
        <a:bodyPr/>
        <a:lstStyle/>
        <a:p>
          <a:endParaRPr lang="ca-ES"/>
        </a:p>
      </dgm:t>
    </dgm:pt>
    <dgm:pt modelId="{218DBC12-5650-4A65-ACE9-A945F0EB9F90}" type="pres">
      <dgm:prSet presAssocID="{7525EC7D-993E-4C7F-9124-40B7EA652E3F}" presName="connTx" presStyleLbl="parChTrans1D3" presStyleIdx="1" presStyleCnt="3"/>
      <dgm:spPr/>
      <dgm:t>
        <a:bodyPr/>
        <a:lstStyle/>
        <a:p>
          <a:endParaRPr lang="ca-ES"/>
        </a:p>
      </dgm:t>
    </dgm:pt>
    <dgm:pt modelId="{ACB3CD9F-165D-4D58-9D75-2E42D43542F4}" type="pres">
      <dgm:prSet presAssocID="{A3E4FEDF-4C3D-403A-9666-3BB5DE11FA59}" presName="root2" presStyleCnt="0"/>
      <dgm:spPr/>
    </dgm:pt>
    <dgm:pt modelId="{C233FD51-0E7D-484B-9995-7E039666429E}" type="pres">
      <dgm:prSet presAssocID="{A3E4FEDF-4C3D-403A-9666-3BB5DE11FA59}" presName="LevelTwoTextNode" presStyleLbl="node3" presStyleIdx="1" presStyleCnt="3">
        <dgm:presLayoutVars>
          <dgm:chPref val="3"/>
        </dgm:presLayoutVars>
      </dgm:prSet>
      <dgm:spPr/>
      <dgm:t>
        <a:bodyPr/>
        <a:lstStyle/>
        <a:p>
          <a:endParaRPr lang="ca-ES"/>
        </a:p>
      </dgm:t>
    </dgm:pt>
    <dgm:pt modelId="{B185ECD2-C29F-4337-89EB-621A1001DA2E}" type="pres">
      <dgm:prSet presAssocID="{A3E4FEDF-4C3D-403A-9666-3BB5DE11FA59}" presName="level3hierChild" presStyleCnt="0"/>
      <dgm:spPr/>
    </dgm:pt>
    <dgm:pt modelId="{F529D933-1017-446A-8468-C528ACD254F2}" type="pres">
      <dgm:prSet presAssocID="{F360ED31-7D97-4556-AEFD-903C3725468E}" presName="conn2-1" presStyleLbl="parChTrans1D3" presStyleIdx="2" presStyleCnt="3"/>
      <dgm:spPr/>
      <dgm:t>
        <a:bodyPr/>
        <a:lstStyle/>
        <a:p>
          <a:endParaRPr lang="ca-ES"/>
        </a:p>
      </dgm:t>
    </dgm:pt>
    <dgm:pt modelId="{54D78B4A-17D3-4037-884A-FBE625955324}" type="pres">
      <dgm:prSet presAssocID="{F360ED31-7D97-4556-AEFD-903C3725468E}" presName="connTx" presStyleLbl="parChTrans1D3" presStyleIdx="2" presStyleCnt="3"/>
      <dgm:spPr/>
      <dgm:t>
        <a:bodyPr/>
        <a:lstStyle/>
        <a:p>
          <a:endParaRPr lang="ca-ES"/>
        </a:p>
      </dgm:t>
    </dgm:pt>
    <dgm:pt modelId="{26B9E40A-5B9A-46B5-8812-B3A7310891C5}" type="pres">
      <dgm:prSet presAssocID="{9775F441-7B24-4FF5-961B-B781880EA71A}" presName="root2" presStyleCnt="0"/>
      <dgm:spPr/>
    </dgm:pt>
    <dgm:pt modelId="{B8933F8D-B848-43CE-8FD4-180FC1B7DA5E}" type="pres">
      <dgm:prSet presAssocID="{9775F441-7B24-4FF5-961B-B781880EA71A}" presName="LevelTwoTextNode" presStyleLbl="node3" presStyleIdx="2" presStyleCnt="3">
        <dgm:presLayoutVars>
          <dgm:chPref val="3"/>
        </dgm:presLayoutVars>
      </dgm:prSet>
      <dgm:spPr/>
      <dgm:t>
        <a:bodyPr/>
        <a:lstStyle/>
        <a:p>
          <a:endParaRPr lang="ca-ES"/>
        </a:p>
      </dgm:t>
    </dgm:pt>
    <dgm:pt modelId="{723AC4FC-43E0-4639-B081-B15949EA7A51}" type="pres">
      <dgm:prSet presAssocID="{9775F441-7B24-4FF5-961B-B781880EA71A}" presName="level3hierChild" presStyleCnt="0"/>
      <dgm:spPr/>
    </dgm:pt>
  </dgm:ptLst>
  <dgm:cxnLst>
    <dgm:cxn modelId="{5F80BD18-9B59-4B03-8254-F7AF6F90573C}" srcId="{805BD32D-C462-4F71-AAC0-B6475A85F290}" destId="{CBECB2D5-22CC-415F-BCE8-210188D639CC}" srcOrd="0" destOrd="0" parTransId="{F479E93C-0280-49A5-A098-5BD8A9C9122A}" sibTransId="{B9068892-DE3F-4A5D-82FE-6B75B6F04B6B}"/>
    <dgm:cxn modelId="{24757DCB-1B8D-4442-897E-7BD9DD243C37}" type="presOf" srcId="{805BD32D-C462-4F71-AAC0-B6475A85F290}" destId="{9C02990D-BFA1-48B0-9E83-780ED101EDE8}" srcOrd="0" destOrd="0" presId="urn:microsoft.com/office/officeart/2005/8/layout/hierarchy2"/>
    <dgm:cxn modelId="{2230FD4C-0B4E-47A0-AD6B-7F5E6B3B8B8C}" srcId="{805BD32D-C462-4F71-AAC0-B6475A85F290}" destId="{A3E4FEDF-4C3D-403A-9666-3BB5DE11FA59}" srcOrd="1" destOrd="0" parTransId="{7525EC7D-993E-4C7F-9124-40B7EA652E3F}" sibTransId="{477D3EE4-0ADE-47E0-9E55-C1296EF87C38}"/>
    <dgm:cxn modelId="{80EB6F37-C457-4264-8387-5DF3DE7937CD}" srcId="{805BD32D-C462-4F71-AAC0-B6475A85F290}" destId="{9775F441-7B24-4FF5-961B-B781880EA71A}" srcOrd="2" destOrd="0" parTransId="{F360ED31-7D97-4556-AEFD-903C3725468E}" sibTransId="{B4572692-CE7C-4418-A97A-4702DBCE14DE}"/>
    <dgm:cxn modelId="{32EAE613-890A-46E1-B560-96607A4E9E8A}" type="presOf" srcId="{7525EC7D-993E-4C7F-9124-40B7EA652E3F}" destId="{218DBC12-5650-4A65-ACE9-A945F0EB9F90}" srcOrd="1" destOrd="0" presId="urn:microsoft.com/office/officeart/2005/8/layout/hierarchy2"/>
    <dgm:cxn modelId="{4DDE16AE-CAAE-4B29-A114-7602350AE29C}" srcId="{69E9BE07-BEFB-48D8-9E57-7E4FF56B554F}" destId="{F5F1CE62-D4F4-4D2E-9F84-E87505791E87}" srcOrd="0" destOrd="0" parTransId="{D6CCC54F-EA77-4405-A140-9F3FC7AFF402}" sibTransId="{76B644C1-949D-49C5-B82C-7226C1A680EB}"/>
    <dgm:cxn modelId="{8AB6D4D6-2786-4416-9C6D-3DBE4604DD94}" type="presOf" srcId="{F360ED31-7D97-4556-AEFD-903C3725468E}" destId="{54D78B4A-17D3-4037-884A-FBE625955324}" srcOrd="1" destOrd="0" presId="urn:microsoft.com/office/officeart/2005/8/layout/hierarchy2"/>
    <dgm:cxn modelId="{7573B57F-3C21-4770-9408-3DC064BE01A7}" type="presOf" srcId="{9775F441-7B24-4FF5-961B-B781880EA71A}" destId="{B8933F8D-B848-43CE-8FD4-180FC1B7DA5E}" srcOrd="0" destOrd="0" presId="urn:microsoft.com/office/officeart/2005/8/layout/hierarchy2"/>
    <dgm:cxn modelId="{82A9BCA1-0655-4D42-8E78-57027561B3B8}" type="presOf" srcId="{F479E93C-0280-49A5-A098-5BD8A9C9122A}" destId="{7AB45FE8-DD81-4082-A2F3-EC4F629ADC2B}" srcOrd="0" destOrd="0" presId="urn:microsoft.com/office/officeart/2005/8/layout/hierarchy2"/>
    <dgm:cxn modelId="{9532355B-429C-465E-9449-484AAB13E097}" type="presOf" srcId="{7525EC7D-993E-4C7F-9124-40B7EA652E3F}" destId="{657F89BE-9306-4E10-A71F-4FFE48F37610}" srcOrd="0" destOrd="0" presId="urn:microsoft.com/office/officeart/2005/8/layout/hierarchy2"/>
    <dgm:cxn modelId="{87750DBF-C8C4-4E30-B7D5-B20B691680FB}" type="presOf" srcId="{F360ED31-7D97-4556-AEFD-903C3725468E}" destId="{F529D933-1017-446A-8468-C528ACD254F2}" srcOrd="0" destOrd="0" presId="urn:microsoft.com/office/officeart/2005/8/layout/hierarchy2"/>
    <dgm:cxn modelId="{87D8D315-64D7-4798-8C1B-9069A77DD7B0}" type="presOf" srcId="{F479E93C-0280-49A5-A098-5BD8A9C9122A}" destId="{21FB1714-2124-4CEC-93ED-60713F40D518}" srcOrd="1" destOrd="0" presId="urn:microsoft.com/office/officeart/2005/8/layout/hierarchy2"/>
    <dgm:cxn modelId="{51AD72AA-78ED-4B72-830E-1F1415CBF6F8}" type="presOf" srcId="{A3E4FEDF-4C3D-403A-9666-3BB5DE11FA59}" destId="{C233FD51-0E7D-484B-9995-7E039666429E}" srcOrd="0" destOrd="0" presId="urn:microsoft.com/office/officeart/2005/8/layout/hierarchy2"/>
    <dgm:cxn modelId="{C06634E6-06FC-4F9C-B581-E04CE22E1AC9}" type="presOf" srcId="{F5F1CE62-D4F4-4D2E-9F84-E87505791E87}" destId="{EF628872-9EB6-4889-8369-F35C4F2F0D4E}" srcOrd="0" destOrd="0" presId="urn:microsoft.com/office/officeart/2005/8/layout/hierarchy2"/>
    <dgm:cxn modelId="{FDA151C5-2580-4A47-BD3D-431961D06022}" srcId="{F5F1CE62-D4F4-4D2E-9F84-E87505791E87}" destId="{805BD32D-C462-4F71-AAC0-B6475A85F290}" srcOrd="0" destOrd="0" parTransId="{AA258FAC-89FE-46DA-91FF-1C29C75BF5DE}" sibTransId="{C144B9C7-5137-4FE2-A521-5EA8B6752D81}"/>
    <dgm:cxn modelId="{4FF1086C-F357-43AE-9C45-67A79D2F754C}" type="presOf" srcId="{CBECB2D5-22CC-415F-BCE8-210188D639CC}" destId="{D4CE0924-FE9C-4276-99CA-8CA7F205D73F}" srcOrd="0" destOrd="0" presId="urn:microsoft.com/office/officeart/2005/8/layout/hierarchy2"/>
    <dgm:cxn modelId="{78E16E11-52D9-4BCB-BC6D-6AE94C0D2758}" type="presOf" srcId="{AA258FAC-89FE-46DA-91FF-1C29C75BF5DE}" destId="{E5215C64-BA54-4A96-9E9F-67FA3578367D}" srcOrd="0" destOrd="0" presId="urn:microsoft.com/office/officeart/2005/8/layout/hierarchy2"/>
    <dgm:cxn modelId="{BC49175E-8210-48BB-A269-125F3BF0D299}" type="presOf" srcId="{69E9BE07-BEFB-48D8-9E57-7E4FF56B554F}" destId="{80FE9D61-CC49-4D5C-B50E-B2897E7DDE50}" srcOrd="0" destOrd="0" presId="urn:microsoft.com/office/officeart/2005/8/layout/hierarchy2"/>
    <dgm:cxn modelId="{8ED369C8-9863-4A65-9E52-130EC4C19E3B}" type="presOf" srcId="{AA258FAC-89FE-46DA-91FF-1C29C75BF5DE}" destId="{1BA08BAF-9868-4EC0-B37D-9C7EECD5CCC0}" srcOrd="1" destOrd="0" presId="urn:microsoft.com/office/officeart/2005/8/layout/hierarchy2"/>
    <dgm:cxn modelId="{7D889F90-9BE6-4299-A59D-58C1E9398AAA}" type="presParOf" srcId="{80FE9D61-CC49-4D5C-B50E-B2897E7DDE50}" destId="{EE80FABF-7AD9-4D85-8A69-E0F1178CCA59}" srcOrd="0" destOrd="0" presId="urn:microsoft.com/office/officeart/2005/8/layout/hierarchy2"/>
    <dgm:cxn modelId="{D0C58812-894A-4D22-8BB1-E6EB581C6883}" type="presParOf" srcId="{EE80FABF-7AD9-4D85-8A69-E0F1178CCA59}" destId="{EF628872-9EB6-4889-8369-F35C4F2F0D4E}" srcOrd="0" destOrd="0" presId="urn:microsoft.com/office/officeart/2005/8/layout/hierarchy2"/>
    <dgm:cxn modelId="{B1A81F2A-96EB-486A-AA1B-58F66193B8DB}" type="presParOf" srcId="{EE80FABF-7AD9-4D85-8A69-E0F1178CCA59}" destId="{668F0C18-550F-4475-9056-2B1173A959C6}" srcOrd="1" destOrd="0" presId="urn:microsoft.com/office/officeart/2005/8/layout/hierarchy2"/>
    <dgm:cxn modelId="{0B00965C-78A1-4D1C-B70F-32233F3557E4}" type="presParOf" srcId="{668F0C18-550F-4475-9056-2B1173A959C6}" destId="{E5215C64-BA54-4A96-9E9F-67FA3578367D}" srcOrd="0" destOrd="0" presId="urn:microsoft.com/office/officeart/2005/8/layout/hierarchy2"/>
    <dgm:cxn modelId="{90AAD535-9A07-48DD-BE5C-4DA0E89B2B66}" type="presParOf" srcId="{E5215C64-BA54-4A96-9E9F-67FA3578367D}" destId="{1BA08BAF-9868-4EC0-B37D-9C7EECD5CCC0}" srcOrd="0" destOrd="0" presId="urn:microsoft.com/office/officeart/2005/8/layout/hierarchy2"/>
    <dgm:cxn modelId="{73D687E6-D9AA-4FA8-95C4-3F4E5610E2AA}" type="presParOf" srcId="{668F0C18-550F-4475-9056-2B1173A959C6}" destId="{DD6B2F72-6398-4DA2-9462-AB7CD73EAC3B}" srcOrd="1" destOrd="0" presId="urn:microsoft.com/office/officeart/2005/8/layout/hierarchy2"/>
    <dgm:cxn modelId="{9B4FB17C-3FC6-43ED-9247-E8025F18DF8A}" type="presParOf" srcId="{DD6B2F72-6398-4DA2-9462-AB7CD73EAC3B}" destId="{9C02990D-BFA1-48B0-9E83-780ED101EDE8}" srcOrd="0" destOrd="0" presId="urn:microsoft.com/office/officeart/2005/8/layout/hierarchy2"/>
    <dgm:cxn modelId="{5E6E8585-F0B6-4DDB-A117-DA363FC80E70}" type="presParOf" srcId="{DD6B2F72-6398-4DA2-9462-AB7CD73EAC3B}" destId="{4BDAE3D8-8A6E-4602-AA16-50D397A3D994}" srcOrd="1" destOrd="0" presId="urn:microsoft.com/office/officeart/2005/8/layout/hierarchy2"/>
    <dgm:cxn modelId="{67869EBF-F088-4FE7-BFD0-C74482EF5146}" type="presParOf" srcId="{4BDAE3D8-8A6E-4602-AA16-50D397A3D994}" destId="{7AB45FE8-DD81-4082-A2F3-EC4F629ADC2B}" srcOrd="0" destOrd="0" presId="urn:microsoft.com/office/officeart/2005/8/layout/hierarchy2"/>
    <dgm:cxn modelId="{22AE63D5-167A-42DA-A490-F6FC81C23F1E}" type="presParOf" srcId="{7AB45FE8-DD81-4082-A2F3-EC4F629ADC2B}" destId="{21FB1714-2124-4CEC-93ED-60713F40D518}" srcOrd="0" destOrd="0" presId="urn:microsoft.com/office/officeart/2005/8/layout/hierarchy2"/>
    <dgm:cxn modelId="{E84293F8-E50A-41A4-A75B-DC961E08C927}" type="presParOf" srcId="{4BDAE3D8-8A6E-4602-AA16-50D397A3D994}" destId="{817318FA-46AC-4BE6-A578-F8B44CB929F4}" srcOrd="1" destOrd="0" presId="urn:microsoft.com/office/officeart/2005/8/layout/hierarchy2"/>
    <dgm:cxn modelId="{3426522D-8536-4ED0-9D36-AB366BF6F044}" type="presParOf" srcId="{817318FA-46AC-4BE6-A578-F8B44CB929F4}" destId="{D4CE0924-FE9C-4276-99CA-8CA7F205D73F}" srcOrd="0" destOrd="0" presId="urn:microsoft.com/office/officeart/2005/8/layout/hierarchy2"/>
    <dgm:cxn modelId="{A78684A6-0372-473E-8B07-094D455DA32F}" type="presParOf" srcId="{817318FA-46AC-4BE6-A578-F8B44CB929F4}" destId="{B805CFC9-E0DC-4E14-9967-976DD4838630}" srcOrd="1" destOrd="0" presId="urn:microsoft.com/office/officeart/2005/8/layout/hierarchy2"/>
    <dgm:cxn modelId="{C5B81B4F-1B1A-480E-8E0F-5B90090D0C88}" type="presParOf" srcId="{4BDAE3D8-8A6E-4602-AA16-50D397A3D994}" destId="{657F89BE-9306-4E10-A71F-4FFE48F37610}" srcOrd="2" destOrd="0" presId="urn:microsoft.com/office/officeart/2005/8/layout/hierarchy2"/>
    <dgm:cxn modelId="{54F9948B-7436-43A0-8D20-DE83551A57E0}" type="presParOf" srcId="{657F89BE-9306-4E10-A71F-4FFE48F37610}" destId="{218DBC12-5650-4A65-ACE9-A945F0EB9F90}" srcOrd="0" destOrd="0" presId="urn:microsoft.com/office/officeart/2005/8/layout/hierarchy2"/>
    <dgm:cxn modelId="{9DB1A12B-463D-4970-A3B5-2ADFA4070BF1}" type="presParOf" srcId="{4BDAE3D8-8A6E-4602-AA16-50D397A3D994}" destId="{ACB3CD9F-165D-4D58-9D75-2E42D43542F4}" srcOrd="3" destOrd="0" presId="urn:microsoft.com/office/officeart/2005/8/layout/hierarchy2"/>
    <dgm:cxn modelId="{5C29CCE1-A565-41B3-B398-E7359C2EE2A3}" type="presParOf" srcId="{ACB3CD9F-165D-4D58-9D75-2E42D43542F4}" destId="{C233FD51-0E7D-484B-9995-7E039666429E}" srcOrd="0" destOrd="0" presId="urn:microsoft.com/office/officeart/2005/8/layout/hierarchy2"/>
    <dgm:cxn modelId="{6F454C65-F989-4B7C-AB49-6BD19E754CBB}" type="presParOf" srcId="{ACB3CD9F-165D-4D58-9D75-2E42D43542F4}" destId="{B185ECD2-C29F-4337-89EB-621A1001DA2E}" srcOrd="1" destOrd="0" presId="urn:microsoft.com/office/officeart/2005/8/layout/hierarchy2"/>
    <dgm:cxn modelId="{6BEE15F2-3C48-4C83-92FF-A436888A4D76}" type="presParOf" srcId="{4BDAE3D8-8A6E-4602-AA16-50D397A3D994}" destId="{F529D933-1017-446A-8468-C528ACD254F2}" srcOrd="4" destOrd="0" presId="urn:microsoft.com/office/officeart/2005/8/layout/hierarchy2"/>
    <dgm:cxn modelId="{54CC8FFD-7A46-4CD2-8CFD-A6294C169DB7}" type="presParOf" srcId="{F529D933-1017-446A-8468-C528ACD254F2}" destId="{54D78B4A-17D3-4037-884A-FBE625955324}" srcOrd="0" destOrd="0" presId="urn:microsoft.com/office/officeart/2005/8/layout/hierarchy2"/>
    <dgm:cxn modelId="{1C30BD68-8C14-4C96-BEF7-5724E8B9BFBC}" type="presParOf" srcId="{4BDAE3D8-8A6E-4602-AA16-50D397A3D994}" destId="{26B9E40A-5B9A-46B5-8812-B3A7310891C5}" srcOrd="5" destOrd="0" presId="urn:microsoft.com/office/officeart/2005/8/layout/hierarchy2"/>
    <dgm:cxn modelId="{226402F2-EFEE-45A7-BADE-83952294DA98}" type="presParOf" srcId="{26B9E40A-5B9A-46B5-8812-B3A7310891C5}" destId="{B8933F8D-B848-43CE-8FD4-180FC1B7DA5E}" srcOrd="0" destOrd="0" presId="urn:microsoft.com/office/officeart/2005/8/layout/hierarchy2"/>
    <dgm:cxn modelId="{79D085BF-2230-4C26-8F93-ECDC945CDC7D}" type="presParOf" srcId="{26B9E40A-5B9A-46B5-8812-B3A7310891C5}" destId="{723AC4FC-43E0-4639-B081-B15949EA7A51}"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48739A-4BB7-4526-B3F8-780D4EC457A1}">
      <dsp:nvSpPr>
        <dsp:cNvPr id="0" name=""/>
        <dsp:cNvSpPr/>
      </dsp:nvSpPr>
      <dsp:spPr>
        <a:xfrm>
          <a:off x="2466" y="685091"/>
          <a:ext cx="934047" cy="718048"/>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a-ES" sz="1100" kern="1200" dirty="0" smtClean="0"/>
            <a:t>CONCEPTE</a:t>
          </a:r>
        </a:p>
        <a:p>
          <a:pPr lvl="0" algn="ctr" defTabSz="488950">
            <a:lnSpc>
              <a:spcPct val="90000"/>
            </a:lnSpc>
            <a:spcBef>
              <a:spcPct val="0"/>
            </a:spcBef>
            <a:spcAft>
              <a:spcPct val="35000"/>
            </a:spcAft>
          </a:pPr>
          <a:r>
            <a:rPr lang="ca-ES" sz="1100" kern="1200" dirty="0" smtClean="0"/>
            <a:t>DE</a:t>
          </a:r>
        </a:p>
        <a:p>
          <a:pPr lvl="0" algn="ctr" defTabSz="488950">
            <a:lnSpc>
              <a:spcPct val="90000"/>
            </a:lnSpc>
            <a:spcBef>
              <a:spcPct val="0"/>
            </a:spcBef>
            <a:spcAft>
              <a:spcPct val="35000"/>
            </a:spcAft>
          </a:pPr>
          <a:r>
            <a:rPr lang="ca-ES" sz="1100" kern="1200" dirty="0" smtClean="0"/>
            <a:t>PRODUCTE</a:t>
          </a:r>
          <a:endParaRPr lang="ca-ES" sz="1100" kern="1200" dirty="0"/>
        </a:p>
      </dsp:txBody>
      <dsp:txXfrm>
        <a:off x="23497" y="706122"/>
        <a:ext cx="891985" cy="675986"/>
      </dsp:txXfrm>
    </dsp:sp>
    <dsp:sp modelId="{2D6F6A7F-17DF-4709-96F3-EA44D2150285}">
      <dsp:nvSpPr>
        <dsp:cNvPr id="0" name=""/>
        <dsp:cNvSpPr/>
      </dsp:nvSpPr>
      <dsp:spPr>
        <a:xfrm>
          <a:off x="1029918" y="928294"/>
          <a:ext cx="198017" cy="231643"/>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a-ES" sz="900" kern="1200"/>
        </a:p>
      </dsp:txBody>
      <dsp:txXfrm>
        <a:off x="1029918" y="974623"/>
        <a:ext cx="138612" cy="138985"/>
      </dsp:txXfrm>
    </dsp:sp>
    <dsp:sp modelId="{B362C8D9-18AD-4CD7-872D-5CBC8F3C331F}">
      <dsp:nvSpPr>
        <dsp:cNvPr id="0" name=""/>
        <dsp:cNvSpPr/>
      </dsp:nvSpPr>
      <dsp:spPr>
        <a:xfrm>
          <a:off x="1310132" y="685091"/>
          <a:ext cx="934047" cy="718048"/>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a-ES" sz="1100" kern="1200" dirty="0" smtClean="0"/>
            <a:t>PLA </a:t>
          </a:r>
        </a:p>
        <a:p>
          <a:pPr lvl="0" algn="ctr" defTabSz="488950">
            <a:lnSpc>
              <a:spcPct val="90000"/>
            </a:lnSpc>
            <a:spcBef>
              <a:spcPct val="0"/>
            </a:spcBef>
            <a:spcAft>
              <a:spcPct val="35000"/>
            </a:spcAft>
          </a:pPr>
          <a:r>
            <a:rPr lang="ca-ES" sz="1100" kern="1200" dirty="0" smtClean="0"/>
            <a:t>DE</a:t>
          </a:r>
        </a:p>
        <a:p>
          <a:pPr lvl="0" algn="ctr" defTabSz="488950">
            <a:lnSpc>
              <a:spcPct val="90000"/>
            </a:lnSpc>
            <a:spcBef>
              <a:spcPct val="0"/>
            </a:spcBef>
            <a:spcAft>
              <a:spcPct val="35000"/>
            </a:spcAft>
          </a:pPr>
          <a:r>
            <a:rPr lang="ca-ES" sz="1100" kern="1200" dirty="0" smtClean="0"/>
            <a:t>PRODUCTE</a:t>
          </a:r>
          <a:endParaRPr lang="ca-ES" sz="1100" kern="1200" dirty="0"/>
        </a:p>
      </dsp:txBody>
      <dsp:txXfrm>
        <a:off x="1331163" y="706122"/>
        <a:ext cx="891985" cy="675986"/>
      </dsp:txXfrm>
    </dsp:sp>
    <dsp:sp modelId="{E261B524-C044-4C69-9817-850886B03E02}">
      <dsp:nvSpPr>
        <dsp:cNvPr id="0" name=""/>
        <dsp:cNvSpPr/>
      </dsp:nvSpPr>
      <dsp:spPr>
        <a:xfrm>
          <a:off x="2337584" y="928294"/>
          <a:ext cx="198017" cy="231643"/>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a-ES" sz="900" kern="1200"/>
        </a:p>
      </dsp:txBody>
      <dsp:txXfrm>
        <a:off x="2337584" y="974623"/>
        <a:ext cx="138612" cy="138985"/>
      </dsp:txXfrm>
    </dsp:sp>
    <dsp:sp modelId="{2AFE9107-32B5-43E6-849A-86811B126610}">
      <dsp:nvSpPr>
        <dsp:cNvPr id="0" name=""/>
        <dsp:cNvSpPr/>
      </dsp:nvSpPr>
      <dsp:spPr>
        <a:xfrm>
          <a:off x="2617798" y="685091"/>
          <a:ext cx="934047" cy="718048"/>
        </a:xfrm>
        <a:prstGeom prst="roundRect">
          <a:avLst>
            <a:gd name="adj" fmla="val 10000"/>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a-ES" sz="1100" kern="1200" dirty="0" smtClean="0"/>
            <a:t>PROJECTE</a:t>
          </a:r>
        </a:p>
        <a:p>
          <a:pPr lvl="0" algn="ctr" defTabSz="488950">
            <a:lnSpc>
              <a:spcPct val="90000"/>
            </a:lnSpc>
            <a:spcBef>
              <a:spcPct val="0"/>
            </a:spcBef>
            <a:spcAft>
              <a:spcPct val="35000"/>
            </a:spcAft>
          </a:pPr>
          <a:r>
            <a:rPr lang="ca-ES" sz="1100" kern="1200" dirty="0" smtClean="0"/>
            <a:t>DE</a:t>
          </a:r>
        </a:p>
        <a:p>
          <a:pPr lvl="0" algn="ctr" defTabSz="488950">
            <a:lnSpc>
              <a:spcPct val="90000"/>
            </a:lnSpc>
            <a:spcBef>
              <a:spcPct val="0"/>
            </a:spcBef>
            <a:spcAft>
              <a:spcPct val="35000"/>
            </a:spcAft>
          </a:pPr>
          <a:r>
            <a:rPr lang="ca-ES" sz="1100" kern="1200" dirty="0" smtClean="0"/>
            <a:t>PRODUCTE</a:t>
          </a:r>
          <a:endParaRPr lang="ca-ES" sz="1100" kern="1200" dirty="0"/>
        </a:p>
      </dsp:txBody>
      <dsp:txXfrm>
        <a:off x="2638829" y="706122"/>
        <a:ext cx="891985" cy="675986"/>
      </dsp:txXfrm>
    </dsp:sp>
    <dsp:sp modelId="{2D822B37-6A77-4B58-B7CB-B3044C164775}">
      <dsp:nvSpPr>
        <dsp:cNvPr id="0" name=""/>
        <dsp:cNvSpPr/>
      </dsp:nvSpPr>
      <dsp:spPr>
        <a:xfrm>
          <a:off x="3645250" y="928294"/>
          <a:ext cx="198017" cy="231643"/>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a-ES" sz="900" kern="1200"/>
        </a:p>
      </dsp:txBody>
      <dsp:txXfrm>
        <a:off x="3645250" y="974623"/>
        <a:ext cx="138612" cy="138985"/>
      </dsp:txXfrm>
    </dsp:sp>
    <dsp:sp modelId="{81C7066D-33B5-4180-B607-5E7D4CF43C85}">
      <dsp:nvSpPr>
        <dsp:cNvPr id="0" name=""/>
        <dsp:cNvSpPr/>
      </dsp:nvSpPr>
      <dsp:spPr>
        <a:xfrm>
          <a:off x="3925464" y="685091"/>
          <a:ext cx="934047" cy="718048"/>
        </a:xfrm>
        <a:prstGeom prst="roundRect">
          <a:avLst>
            <a:gd name="adj" fmla="val 10000"/>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a-ES" sz="1100" kern="1200" dirty="0" smtClean="0"/>
            <a:t>PROJECTE</a:t>
          </a:r>
        </a:p>
        <a:p>
          <a:pPr lvl="0" algn="ctr" defTabSz="488950">
            <a:lnSpc>
              <a:spcPct val="90000"/>
            </a:lnSpc>
            <a:spcBef>
              <a:spcPct val="0"/>
            </a:spcBef>
            <a:spcAft>
              <a:spcPct val="35000"/>
            </a:spcAft>
          </a:pPr>
          <a:r>
            <a:rPr lang="ca-ES" sz="1100" kern="1200" dirty="0" smtClean="0"/>
            <a:t>DE</a:t>
          </a:r>
        </a:p>
        <a:p>
          <a:pPr lvl="0" algn="ctr" defTabSz="488950">
            <a:lnSpc>
              <a:spcPct val="90000"/>
            </a:lnSpc>
            <a:spcBef>
              <a:spcPct val="0"/>
            </a:spcBef>
            <a:spcAft>
              <a:spcPct val="35000"/>
            </a:spcAft>
          </a:pPr>
          <a:r>
            <a:rPr lang="ca-ES" sz="1100" kern="1200" dirty="0" smtClean="0"/>
            <a:t>PROCES</a:t>
          </a:r>
          <a:endParaRPr lang="ca-ES" sz="1100" kern="1200" dirty="0"/>
        </a:p>
      </dsp:txBody>
      <dsp:txXfrm>
        <a:off x="3946495" y="706122"/>
        <a:ext cx="891985" cy="675986"/>
      </dsp:txXfrm>
    </dsp:sp>
    <dsp:sp modelId="{3B415319-8B00-4F00-9D0E-DAFA0D947DE2}">
      <dsp:nvSpPr>
        <dsp:cNvPr id="0" name=""/>
        <dsp:cNvSpPr/>
      </dsp:nvSpPr>
      <dsp:spPr>
        <a:xfrm>
          <a:off x="4952916" y="928294"/>
          <a:ext cx="198017" cy="231643"/>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a-ES" sz="900" kern="1200"/>
        </a:p>
      </dsp:txBody>
      <dsp:txXfrm>
        <a:off x="4952916" y="974623"/>
        <a:ext cx="138612" cy="138985"/>
      </dsp:txXfrm>
    </dsp:sp>
    <dsp:sp modelId="{A4B8AAFB-E79A-468A-919A-E069C66837C4}">
      <dsp:nvSpPr>
        <dsp:cNvPr id="0" name=""/>
        <dsp:cNvSpPr/>
      </dsp:nvSpPr>
      <dsp:spPr>
        <a:xfrm>
          <a:off x="5233130" y="685091"/>
          <a:ext cx="934047" cy="718048"/>
        </a:xfrm>
        <a:prstGeom prst="roundRect">
          <a:avLst>
            <a:gd name="adj" fmla="val 10000"/>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a-ES" sz="1100" kern="1200" dirty="0" smtClean="0"/>
            <a:t>PROCES DE PRODUCCIO</a:t>
          </a:r>
          <a:endParaRPr lang="ca-ES" sz="1100" kern="1200" dirty="0"/>
        </a:p>
      </dsp:txBody>
      <dsp:txXfrm>
        <a:off x="5254161" y="706122"/>
        <a:ext cx="891985" cy="675986"/>
      </dsp:txXfrm>
    </dsp:sp>
    <dsp:sp modelId="{B2AD1A2C-03D4-4C8D-AE78-814843608806}">
      <dsp:nvSpPr>
        <dsp:cNvPr id="0" name=""/>
        <dsp:cNvSpPr/>
      </dsp:nvSpPr>
      <dsp:spPr>
        <a:xfrm>
          <a:off x="6260582" y="928294"/>
          <a:ext cx="198017" cy="231643"/>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a-ES" sz="900" kern="1200"/>
        </a:p>
      </dsp:txBody>
      <dsp:txXfrm>
        <a:off x="6260582" y="974623"/>
        <a:ext cx="138612" cy="138985"/>
      </dsp:txXfrm>
    </dsp:sp>
    <dsp:sp modelId="{F265DE98-9C42-4988-860F-B1E7FD9721CE}">
      <dsp:nvSpPr>
        <dsp:cNvPr id="0" name=""/>
        <dsp:cNvSpPr/>
      </dsp:nvSpPr>
      <dsp:spPr>
        <a:xfrm>
          <a:off x="6540796" y="685091"/>
          <a:ext cx="934047" cy="718048"/>
        </a:xfrm>
        <a:prstGeom prst="roundRect">
          <a:avLst>
            <a:gd name="adj" fmla="val 10000"/>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a-ES" sz="1100" kern="1200" dirty="0" smtClean="0"/>
            <a:t>ESTRUCTURA DE PRODUCTE</a:t>
          </a:r>
          <a:endParaRPr lang="ca-ES" sz="1100" kern="1200" dirty="0"/>
        </a:p>
      </dsp:txBody>
      <dsp:txXfrm>
        <a:off x="6561827" y="706122"/>
        <a:ext cx="891985" cy="675986"/>
      </dsp:txXfrm>
    </dsp:sp>
    <dsp:sp modelId="{566E0B2A-21A0-4283-84A5-0D58868151E6}">
      <dsp:nvSpPr>
        <dsp:cNvPr id="0" name=""/>
        <dsp:cNvSpPr/>
      </dsp:nvSpPr>
      <dsp:spPr>
        <a:xfrm>
          <a:off x="7568248" y="928294"/>
          <a:ext cx="198017" cy="231643"/>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a-ES" sz="900" kern="1200"/>
        </a:p>
      </dsp:txBody>
      <dsp:txXfrm>
        <a:off x="7568248" y="974623"/>
        <a:ext cx="138612" cy="138985"/>
      </dsp:txXfrm>
    </dsp:sp>
    <dsp:sp modelId="{25D0050F-8C12-40D4-BA2E-508523AE2F95}">
      <dsp:nvSpPr>
        <dsp:cNvPr id="0" name=""/>
        <dsp:cNvSpPr/>
      </dsp:nvSpPr>
      <dsp:spPr>
        <a:xfrm>
          <a:off x="7848462" y="685091"/>
          <a:ext cx="934047" cy="718048"/>
        </a:xfrm>
        <a:prstGeom prst="roundRect">
          <a:avLst>
            <a:gd name="adj" fmla="val 10000"/>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a-ES" sz="1100" kern="1200" dirty="0" smtClean="0"/>
            <a:t>FUNCIO DE PRODUCTE</a:t>
          </a:r>
          <a:endParaRPr lang="ca-ES" sz="1100" kern="1200" dirty="0"/>
        </a:p>
      </dsp:txBody>
      <dsp:txXfrm>
        <a:off x="7869493" y="706122"/>
        <a:ext cx="891985" cy="6759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628872-9EB6-4889-8369-F35C4F2F0D4E}">
      <dsp:nvSpPr>
        <dsp:cNvPr id="0" name=""/>
        <dsp:cNvSpPr/>
      </dsp:nvSpPr>
      <dsp:spPr>
        <a:xfrm>
          <a:off x="4361" y="1510109"/>
          <a:ext cx="2427021" cy="1043781"/>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t>Directiva 2014/53/UE</a:t>
          </a:r>
          <a:endParaRPr lang="ca-ES" sz="2000" kern="1200" dirty="0"/>
        </a:p>
      </dsp:txBody>
      <dsp:txXfrm>
        <a:off x="34932" y="1540680"/>
        <a:ext cx="2365879" cy="982639"/>
      </dsp:txXfrm>
    </dsp:sp>
    <dsp:sp modelId="{E5215C64-BA54-4A96-9E9F-67FA3578367D}">
      <dsp:nvSpPr>
        <dsp:cNvPr id="0" name=""/>
        <dsp:cNvSpPr/>
      </dsp:nvSpPr>
      <dsp:spPr>
        <a:xfrm>
          <a:off x="2431383" y="2008884"/>
          <a:ext cx="835025" cy="46230"/>
        </a:xfrm>
        <a:custGeom>
          <a:avLst/>
          <a:gdLst/>
          <a:ahLst/>
          <a:cxnLst/>
          <a:rect l="0" t="0" r="0" b="0"/>
          <a:pathLst>
            <a:path>
              <a:moveTo>
                <a:pt x="0" y="23115"/>
              </a:moveTo>
              <a:lnTo>
                <a:pt x="835025" y="2311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a-ES" sz="500" kern="1200"/>
        </a:p>
      </dsp:txBody>
      <dsp:txXfrm>
        <a:off x="2828019" y="2011124"/>
        <a:ext cx="41751" cy="41751"/>
      </dsp:txXfrm>
    </dsp:sp>
    <dsp:sp modelId="{9C02990D-BFA1-48B0-9E83-780ED101EDE8}">
      <dsp:nvSpPr>
        <dsp:cNvPr id="0" name=""/>
        <dsp:cNvSpPr/>
      </dsp:nvSpPr>
      <dsp:spPr>
        <a:xfrm>
          <a:off x="3266408" y="1510109"/>
          <a:ext cx="2087562" cy="1043781"/>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t>R.D. 188/2016</a:t>
          </a:r>
          <a:endParaRPr lang="ca-ES" sz="2000" kern="1200" dirty="0"/>
        </a:p>
      </dsp:txBody>
      <dsp:txXfrm>
        <a:off x="3296979" y="1540680"/>
        <a:ext cx="2026420" cy="982639"/>
      </dsp:txXfrm>
    </dsp:sp>
    <dsp:sp modelId="{7AB45FE8-DD81-4082-A2F3-EC4F629ADC2B}">
      <dsp:nvSpPr>
        <dsp:cNvPr id="0" name=""/>
        <dsp:cNvSpPr/>
      </dsp:nvSpPr>
      <dsp:spPr>
        <a:xfrm rot="18289469">
          <a:off x="5040370" y="1408710"/>
          <a:ext cx="1462225" cy="46230"/>
        </a:xfrm>
        <a:custGeom>
          <a:avLst/>
          <a:gdLst/>
          <a:ahLst/>
          <a:cxnLst/>
          <a:rect l="0" t="0" r="0" b="0"/>
          <a:pathLst>
            <a:path>
              <a:moveTo>
                <a:pt x="0" y="23115"/>
              </a:moveTo>
              <a:lnTo>
                <a:pt x="1462225" y="2311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a-ES" sz="500" kern="1200"/>
        </a:p>
      </dsp:txBody>
      <dsp:txXfrm>
        <a:off x="5734927" y="1395270"/>
        <a:ext cx="73111" cy="73111"/>
      </dsp:txXfrm>
    </dsp:sp>
    <dsp:sp modelId="{D4CE0924-FE9C-4276-99CA-8CA7F205D73F}">
      <dsp:nvSpPr>
        <dsp:cNvPr id="0" name=""/>
        <dsp:cNvSpPr/>
      </dsp:nvSpPr>
      <dsp:spPr>
        <a:xfrm>
          <a:off x="6188995" y="309760"/>
          <a:ext cx="2087562" cy="1043781"/>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err="1" smtClean="0"/>
            <a:t>Llei</a:t>
          </a:r>
          <a:r>
            <a:rPr lang="es-ES" sz="2000" kern="1200" dirty="0" smtClean="0"/>
            <a:t> </a:t>
          </a:r>
          <a:r>
            <a:rPr lang="ca-ES" sz="2000" kern="1200" noProof="0" dirty="0" smtClean="0"/>
            <a:t>d’Indústria</a:t>
          </a:r>
          <a:endParaRPr lang="ca-ES" sz="2000" kern="1200" noProof="0" dirty="0"/>
        </a:p>
      </dsp:txBody>
      <dsp:txXfrm>
        <a:off x="6219566" y="340331"/>
        <a:ext cx="2026420" cy="982639"/>
      </dsp:txXfrm>
    </dsp:sp>
    <dsp:sp modelId="{657F89BE-9306-4E10-A71F-4FFE48F37610}">
      <dsp:nvSpPr>
        <dsp:cNvPr id="0" name=""/>
        <dsp:cNvSpPr/>
      </dsp:nvSpPr>
      <dsp:spPr>
        <a:xfrm>
          <a:off x="5353970" y="2008884"/>
          <a:ext cx="835025" cy="46230"/>
        </a:xfrm>
        <a:custGeom>
          <a:avLst/>
          <a:gdLst/>
          <a:ahLst/>
          <a:cxnLst/>
          <a:rect l="0" t="0" r="0" b="0"/>
          <a:pathLst>
            <a:path>
              <a:moveTo>
                <a:pt x="0" y="23115"/>
              </a:moveTo>
              <a:lnTo>
                <a:pt x="835025" y="2311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a-ES" sz="500" kern="1200"/>
        </a:p>
      </dsp:txBody>
      <dsp:txXfrm>
        <a:off x="5750607" y="2011124"/>
        <a:ext cx="41751" cy="41751"/>
      </dsp:txXfrm>
    </dsp:sp>
    <dsp:sp modelId="{C233FD51-0E7D-484B-9995-7E039666429E}">
      <dsp:nvSpPr>
        <dsp:cNvPr id="0" name=""/>
        <dsp:cNvSpPr/>
      </dsp:nvSpPr>
      <dsp:spPr>
        <a:xfrm>
          <a:off x="6188995" y="1510109"/>
          <a:ext cx="2087562" cy="1043781"/>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err="1" smtClean="0"/>
            <a:t>Llei</a:t>
          </a:r>
          <a:r>
            <a:rPr lang="es-ES" sz="2000" kern="1200" dirty="0" smtClean="0"/>
            <a:t> General de </a:t>
          </a:r>
          <a:r>
            <a:rPr lang="es-ES" sz="2000" kern="1200" dirty="0" err="1" smtClean="0"/>
            <a:t>Telecomunicacions</a:t>
          </a:r>
          <a:endParaRPr lang="ca-ES" sz="2000" kern="1200" dirty="0"/>
        </a:p>
      </dsp:txBody>
      <dsp:txXfrm>
        <a:off x="6219566" y="1540680"/>
        <a:ext cx="2026420" cy="982639"/>
      </dsp:txXfrm>
    </dsp:sp>
    <dsp:sp modelId="{F529D933-1017-446A-8468-C528ACD254F2}">
      <dsp:nvSpPr>
        <dsp:cNvPr id="0" name=""/>
        <dsp:cNvSpPr/>
      </dsp:nvSpPr>
      <dsp:spPr>
        <a:xfrm rot="3310531">
          <a:off x="5040370" y="2609058"/>
          <a:ext cx="1462225" cy="46230"/>
        </a:xfrm>
        <a:custGeom>
          <a:avLst/>
          <a:gdLst/>
          <a:ahLst/>
          <a:cxnLst/>
          <a:rect l="0" t="0" r="0" b="0"/>
          <a:pathLst>
            <a:path>
              <a:moveTo>
                <a:pt x="0" y="23115"/>
              </a:moveTo>
              <a:lnTo>
                <a:pt x="1462225" y="2311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a-ES" sz="500" kern="1200"/>
        </a:p>
      </dsp:txBody>
      <dsp:txXfrm>
        <a:off x="5734927" y="2595618"/>
        <a:ext cx="73111" cy="73111"/>
      </dsp:txXfrm>
    </dsp:sp>
    <dsp:sp modelId="{B8933F8D-B848-43CE-8FD4-180FC1B7DA5E}">
      <dsp:nvSpPr>
        <dsp:cNvPr id="0" name=""/>
        <dsp:cNvSpPr/>
      </dsp:nvSpPr>
      <dsp:spPr>
        <a:xfrm>
          <a:off x="6188995" y="2710457"/>
          <a:ext cx="2087562" cy="1043781"/>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err="1" smtClean="0"/>
            <a:t>Llei</a:t>
          </a:r>
          <a:r>
            <a:rPr lang="es-ES" sz="2000" kern="1200" dirty="0" smtClean="0"/>
            <a:t> de </a:t>
          </a:r>
          <a:r>
            <a:rPr lang="es-ES" sz="2000" kern="1200" dirty="0" err="1" smtClean="0"/>
            <a:t>Consum</a:t>
          </a:r>
          <a:endParaRPr lang="ca-ES" sz="2000" kern="1200" dirty="0"/>
        </a:p>
      </dsp:txBody>
      <dsp:txXfrm>
        <a:off x="6219566" y="2741028"/>
        <a:ext cx="2026420" cy="98263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7739" cy="511731"/>
          </a:xfrm>
          <a:prstGeom prst="rect">
            <a:avLst/>
          </a:prstGeom>
        </p:spPr>
        <p:txBody>
          <a:bodyPr vert="horz" lIns="99066" tIns="49533" rIns="99066" bIns="49533" rtlCol="0"/>
          <a:lstStyle>
            <a:lvl1pPr algn="l">
              <a:defRPr sz="1300"/>
            </a:lvl1pPr>
          </a:lstStyle>
          <a:p>
            <a:endParaRPr lang="ca-ES"/>
          </a:p>
        </p:txBody>
      </p:sp>
      <p:sp>
        <p:nvSpPr>
          <p:cNvPr id="3" name="2 Marcador de fecha"/>
          <p:cNvSpPr>
            <a:spLocks noGrp="1"/>
          </p:cNvSpPr>
          <p:nvPr>
            <p:ph type="dt" idx="1"/>
          </p:nvPr>
        </p:nvSpPr>
        <p:spPr>
          <a:xfrm>
            <a:off x="4023092" y="0"/>
            <a:ext cx="3077739" cy="511731"/>
          </a:xfrm>
          <a:prstGeom prst="rect">
            <a:avLst/>
          </a:prstGeom>
        </p:spPr>
        <p:txBody>
          <a:bodyPr vert="horz" lIns="99066" tIns="49533" rIns="99066" bIns="49533" rtlCol="0"/>
          <a:lstStyle>
            <a:lvl1pPr algn="r">
              <a:defRPr sz="1300"/>
            </a:lvl1pPr>
          </a:lstStyle>
          <a:p>
            <a:fld id="{9166D2E4-B142-43EA-9355-8E7FFECBA991}" type="datetimeFigureOut">
              <a:rPr lang="ca-ES" smtClean="0"/>
              <a:t>2/4/2019</a:t>
            </a:fld>
            <a:endParaRPr lang="ca-ES"/>
          </a:p>
        </p:txBody>
      </p:sp>
      <p:sp>
        <p:nvSpPr>
          <p:cNvPr id="4" name="3 Marcador de imagen de diapositiva"/>
          <p:cNvSpPr>
            <a:spLocks noGrp="1" noRot="1" noChangeAspect="1"/>
          </p:cNvSpPr>
          <p:nvPr>
            <p:ph type="sldImg" idx="2"/>
          </p:nvPr>
        </p:nvSpPr>
        <p:spPr>
          <a:xfrm>
            <a:off x="993775" y="768350"/>
            <a:ext cx="5114925" cy="3836988"/>
          </a:xfrm>
          <a:prstGeom prst="rect">
            <a:avLst/>
          </a:prstGeom>
          <a:noFill/>
          <a:ln w="12700">
            <a:solidFill>
              <a:prstClr val="black"/>
            </a:solidFill>
          </a:ln>
        </p:spPr>
        <p:txBody>
          <a:bodyPr vert="horz" lIns="99066" tIns="49533" rIns="99066" bIns="49533" rtlCol="0" anchor="ctr"/>
          <a:lstStyle/>
          <a:p>
            <a:endParaRPr lang="ca-ES"/>
          </a:p>
        </p:txBody>
      </p:sp>
      <p:sp>
        <p:nvSpPr>
          <p:cNvPr id="5" name="4 Marcador de notas"/>
          <p:cNvSpPr>
            <a:spLocks noGrp="1"/>
          </p:cNvSpPr>
          <p:nvPr>
            <p:ph type="body" sz="quarter" idx="3"/>
          </p:nvPr>
        </p:nvSpPr>
        <p:spPr>
          <a:xfrm>
            <a:off x="710248" y="4861441"/>
            <a:ext cx="5681980" cy="4605576"/>
          </a:xfrm>
          <a:prstGeom prst="rect">
            <a:avLst/>
          </a:prstGeom>
        </p:spPr>
        <p:txBody>
          <a:bodyPr vert="horz" lIns="99066" tIns="49533" rIns="99066" bIns="49533"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6" name="5 Marcador de pie de página"/>
          <p:cNvSpPr>
            <a:spLocks noGrp="1"/>
          </p:cNvSpPr>
          <p:nvPr>
            <p:ph type="ftr" sz="quarter" idx="4"/>
          </p:nvPr>
        </p:nvSpPr>
        <p:spPr>
          <a:xfrm>
            <a:off x="0" y="9721106"/>
            <a:ext cx="3077739" cy="511731"/>
          </a:xfrm>
          <a:prstGeom prst="rect">
            <a:avLst/>
          </a:prstGeom>
        </p:spPr>
        <p:txBody>
          <a:bodyPr vert="horz" lIns="99066" tIns="49533" rIns="99066" bIns="49533" rtlCol="0" anchor="b"/>
          <a:lstStyle>
            <a:lvl1pPr algn="l">
              <a:defRPr sz="1300"/>
            </a:lvl1pPr>
          </a:lstStyle>
          <a:p>
            <a:endParaRPr lang="ca-ES"/>
          </a:p>
        </p:txBody>
      </p:sp>
      <p:sp>
        <p:nvSpPr>
          <p:cNvPr id="7" name="6 Marcador de número de diapositiva"/>
          <p:cNvSpPr>
            <a:spLocks noGrp="1"/>
          </p:cNvSpPr>
          <p:nvPr>
            <p:ph type="sldNum" sz="quarter" idx="5"/>
          </p:nvPr>
        </p:nvSpPr>
        <p:spPr>
          <a:xfrm>
            <a:off x="4023092" y="9721106"/>
            <a:ext cx="3077739" cy="511731"/>
          </a:xfrm>
          <a:prstGeom prst="rect">
            <a:avLst/>
          </a:prstGeom>
        </p:spPr>
        <p:txBody>
          <a:bodyPr vert="horz" lIns="99066" tIns="49533" rIns="99066" bIns="49533" rtlCol="0" anchor="b"/>
          <a:lstStyle>
            <a:lvl1pPr algn="r">
              <a:defRPr sz="1300"/>
            </a:lvl1pPr>
          </a:lstStyle>
          <a:p>
            <a:fld id="{C6348E64-A930-42C0-AC54-0A8117AF18D2}" type="slidenum">
              <a:rPr lang="ca-ES" smtClean="0"/>
              <a:t>‹Nº›</a:t>
            </a:fld>
            <a:endParaRPr lang="ca-ES"/>
          </a:p>
        </p:txBody>
      </p:sp>
    </p:spTree>
    <p:extLst>
      <p:ext uri="{BB962C8B-B14F-4D97-AF65-F5344CB8AC3E}">
        <p14:creationId xmlns:p14="http://schemas.microsoft.com/office/powerpoint/2010/main" val="466769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D0101B-0F41-4C02-9CB7-C64EC9B8431E}" type="slidenum">
              <a:rPr lang="en-US" smtClean="0"/>
              <a:t>17</a:t>
            </a:fld>
            <a:endParaRPr lang="en-US"/>
          </a:p>
        </p:txBody>
      </p:sp>
    </p:spTree>
    <p:extLst>
      <p:ext uri="{BB962C8B-B14F-4D97-AF65-F5344CB8AC3E}">
        <p14:creationId xmlns:p14="http://schemas.microsoft.com/office/powerpoint/2010/main" val="29103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ca-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ca-ES"/>
          </a:p>
        </p:txBody>
      </p:sp>
      <p:sp>
        <p:nvSpPr>
          <p:cNvPr id="4" name="3 Marcador de fecha"/>
          <p:cNvSpPr>
            <a:spLocks noGrp="1"/>
          </p:cNvSpPr>
          <p:nvPr>
            <p:ph type="dt" sz="half" idx="10"/>
          </p:nvPr>
        </p:nvSpPr>
        <p:spPr/>
        <p:txBody>
          <a:bodyPr/>
          <a:lstStyle/>
          <a:p>
            <a:fld id="{318D6CEF-2F1B-43C5-821A-5403198D17DE}" type="datetimeFigureOut">
              <a:rPr lang="ca-ES" smtClean="0"/>
              <a:t>2/4/2019</a:t>
            </a:fld>
            <a:endParaRPr lang="ca-ES" dirty="0"/>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86CA5E31-A66C-473D-88EF-D4612E023250}" type="slidenum">
              <a:rPr lang="ca-ES" smtClean="0"/>
              <a:t>‹Nº›</a:t>
            </a:fld>
            <a:endParaRPr lang="ca-ES"/>
          </a:p>
        </p:txBody>
      </p:sp>
    </p:spTree>
    <p:extLst>
      <p:ext uri="{BB962C8B-B14F-4D97-AF65-F5344CB8AC3E}">
        <p14:creationId xmlns:p14="http://schemas.microsoft.com/office/powerpoint/2010/main" val="365628500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p>
            <a:fld id="{318D6CEF-2F1B-43C5-821A-5403198D17DE}" type="datetimeFigureOut">
              <a:rPr lang="ca-ES" smtClean="0"/>
              <a:t>2/4/2019</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86CA5E31-A66C-473D-88EF-D4612E023250}" type="slidenum">
              <a:rPr lang="ca-ES" smtClean="0"/>
              <a:t>‹Nº›</a:t>
            </a:fld>
            <a:endParaRPr lang="ca-ES"/>
          </a:p>
        </p:txBody>
      </p:sp>
    </p:spTree>
    <p:extLst>
      <p:ext uri="{BB962C8B-B14F-4D97-AF65-F5344CB8AC3E}">
        <p14:creationId xmlns:p14="http://schemas.microsoft.com/office/powerpoint/2010/main" val="304184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p>
            <a:fld id="{318D6CEF-2F1B-43C5-821A-5403198D17DE}" type="datetimeFigureOut">
              <a:rPr lang="ca-ES" smtClean="0"/>
              <a:t>2/4/2019</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86CA5E31-A66C-473D-88EF-D4612E023250}" type="slidenum">
              <a:rPr lang="ca-ES" smtClean="0"/>
              <a:t>‹Nº›</a:t>
            </a:fld>
            <a:endParaRPr lang="ca-ES"/>
          </a:p>
        </p:txBody>
      </p:sp>
    </p:spTree>
    <p:extLst>
      <p:ext uri="{BB962C8B-B14F-4D97-AF65-F5344CB8AC3E}">
        <p14:creationId xmlns:p14="http://schemas.microsoft.com/office/powerpoint/2010/main" val="3669676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9_Title Slide">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457200" y="691421"/>
            <a:ext cx="8229600" cy="657693"/>
          </a:xfrm>
          <a:prstGeom prst="rect">
            <a:avLst/>
          </a:prstGeom>
        </p:spPr>
        <p:txBody>
          <a:bodyPr tIns="91440" rIns="91440" anchor="ctr"/>
          <a:lstStyle>
            <a:lvl1pPr marL="0" indent="0" algn="ctr">
              <a:buNone/>
              <a:defRPr sz="4800" b="1">
                <a:solidFill>
                  <a:schemeClr val="tx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2562654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p>
            <a:fld id="{318D6CEF-2F1B-43C5-821A-5403198D17DE}" type="datetimeFigureOut">
              <a:rPr lang="ca-ES" smtClean="0"/>
              <a:t>2/4/2019</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86CA5E31-A66C-473D-88EF-D4612E023250}" type="slidenum">
              <a:rPr lang="ca-ES" smtClean="0"/>
              <a:t>‹Nº›</a:t>
            </a:fld>
            <a:endParaRPr lang="ca-ES"/>
          </a:p>
        </p:txBody>
      </p:sp>
    </p:spTree>
    <p:extLst>
      <p:ext uri="{BB962C8B-B14F-4D97-AF65-F5344CB8AC3E}">
        <p14:creationId xmlns:p14="http://schemas.microsoft.com/office/powerpoint/2010/main" val="1062445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18D6CEF-2F1B-43C5-821A-5403198D17DE}" type="datetimeFigureOut">
              <a:rPr lang="ca-ES" smtClean="0"/>
              <a:t>2/4/2019</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86CA5E31-A66C-473D-88EF-D4612E023250}" type="slidenum">
              <a:rPr lang="ca-ES" smtClean="0"/>
              <a:t>‹Nº›</a:t>
            </a:fld>
            <a:endParaRPr lang="ca-ES"/>
          </a:p>
        </p:txBody>
      </p:sp>
    </p:spTree>
    <p:extLst>
      <p:ext uri="{BB962C8B-B14F-4D97-AF65-F5344CB8AC3E}">
        <p14:creationId xmlns:p14="http://schemas.microsoft.com/office/powerpoint/2010/main" val="3199568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4 Marcador de fecha"/>
          <p:cNvSpPr>
            <a:spLocks noGrp="1"/>
          </p:cNvSpPr>
          <p:nvPr>
            <p:ph type="dt" sz="half" idx="10"/>
          </p:nvPr>
        </p:nvSpPr>
        <p:spPr/>
        <p:txBody>
          <a:bodyPr/>
          <a:lstStyle/>
          <a:p>
            <a:fld id="{318D6CEF-2F1B-43C5-821A-5403198D17DE}" type="datetimeFigureOut">
              <a:rPr lang="ca-ES" smtClean="0"/>
              <a:t>2/4/2019</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86CA5E31-A66C-473D-88EF-D4612E023250}" type="slidenum">
              <a:rPr lang="ca-ES" smtClean="0"/>
              <a:t>‹Nº›</a:t>
            </a:fld>
            <a:endParaRPr lang="ca-ES"/>
          </a:p>
        </p:txBody>
      </p:sp>
    </p:spTree>
    <p:extLst>
      <p:ext uri="{BB962C8B-B14F-4D97-AF65-F5344CB8AC3E}">
        <p14:creationId xmlns:p14="http://schemas.microsoft.com/office/powerpoint/2010/main" val="637084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7" name="6 Marcador de fecha"/>
          <p:cNvSpPr>
            <a:spLocks noGrp="1"/>
          </p:cNvSpPr>
          <p:nvPr>
            <p:ph type="dt" sz="half" idx="10"/>
          </p:nvPr>
        </p:nvSpPr>
        <p:spPr/>
        <p:txBody>
          <a:bodyPr/>
          <a:lstStyle/>
          <a:p>
            <a:fld id="{318D6CEF-2F1B-43C5-821A-5403198D17DE}" type="datetimeFigureOut">
              <a:rPr lang="ca-ES" smtClean="0"/>
              <a:t>2/4/2019</a:t>
            </a:fld>
            <a:endParaRPr lang="ca-ES"/>
          </a:p>
        </p:txBody>
      </p:sp>
      <p:sp>
        <p:nvSpPr>
          <p:cNvPr id="8" name="7 Marcador de pie de página"/>
          <p:cNvSpPr>
            <a:spLocks noGrp="1"/>
          </p:cNvSpPr>
          <p:nvPr>
            <p:ph type="ftr" sz="quarter" idx="11"/>
          </p:nvPr>
        </p:nvSpPr>
        <p:spPr/>
        <p:txBody>
          <a:bodyPr/>
          <a:lstStyle/>
          <a:p>
            <a:endParaRPr lang="ca-ES"/>
          </a:p>
        </p:txBody>
      </p:sp>
      <p:sp>
        <p:nvSpPr>
          <p:cNvPr id="9" name="8 Marcador de número de diapositiva"/>
          <p:cNvSpPr>
            <a:spLocks noGrp="1"/>
          </p:cNvSpPr>
          <p:nvPr>
            <p:ph type="sldNum" sz="quarter" idx="12"/>
          </p:nvPr>
        </p:nvSpPr>
        <p:spPr/>
        <p:txBody>
          <a:bodyPr/>
          <a:lstStyle/>
          <a:p>
            <a:fld id="{86CA5E31-A66C-473D-88EF-D4612E023250}" type="slidenum">
              <a:rPr lang="ca-ES" smtClean="0"/>
              <a:t>‹Nº›</a:t>
            </a:fld>
            <a:endParaRPr lang="ca-ES"/>
          </a:p>
        </p:txBody>
      </p:sp>
    </p:spTree>
    <p:extLst>
      <p:ext uri="{BB962C8B-B14F-4D97-AF65-F5344CB8AC3E}">
        <p14:creationId xmlns:p14="http://schemas.microsoft.com/office/powerpoint/2010/main" val="1306908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fecha"/>
          <p:cNvSpPr>
            <a:spLocks noGrp="1"/>
          </p:cNvSpPr>
          <p:nvPr>
            <p:ph type="dt" sz="half" idx="10"/>
          </p:nvPr>
        </p:nvSpPr>
        <p:spPr/>
        <p:txBody>
          <a:bodyPr/>
          <a:lstStyle/>
          <a:p>
            <a:fld id="{318D6CEF-2F1B-43C5-821A-5403198D17DE}" type="datetimeFigureOut">
              <a:rPr lang="ca-ES" smtClean="0"/>
              <a:t>2/4/2019</a:t>
            </a:fld>
            <a:endParaRPr lang="ca-ES"/>
          </a:p>
        </p:txBody>
      </p:sp>
      <p:sp>
        <p:nvSpPr>
          <p:cNvPr id="4" name="3 Marcador de pie de página"/>
          <p:cNvSpPr>
            <a:spLocks noGrp="1"/>
          </p:cNvSpPr>
          <p:nvPr>
            <p:ph type="ftr" sz="quarter" idx="11"/>
          </p:nvPr>
        </p:nvSpPr>
        <p:spPr/>
        <p:txBody>
          <a:bodyPr/>
          <a:lstStyle/>
          <a:p>
            <a:endParaRPr lang="ca-ES"/>
          </a:p>
        </p:txBody>
      </p:sp>
      <p:sp>
        <p:nvSpPr>
          <p:cNvPr id="5" name="4 Marcador de número de diapositiva"/>
          <p:cNvSpPr>
            <a:spLocks noGrp="1"/>
          </p:cNvSpPr>
          <p:nvPr>
            <p:ph type="sldNum" sz="quarter" idx="12"/>
          </p:nvPr>
        </p:nvSpPr>
        <p:spPr/>
        <p:txBody>
          <a:bodyPr/>
          <a:lstStyle/>
          <a:p>
            <a:fld id="{86CA5E31-A66C-473D-88EF-D4612E023250}" type="slidenum">
              <a:rPr lang="ca-ES" smtClean="0"/>
              <a:t>‹Nº›</a:t>
            </a:fld>
            <a:endParaRPr lang="ca-ES"/>
          </a:p>
        </p:txBody>
      </p:sp>
    </p:spTree>
    <p:extLst>
      <p:ext uri="{BB962C8B-B14F-4D97-AF65-F5344CB8AC3E}">
        <p14:creationId xmlns:p14="http://schemas.microsoft.com/office/powerpoint/2010/main" val="423435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18D6CEF-2F1B-43C5-821A-5403198D17DE}" type="datetimeFigureOut">
              <a:rPr lang="ca-ES" smtClean="0"/>
              <a:t>2/4/2019</a:t>
            </a:fld>
            <a:endParaRPr lang="ca-ES"/>
          </a:p>
        </p:txBody>
      </p:sp>
      <p:sp>
        <p:nvSpPr>
          <p:cNvPr id="3" name="2 Marcador de pie de página"/>
          <p:cNvSpPr>
            <a:spLocks noGrp="1"/>
          </p:cNvSpPr>
          <p:nvPr>
            <p:ph type="ftr" sz="quarter" idx="11"/>
          </p:nvPr>
        </p:nvSpPr>
        <p:spPr/>
        <p:txBody>
          <a:bodyPr/>
          <a:lstStyle/>
          <a:p>
            <a:endParaRPr lang="ca-ES"/>
          </a:p>
        </p:txBody>
      </p:sp>
      <p:sp>
        <p:nvSpPr>
          <p:cNvPr id="4" name="3 Marcador de número de diapositiva"/>
          <p:cNvSpPr>
            <a:spLocks noGrp="1"/>
          </p:cNvSpPr>
          <p:nvPr>
            <p:ph type="sldNum" sz="quarter" idx="12"/>
          </p:nvPr>
        </p:nvSpPr>
        <p:spPr/>
        <p:txBody>
          <a:bodyPr/>
          <a:lstStyle/>
          <a:p>
            <a:fld id="{86CA5E31-A66C-473D-88EF-D4612E023250}" type="slidenum">
              <a:rPr lang="ca-ES" smtClean="0"/>
              <a:t>‹Nº›</a:t>
            </a:fld>
            <a:endParaRPr lang="ca-ES"/>
          </a:p>
        </p:txBody>
      </p:sp>
    </p:spTree>
    <p:extLst>
      <p:ext uri="{BB962C8B-B14F-4D97-AF65-F5344CB8AC3E}">
        <p14:creationId xmlns:p14="http://schemas.microsoft.com/office/powerpoint/2010/main" val="3825241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ca-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18D6CEF-2F1B-43C5-821A-5403198D17DE}" type="datetimeFigureOut">
              <a:rPr lang="ca-ES" smtClean="0"/>
              <a:t>2/4/2019</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86CA5E31-A66C-473D-88EF-D4612E023250}" type="slidenum">
              <a:rPr lang="ca-ES" smtClean="0"/>
              <a:t>‹Nº›</a:t>
            </a:fld>
            <a:endParaRPr lang="ca-ES"/>
          </a:p>
        </p:txBody>
      </p:sp>
    </p:spTree>
    <p:extLst>
      <p:ext uri="{BB962C8B-B14F-4D97-AF65-F5344CB8AC3E}">
        <p14:creationId xmlns:p14="http://schemas.microsoft.com/office/powerpoint/2010/main" val="682106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ca-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18D6CEF-2F1B-43C5-821A-5403198D17DE}" type="datetimeFigureOut">
              <a:rPr lang="ca-ES" smtClean="0"/>
              <a:t>2/4/2019</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86CA5E31-A66C-473D-88EF-D4612E023250}" type="slidenum">
              <a:rPr lang="ca-ES" smtClean="0"/>
              <a:t>‹Nº›</a:t>
            </a:fld>
            <a:endParaRPr lang="ca-ES"/>
          </a:p>
        </p:txBody>
      </p:sp>
    </p:spTree>
    <p:extLst>
      <p:ext uri="{BB962C8B-B14F-4D97-AF65-F5344CB8AC3E}">
        <p14:creationId xmlns:p14="http://schemas.microsoft.com/office/powerpoint/2010/main" val="411376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ca-ES"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8D6CEF-2F1B-43C5-821A-5403198D17DE}" type="datetimeFigureOut">
              <a:rPr lang="ca-ES" smtClean="0"/>
              <a:t>2/4/2019</a:t>
            </a:fld>
            <a:endParaRPr lang="ca-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CA5E31-A66C-473D-88EF-D4612E023250}" type="slidenum">
              <a:rPr lang="ca-ES" smtClean="0"/>
              <a:t>‹Nº›</a:t>
            </a:fld>
            <a:endParaRPr lang="ca-ES"/>
          </a:p>
        </p:txBody>
      </p:sp>
      <p:pic>
        <p:nvPicPr>
          <p:cNvPr id="7" name="6 Imagen"/>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179734" y="6301136"/>
            <a:ext cx="966663" cy="485077"/>
          </a:xfrm>
          <a:prstGeom prst="rect">
            <a:avLst/>
          </a:prstGeom>
          <a:noFill/>
          <a:ln>
            <a:noFill/>
          </a:ln>
        </p:spPr>
      </p:pic>
      <p:pic>
        <p:nvPicPr>
          <p:cNvPr id="8" name="Picture 4" descr="ellogoinnogenierum"/>
          <p:cNvPicPr>
            <a:picLocks noChangeAspect="1" noChangeArrowheads="1"/>
          </p:cNvPicPr>
          <p:nvPr userDrawn="1"/>
        </p:nvPicPr>
        <p:blipFill>
          <a:blip r:embed="rId15">
            <a:extLst>
              <a:ext uri="{28A0092B-C50C-407E-A947-70E740481C1C}">
                <a14:useLocalDpi xmlns:a14="http://schemas.microsoft.com/office/drawing/2010/main" val="0"/>
              </a:ext>
            </a:extLst>
          </a:blip>
          <a:srcRect b="24866"/>
          <a:stretch>
            <a:fillRect/>
          </a:stretch>
        </p:blipFill>
        <p:spPr bwMode="auto">
          <a:xfrm>
            <a:off x="7564288" y="6229350"/>
            <a:ext cx="55721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4319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president.gestio-empresarial@comissions.eic.cat" TargetMode="Externa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268761"/>
            <a:ext cx="7772400" cy="1872208"/>
          </a:xfrm>
        </p:spPr>
        <p:txBody>
          <a:bodyPr>
            <a:normAutofit fontScale="90000"/>
          </a:bodyPr>
          <a:lstStyle/>
          <a:p>
            <a:r>
              <a:rPr lang="ca-ES" sz="6700" b="1" dirty="0" smtClean="0"/>
              <a:t>Compliance per a </a:t>
            </a:r>
            <a:br>
              <a:rPr lang="ca-ES" sz="6700" b="1" dirty="0" smtClean="0"/>
            </a:br>
            <a:r>
              <a:rPr lang="ca-ES" sz="6700" b="1" dirty="0" smtClean="0"/>
              <a:t>empreses innovadores</a:t>
            </a:r>
            <a:r>
              <a:rPr lang="ca-ES" b="1" dirty="0" smtClean="0"/>
              <a:t/>
            </a:r>
            <a:br>
              <a:rPr lang="ca-ES" b="1" dirty="0" smtClean="0"/>
            </a:br>
            <a:endParaRPr lang="ca-ES" dirty="0"/>
          </a:p>
        </p:txBody>
      </p:sp>
      <p:sp>
        <p:nvSpPr>
          <p:cNvPr id="5" name="2 Subtítulo"/>
          <p:cNvSpPr txBox="1">
            <a:spLocks/>
          </p:cNvSpPr>
          <p:nvPr/>
        </p:nvSpPr>
        <p:spPr>
          <a:xfrm>
            <a:off x="1763688" y="3274318"/>
            <a:ext cx="5760640" cy="50405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ca-ES" sz="2000" dirty="0" smtClean="0">
                <a:solidFill>
                  <a:schemeClr val="tx1"/>
                </a:solidFill>
              </a:rPr>
              <a:t>3 d'abril del 2019 - </a:t>
            </a:r>
            <a:r>
              <a:rPr lang="es-ES" sz="2000" dirty="0" err="1" smtClean="0">
                <a:solidFill>
                  <a:schemeClr val="tx1"/>
                </a:solidFill>
              </a:rPr>
              <a:t>Seu</a:t>
            </a:r>
            <a:r>
              <a:rPr lang="es-ES" sz="2000" dirty="0" smtClean="0">
                <a:solidFill>
                  <a:schemeClr val="tx1"/>
                </a:solidFill>
              </a:rPr>
              <a:t> </a:t>
            </a:r>
            <a:r>
              <a:rPr lang="es-ES" sz="2000" dirty="0" err="1" smtClean="0">
                <a:solidFill>
                  <a:schemeClr val="tx1"/>
                </a:solidFill>
              </a:rPr>
              <a:t>d’ACCIÓ</a:t>
            </a:r>
            <a:r>
              <a:rPr lang="es-ES" sz="2000" dirty="0" smtClean="0">
                <a:solidFill>
                  <a:schemeClr val="tx1"/>
                </a:solidFill>
              </a:rPr>
              <a:t> a Barcelona</a:t>
            </a:r>
          </a:p>
        </p:txBody>
      </p:sp>
      <p:sp>
        <p:nvSpPr>
          <p:cNvPr id="6" name="2 Subtítulo"/>
          <p:cNvSpPr>
            <a:spLocks noGrp="1"/>
          </p:cNvSpPr>
          <p:nvPr>
            <p:ph type="subTitle" idx="1"/>
          </p:nvPr>
        </p:nvSpPr>
        <p:spPr>
          <a:xfrm>
            <a:off x="3059832" y="4077072"/>
            <a:ext cx="3096344" cy="936104"/>
          </a:xfrm>
        </p:spPr>
        <p:txBody>
          <a:bodyPr>
            <a:normAutofit/>
          </a:bodyPr>
          <a:lstStyle/>
          <a:p>
            <a:r>
              <a:rPr lang="ca-ES" sz="2400" b="1" dirty="0" err="1" smtClean="0">
                <a:solidFill>
                  <a:schemeClr val="tx1"/>
                </a:solidFill>
              </a:rPr>
              <a:t>Gian</a:t>
            </a:r>
            <a:r>
              <a:rPr lang="ca-ES" sz="2400" b="1" dirty="0" smtClean="0">
                <a:solidFill>
                  <a:schemeClr val="tx1"/>
                </a:solidFill>
              </a:rPr>
              <a:t>-Lluís </a:t>
            </a:r>
            <a:r>
              <a:rPr lang="ca-ES" sz="2400" b="1" dirty="0" err="1" smtClean="0">
                <a:solidFill>
                  <a:schemeClr val="tx1"/>
                </a:solidFill>
              </a:rPr>
              <a:t>Ribechini</a:t>
            </a:r>
            <a:endParaRPr lang="ca-ES" sz="2400" b="1" dirty="0" smtClean="0">
              <a:solidFill>
                <a:schemeClr val="tx1"/>
              </a:solidFill>
            </a:endParaRPr>
          </a:p>
          <a:p>
            <a:r>
              <a:rPr lang="ca-ES" sz="2000" dirty="0" smtClean="0">
                <a:solidFill>
                  <a:schemeClr val="tx1"/>
                </a:solidFill>
              </a:rPr>
              <a:t>Enginyer Industrial </a:t>
            </a:r>
          </a:p>
          <a:p>
            <a:endParaRPr lang="ca-ES" i="1" dirty="0">
              <a:solidFill>
                <a:schemeClr val="tx1"/>
              </a:solidFill>
            </a:endParaRPr>
          </a:p>
        </p:txBody>
      </p:sp>
      <p:pic>
        <p:nvPicPr>
          <p:cNvPr id="7" name="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372923"/>
            <a:ext cx="1152128" cy="485077"/>
          </a:xfrm>
          <a:prstGeom prst="rect">
            <a:avLst/>
          </a:prstGeom>
        </p:spPr>
      </p:pic>
      <p:sp>
        <p:nvSpPr>
          <p:cNvPr id="9" name="8 Rectángulo"/>
          <p:cNvSpPr/>
          <p:nvPr/>
        </p:nvSpPr>
        <p:spPr>
          <a:xfrm>
            <a:off x="373113" y="5013176"/>
            <a:ext cx="8352928" cy="923330"/>
          </a:xfrm>
          <a:prstGeom prst="rect">
            <a:avLst/>
          </a:prstGeom>
        </p:spPr>
        <p:txBody>
          <a:bodyPr wrap="square">
            <a:spAutoFit/>
          </a:bodyPr>
          <a:lstStyle/>
          <a:p>
            <a:pPr algn="ctr"/>
            <a:r>
              <a:rPr lang="ca-ES" i="1" dirty="0"/>
              <a:t>President de la Comissió de Gestió </a:t>
            </a:r>
            <a:r>
              <a:rPr lang="ca-ES" i="1" dirty="0" smtClean="0"/>
              <a:t>Empresarial</a:t>
            </a:r>
          </a:p>
          <a:p>
            <a:pPr algn="ctr"/>
            <a:r>
              <a:rPr lang="ca-ES" i="1" dirty="0" smtClean="0"/>
              <a:t>Coordinador </a:t>
            </a:r>
            <a:r>
              <a:rPr lang="ca-ES" i="1" dirty="0"/>
              <a:t>del Grup de Treball de Compliance Tècnic </a:t>
            </a:r>
            <a:endParaRPr lang="ca-ES" i="1" dirty="0" smtClean="0"/>
          </a:p>
          <a:p>
            <a:pPr algn="ctr"/>
            <a:r>
              <a:rPr lang="ca-ES" i="1" dirty="0" smtClean="0"/>
              <a:t>Enginyers </a:t>
            </a:r>
            <a:r>
              <a:rPr lang="ca-ES" i="1" dirty="0"/>
              <a:t>Industrials de Catalunya</a:t>
            </a:r>
          </a:p>
        </p:txBody>
      </p:sp>
    </p:spTree>
    <p:extLst>
      <p:ext uri="{BB962C8B-B14F-4D97-AF65-F5344CB8AC3E}">
        <p14:creationId xmlns:p14="http://schemas.microsoft.com/office/powerpoint/2010/main" val="3698133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1052736"/>
            <a:ext cx="8856984" cy="5073427"/>
          </a:xfrm>
        </p:spPr>
        <p:txBody>
          <a:bodyPr>
            <a:normAutofit/>
          </a:bodyPr>
          <a:lstStyle/>
          <a:p>
            <a:pPr>
              <a:buFontTx/>
              <a:buChar char="-"/>
            </a:pPr>
            <a:endParaRPr lang="es-ES" sz="4000" dirty="0" smtClean="0"/>
          </a:p>
          <a:p>
            <a:pPr>
              <a:buFontTx/>
              <a:buChar char="-"/>
            </a:pPr>
            <a:r>
              <a:rPr lang="es-ES" sz="4000" dirty="0" err="1" smtClean="0"/>
              <a:t>Tens</a:t>
            </a:r>
            <a:r>
              <a:rPr lang="es-ES" sz="4000" dirty="0" smtClean="0"/>
              <a:t> en </a:t>
            </a:r>
            <a:r>
              <a:rPr lang="es-ES" sz="4000" dirty="0" err="1" smtClean="0"/>
              <a:t>compte</a:t>
            </a:r>
            <a:r>
              <a:rPr lang="es-ES" sz="4000" dirty="0" smtClean="0"/>
              <a:t> les </a:t>
            </a:r>
            <a:r>
              <a:rPr lang="es-ES" sz="4000" dirty="0" err="1" smtClean="0"/>
              <a:t>directives</a:t>
            </a:r>
            <a:r>
              <a:rPr lang="es-ES" sz="4000" dirty="0" smtClean="0"/>
              <a:t> </a:t>
            </a:r>
            <a:r>
              <a:rPr lang="es-ES" sz="4000" dirty="0" err="1" smtClean="0"/>
              <a:t>quan</a:t>
            </a:r>
            <a:r>
              <a:rPr lang="es-ES" sz="4000" dirty="0" smtClean="0"/>
              <a:t> </a:t>
            </a:r>
            <a:r>
              <a:rPr lang="es-ES" sz="4000" dirty="0" err="1" smtClean="0"/>
              <a:t>vols</a:t>
            </a:r>
            <a:r>
              <a:rPr lang="es-ES" sz="4000" dirty="0" smtClean="0"/>
              <a:t> </a:t>
            </a:r>
            <a:r>
              <a:rPr lang="es-ES" sz="4000" dirty="0" err="1" smtClean="0"/>
              <a:t>desenvolupar</a:t>
            </a:r>
            <a:r>
              <a:rPr lang="es-ES" sz="4000" dirty="0" smtClean="0"/>
              <a:t> </a:t>
            </a:r>
            <a:r>
              <a:rPr lang="es-ES" sz="4000" dirty="0" err="1" smtClean="0"/>
              <a:t>nous</a:t>
            </a:r>
            <a:r>
              <a:rPr lang="es-ES" sz="4000" dirty="0" smtClean="0"/>
              <a:t> </a:t>
            </a:r>
            <a:r>
              <a:rPr lang="es-ES" sz="4000" dirty="0" err="1" smtClean="0"/>
              <a:t>productes</a:t>
            </a:r>
            <a:r>
              <a:rPr lang="es-ES" sz="4000" dirty="0" smtClean="0"/>
              <a:t> I4.0? </a:t>
            </a:r>
          </a:p>
          <a:p>
            <a:pPr>
              <a:buFontTx/>
              <a:buChar char="-"/>
            </a:pPr>
            <a:r>
              <a:rPr lang="es-ES" sz="4000" dirty="0" smtClean="0">
                <a:solidFill>
                  <a:srgbClr val="FF0000"/>
                </a:solidFill>
              </a:rPr>
              <a:t>NO, perqué… </a:t>
            </a:r>
            <a:r>
              <a:rPr lang="ca-ES" sz="4000" b="1" dirty="0" smtClean="0">
                <a:solidFill>
                  <a:srgbClr val="FF0000"/>
                </a:solidFill>
              </a:rPr>
              <a:t>la legislació no pot frenar la innovació!</a:t>
            </a:r>
            <a:endParaRPr lang="ca-ES" sz="4000" b="1" dirty="0">
              <a:solidFill>
                <a:srgbClr val="FF0000"/>
              </a:solidFill>
            </a:endParaRPr>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372923"/>
            <a:ext cx="1152128" cy="485077"/>
          </a:xfrm>
          <a:prstGeom prst="rect">
            <a:avLst/>
          </a:prstGeom>
        </p:spPr>
      </p:pic>
    </p:spTree>
    <p:extLst>
      <p:ext uri="{BB962C8B-B14F-4D97-AF65-F5344CB8AC3E}">
        <p14:creationId xmlns:p14="http://schemas.microsoft.com/office/powerpoint/2010/main" val="3633875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62074"/>
          </a:xfrm>
        </p:spPr>
        <p:txBody>
          <a:bodyPr>
            <a:normAutofit fontScale="90000"/>
          </a:bodyPr>
          <a:lstStyle/>
          <a:p>
            <a:r>
              <a:rPr lang="ca-ES" dirty="0"/>
              <a:t>Requisits Essencials del Producte</a:t>
            </a:r>
            <a:endParaRPr lang="es-ES" dirty="0"/>
          </a:p>
        </p:txBody>
      </p:sp>
      <p:sp>
        <p:nvSpPr>
          <p:cNvPr id="3" name="2 Marcador de contenido"/>
          <p:cNvSpPr>
            <a:spLocks noGrp="1"/>
          </p:cNvSpPr>
          <p:nvPr>
            <p:ph idx="1"/>
          </p:nvPr>
        </p:nvSpPr>
        <p:spPr>
          <a:xfrm>
            <a:off x="457200" y="1052736"/>
            <a:ext cx="8229600" cy="5073427"/>
          </a:xfrm>
        </p:spPr>
        <p:txBody>
          <a:bodyPr>
            <a:normAutofit/>
          </a:bodyPr>
          <a:lstStyle/>
          <a:p>
            <a:r>
              <a:rPr lang="ca-ES" dirty="0"/>
              <a:t>Els requisits essencials defineixen els resultats que es pretén assolir, o els perills als quals es farà front, però </a:t>
            </a:r>
            <a:r>
              <a:rPr lang="ca-ES" u="sng" dirty="0"/>
              <a:t>no especifiquen les solucions tècniques per aconseguir-ho</a:t>
            </a:r>
            <a:r>
              <a:rPr lang="ca-ES" dirty="0" smtClean="0"/>
              <a:t>.</a:t>
            </a:r>
          </a:p>
          <a:p>
            <a:pPr algn="just"/>
            <a:r>
              <a:rPr lang="ca-ES" dirty="0" smtClean="0"/>
              <a:t>Aquesta </a:t>
            </a:r>
            <a:r>
              <a:rPr lang="ca-ES" dirty="0"/>
              <a:t>flexibilitat permet als fabricants escollir la manera de complir els requisits</a:t>
            </a:r>
            <a:r>
              <a:rPr lang="ca-ES" dirty="0" smtClean="0"/>
              <a:t>.</a:t>
            </a:r>
          </a:p>
          <a:p>
            <a:pPr algn="just"/>
            <a:r>
              <a:rPr lang="ca-ES" dirty="0" smtClean="0"/>
              <a:t>Permet </a:t>
            </a:r>
            <a:r>
              <a:rPr lang="ca-ES" dirty="0"/>
              <a:t>que els materials i el disseny dels productes puguin adaptar-se als avenços tecnològics.</a:t>
            </a:r>
            <a:endParaRPr lang="ca-ES" dirty="0" smtClean="0"/>
          </a:p>
          <a:p>
            <a:endParaRPr lang="ca-ES" dirty="0"/>
          </a:p>
        </p:txBody>
      </p:sp>
    </p:spTree>
    <p:extLst>
      <p:ext uri="{BB962C8B-B14F-4D97-AF65-F5344CB8AC3E}">
        <p14:creationId xmlns:p14="http://schemas.microsoft.com/office/powerpoint/2010/main" val="21003012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562074"/>
          </a:xfrm>
        </p:spPr>
        <p:txBody>
          <a:bodyPr>
            <a:noAutofit/>
          </a:bodyPr>
          <a:lstStyle/>
          <a:p>
            <a:r>
              <a:rPr lang="ca-ES" sz="3200" dirty="0" smtClean="0"/>
              <a:t>Requisits essencials  (Directiva 2014/53/UE )</a:t>
            </a:r>
            <a:endParaRPr lang="ca-ES" sz="3200" dirty="0"/>
          </a:p>
        </p:txBody>
      </p:sp>
      <p:sp>
        <p:nvSpPr>
          <p:cNvPr id="3" name="2 Marcador de contenido"/>
          <p:cNvSpPr>
            <a:spLocks noGrp="1"/>
          </p:cNvSpPr>
          <p:nvPr>
            <p:ph idx="1"/>
          </p:nvPr>
        </p:nvSpPr>
        <p:spPr>
          <a:xfrm>
            <a:off x="251520" y="764704"/>
            <a:ext cx="8640960" cy="5544615"/>
          </a:xfrm>
        </p:spPr>
        <p:txBody>
          <a:bodyPr>
            <a:normAutofit fontScale="47500" lnSpcReduction="20000"/>
          </a:bodyPr>
          <a:lstStyle/>
          <a:p>
            <a:pPr marL="0" indent="0" algn="just">
              <a:buNone/>
            </a:pPr>
            <a:r>
              <a:rPr lang="ca-ES" dirty="0" smtClean="0"/>
              <a:t>1. Els equips radioelèctrics s’han de fabricar de manera que es garanteixin els següents requisits essencials:</a:t>
            </a:r>
          </a:p>
          <a:p>
            <a:pPr marL="180975" indent="-180975" algn="just">
              <a:buNone/>
              <a:tabLst>
                <a:tab pos="180975" algn="l"/>
              </a:tabLst>
            </a:pPr>
            <a:r>
              <a:rPr lang="ca-ES" dirty="0" smtClean="0"/>
              <a:t>	a) La </a:t>
            </a:r>
            <a:r>
              <a:rPr lang="ca-ES" dirty="0"/>
              <a:t>protecció</a:t>
            </a:r>
            <a:r>
              <a:rPr lang="ca-ES" dirty="0" smtClean="0"/>
              <a:t> de la salut i la seguretat de les persones i els animals domèstics, i la protecció dels béns, inclosos els objectius respecte dels requisits en matèria de seguretat que estableix el Directiva 2014/35/UE, però sense aplicar ni tenir en compte els límits de tensió.</a:t>
            </a:r>
          </a:p>
          <a:p>
            <a:pPr marL="180975" indent="-180975" algn="just">
              <a:buNone/>
              <a:tabLst>
                <a:tab pos="180975" algn="l"/>
              </a:tabLst>
            </a:pPr>
            <a:r>
              <a:rPr lang="ca-ES" dirty="0"/>
              <a:t>	</a:t>
            </a:r>
            <a:r>
              <a:rPr lang="ca-ES" dirty="0" smtClean="0"/>
              <a:t>b) Un nivell adequat de compatibilitat electromagnètica d’acord amb el que disposa en la Directiva 2014/30/UE.</a:t>
            </a:r>
          </a:p>
          <a:p>
            <a:pPr marL="0" indent="0" algn="just">
              <a:buNone/>
            </a:pPr>
            <a:r>
              <a:rPr lang="ca-ES" dirty="0" smtClean="0"/>
              <a:t>2. Els equips radioelèctrics s’han de fabricar de manera que facin i afavoreixin un ús eficaç i eficient de l’espectre radioelèctric a fi d’evitar interferències perjudicials.</a:t>
            </a:r>
          </a:p>
          <a:p>
            <a:pPr marL="0" indent="0" algn="just">
              <a:buNone/>
            </a:pPr>
            <a:r>
              <a:rPr lang="ca-ES" dirty="0" smtClean="0"/>
              <a:t>3. Els </a:t>
            </a:r>
            <a:r>
              <a:rPr lang="ca-ES" u="sng" dirty="0" smtClean="0"/>
              <a:t>equips radioelèctrics</a:t>
            </a:r>
            <a:r>
              <a:rPr lang="ca-ES" dirty="0" smtClean="0"/>
              <a:t> corresponents a determinades categories o classes es fabricaran de manera que compleixin els requisits essencials següents:</a:t>
            </a:r>
          </a:p>
          <a:p>
            <a:pPr marL="180975" indent="-180975" algn="just">
              <a:buNone/>
            </a:pPr>
            <a:r>
              <a:rPr lang="ca-ES" dirty="0" smtClean="0"/>
              <a:t>	a) Que l’equip radioelèctric </a:t>
            </a:r>
            <a:r>
              <a:rPr lang="ca-ES" u="sng" dirty="0" smtClean="0"/>
              <a:t>interactuï amb accessoris</a:t>
            </a:r>
            <a:r>
              <a:rPr lang="ca-ES" dirty="0" smtClean="0"/>
              <a:t>, en particular amb els dispositius de càrrega comuns.</a:t>
            </a:r>
          </a:p>
          <a:p>
            <a:pPr marL="180975" indent="-180975" algn="just">
              <a:buNone/>
              <a:tabLst>
                <a:tab pos="180975" algn="l"/>
              </a:tabLst>
            </a:pPr>
            <a:r>
              <a:rPr lang="ca-ES" dirty="0"/>
              <a:t>	</a:t>
            </a:r>
            <a:r>
              <a:rPr lang="ca-ES" dirty="0" smtClean="0"/>
              <a:t>b) Que l’equip radioelèctric </a:t>
            </a:r>
            <a:r>
              <a:rPr lang="ca-ES" u="sng" dirty="0" smtClean="0"/>
              <a:t>interactuï amb altres equips radioelèctrics a través de xarxes de comunicació</a:t>
            </a:r>
            <a:r>
              <a:rPr lang="ca-ES" dirty="0" smtClean="0"/>
              <a:t>.</a:t>
            </a:r>
          </a:p>
          <a:p>
            <a:pPr marL="180975" indent="-180975" algn="just">
              <a:buNone/>
              <a:tabLst>
                <a:tab pos="180975" algn="l"/>
              </a:tabLst>
            </a:pPr>
            <a:r>
              <a:rPr lang="ca-ES" dirty="0"/>
              <a:t>	</a:t>
            </a:r>
            <a:r>
              <a:rPr lang="ca-ES" dirty="0" smtClean="0"/>
              <a:t>c) Que l’equip radioelèctric </a:t>
            </a:r>
            <a:r>
              <a:rPr lang="ca-ES" u="sng" dirty="0" smtClean="0"/>
              <a:t>es pugui connectar a interfícies </a:t>
            </a:r>
            <a:r>
              <a:rPr lang="ca-ES" dirty="0" smtClean="0"/>
              <a:t>del tipus adequat en tota la Unió Europea.</a:t>
            </a:r>
          </a:p>
          <a:p>
            <a:pPr marL="180975" indent="-180975" algn="just">
              <a:buNone/>
              <a:tabLst>
                <a:tab pos="180975" algn="l"/>
              </a:tabLst>
            </a:pPr>
            <a:r>
              <a:rPr lang="ca-ES" dirty="0"/>
              <a:t>	</a:t>
            </a:r>
            <a:r>
              <a:rPr lang="ca-ES" dirty="0" smtClean="0"/>
              <a:t>d) Que l’equip </a:t>
            </a:r>
            <a:r>
              <a:rPr lang="ca-ES" u="sng" dirty="0" smtClean="0"/>
              <a:t>no danyi la xarxa ni el seu funcionament </a:t>
            </a:r>
            <a:r>
              <a:rPr lang="ca-ES" dirty="0" smtClean="0"/>
              <a:t>ni utilitzi inadequadament els recursos de la xarxa de manera que causi una degradació inacceptable del servei.</a:t>
            </a:r>
          </a:p>
          <a:p>
            <a:pPr marL="180975" indent="-180975" algn="just">
              <a:buNone/>
              <a:tabLst>
                <a:tab pos="180975" algn="l"/>
              </a:tabLst>
            </a:pPr>
            <a:r>
              <a:rPr lang="ca-ES" dirty="0"/>
              <a:t>	</a:t>
            </a:r>
            <a:r>
              <a:rPr lang="ca-ES" dirty="0" smtClean="0"/>
              <a:t>e) Que l’equip </a:t>
            </a:r>
            <a:r>
              <a:rPr lang="ca-ES" u="sng" dirty="0" smtClean="0"/>
              <a:t>contingui salvaguardes </a:t>
            </a:r>
            <a:r>
              <a:rPr lang="ca-ES" dirty="0" smtClean="0"/>
              <a:t>que garanteixin la protecció de les dades personals i la privacitat de l’usuari i de l’abonat.</a:t>
            </a:r>
          </a:p>
          <a:p>
            <a:pPr marL="180975" indent="-180975" algn="just">
              <a:buNone/>
              <a:tabLst>
                <a:tab pos="180975" algn="l"/>
              </a:tabLst>
            </a:pPr>
            <a:r>
              <a:rPr lang="ca-ES" dirty="0"/>
              <a:t>	</a:t>
            </a:r>
            <a:r>
              <a:rPr lang="ca-ES" dirty="0" smtClean="0"/>
              <a:t>f) Que l’equip radioelèctric </a:t>
            </a:r>
            <a:r>
              <a:rPr lang="ca-ES" u="sng" dirty="0" smtClean="0"/>
              <a:t>sigui compatible </a:t>
            </a:r>
            <a:r>
              <a:rPr lang="ca-ES" dirty="0" smtClean="0"/>
              <a:t>amb determinades funcionalitats que garanteixin la protecció contra el frau.	</a:t>
            </a:r>
          </a:p>
          <a:p>
            <a:pPr marL="180975" indent="-180975" algn="just">
              <a:buNone/>
              <a:tabLst>
                <a:tab pos="180975" algn="l"/>
              </a:tabLst>
            </a:pPr>
            <a:r>
              <a:rPr lang="ca-ES" dirty="0"/>
              <a:t>	</a:t>
            </a:r>
            <a:r>
              <a:rPr lang="ca-ES" dirty="0" smtClean="0"/>
              <a:t>g) Que l’equip radioelèctric </a:t>
            </a:r>
            <a:r>
              <a:rPr lang="ca-ES" u="sng" dirty="0" smtClean="0"/>
              <a:t>sigui compatible </a:t>
            </a:r>
            <a:r>
              <a:rPr lang="ca-ES" dirty="0" smtClean="0"/>
              <a:t>amb determinades funcionalitats que garanteixin l’accés a serveis d’emergència.	</a:t>
            </a:r>
          </a:p>
          <a:p>
            <a:pPr marL="180975" indent="-180975" algn="just">
              <a:buNone/>
              <a:tabLst>
                <a:tab pos="180975" algn="l"/>
              </a:tabLst>
            </a:pPr>
            <a:r>
              <a:rPr lang="ca-ES" dirty="0"/>
              <a:t>	</a:t>
            </a:r>
            <a:r>
              <a:rPr lang="ca-ES" dirty="0" smtClean="0"/>
              <a:t>h) Que l’equip radioelèctric sigui compatible amb determinades funcionalitats que facilitin la seva utilització per part d’usuaris amb discapacitat.	</a:t>
            </a:r>
          </a:p>
          <a:p>
            <a:pPr marL="180975" indent="-180975" algn="just">
              <a:buNone/>
              <a:tabLst>
                <a:tab pos="180975" algn="l"/>
              </a:tabLst>
            </a:pPr>
            <a:r>
              <a:rPr lang="ca-ES" dirty="0"/>
              <a:t>	</a:t>
            </a:r>
            <a:r>
              <a:rPr lang="ca-ES" dirty="0" smtClean="0"/>
              <a:t>i) Que l’equip radioelèctric sigui compatible amb determinades funcionalitats que garanteixin que només es pugui incorporar programari si ha quedat demostrada la conformitat de la combinació d’equip radioelèctric i programari.</a:t>
            </a:r>
            <a:endParaRPr lang="ca-ES" dirty="0"/>
          </a:p>
        </p:txBody>
      </p:sp>
    </p:spTree>
    <p:extLst>
      <p:ext uri="{BB962C8B-B14F-4D97-AF65-F5344CB8AC3E}">
        <p14:creationId xmlns:p14="http://schemas.microsoft.com/office/powerpoint/2010/main" val="40506090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62074"/>
          </a:xfrm>
        </p:spPr>
        <p:txBody>
          <a:bodyPr>
            <a:normAutofit fontScale="90000"/>
          </a:bodyPr>
          <a:lstStyle/>
          <a:p>
            <a:r>
              <a:rPr lang="ca-ES" dirty="0"/>
              <a:t>La presumpció de conformitat</a:t>
            </a:r>
          </a:p>
        </p:txBody>
      </p:sp>
      <p:sp>
        <p:nvSpPr>
          <p:cNvPr id="3" name="2 Marcador de contenido"/>
          <p:cNvSpPr>
            <a:spLocks noGrp="1"/>
          </p:cNvSpPr>
          <p:nvPr>
            <p:ph idx="1"/>
          </p:nvPr>
        </p:nvSpPr>
        <p:spPr>
          <a:xfrm>
            <a:off x="457200" y="1052736"/>
            <a:ext cx="8229600" cy="5073427"/>
          </a:xfrm>
        </p:spPr>
        <p:txBody>
          <a:bodyPr>
            <a:normAutofit fontScale="92500" lnSpcReduction="20000"/>
          </a:bodyPr>
          <a:lstStyle/>
          <a:p>
            <a:pPr algn="just"/>
            <a:r>
              <a:rPr lang="ca-ES" dirty="0"/>
              <a:t>Les normes harmonitzades atorguen una presumpció de conformitat amb els requisits essencials que han de regular si les seves referències han estat publicades en el Diari Oficial de la Unió </a:t>
            </a:r>
            <a:r>
              <a:rPr lang="ca-ES" dirty="0" smtClean="0"/>
              <a:t>Europea.</a:t>
            </a:r>
          </a:p>
          <a:p>
            <a:pPr algn="just"/>
            <a:r>
              <a:rPr lang="ca-ES" dirty="0" smtClean="0"/>
              <a:t>Com </a:t>
            </a:r>
            <a:r>
              <a:rPr lang="ca-ES" dirty="0"/>
              <a:t>a regla general, la legislació d'harmonització de la Unió per als productes no imposa l'ús de normes harmonitzades. Solament els requisits essencials són jurídicament vinculants, i els fabricants poden aplicar qualsevol norma i especificació tècnica, però només les normes harmonitzades atorguen presumpció de conformitat.</a:t>
            </a:r>
          </a:p>
        </p:txBody>
      </p:sp>
    </p:spTree>
    <p:extLst>
      <p:ext uri="{BB962C8B-B14F-4D97-AF65-F5344CB8AC3E}">
        <p14:creationId xmlns:p14="http://schemas.microsoft.com/office/powerpoint/2010/main" val="23840026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562074"/>
          </a:xfrm>
        </p:spPr>
        <p:txBody>
          <a:bodyPr>
            <a:normAutofit fontScale="90000"/>
          </a:bodyPr>
          <a:lstStyle/>
          <a:p>
            <a:r>
              <a:rPr lang="ca-ES" dirty="0" smtClean="0"/>
              <a:t>Expedient tècnic</a:t>
            </a:r>
            <a:endParaRPr lang="ca-ES" dirty="0"/>
          </a:p>
        </p:txBody>
      </p:sp>
      <p:sp>
        <p:nvSpPr>
          <p:cNvPr id="3" name="2 Marcador de contenido"/>
          <p:cNvSpPr>
            <a:spLocks noGrp="1"/>
          </p:cNvSpPr>
          <p:nvPr>
            <p:ph idx="1"/>
          </p:nvPr>
        </p:nvSpPr>
        <p:spPr>
          <a:xfrm>
            <a:off x="251520" y="836712"/>
            <a:ext cx="8640960" cy="5616624"/>
          </a:xfrm>
        </p:spPr>
        <p:txBody>
          <a:bodyPr>
            <a:normAutofit fontScale="77500" lnSpcReduction="20000"/>
          </a:bodyPr>
          <a:lstStyle/>
          <a:p>
            <a:pPr marL="0" indent="0" algn="just">
              <a:buNone/>
            </a:pPr>
            <a:r>
              <a:rPr lang="ca-ES" dirty="0"/>
              <a:t>L'expedient tècnic ha d'incloure els aspectes del disseny, la fabricació i el funcionament del producte en la mesura que aquests siguin necessaris per avaluar la seva conformitat amb els requisits essencials, i inclourà el següent</a:t>
            </a:r>
            <a:r>
              <a:rPr lang="ca-ES" dirty="0" smtClean="0"/>
              <a:t>:</a:t>
            </a:r>
          </a:p>
          <a:p>
            <a:pPr marL="358775" indent="-358775" algn="just">
              <a:buFont typeface="+mj-lt"/>
              <a:buAutoNum type="alphaLcParenR"/>
            </a:pPr>
            <a:r>
              <a:rPr lang="ca-ES" dirty="0" smtClean="0"/>
              <a:t>Descripció </a:t>
            </a:r>
            <a:r>
              <a:rPr lang="ca-ES" dirty="0"/>
              <a:t>general del </a:t>
            </a:r>
            <a:r>
              <a:rPr lang="ca-ES" dirty="0" smtClean="0"/>
              <a:t>producte.</a:t>
            </a:r>
          </a:p>
          <a:p>
            <a:pPr marL="358775" indent="-358775" algn="just">
              <a:buFont typeface="+mj-lt"/>
              <a:buAutoNum type="alphaLcParenR"/>
            </a:pPr>
            <a:r>
              <a:rPr lang="ca-ES" dirty="0" smtClean="0"/>
              <a:t>La </a:t>
            </a:r>
            <a:r>
              <a:rPr lang="ca-ES" dirty="0"/>
              <a:t>llista de normes o especificacions tècniques </a:t>
            </a:r>
            <a:r>
              <a:rPr lang="ca-ES" dirty="0" smtClean="0"/>
              <a:t>aplicades.</a:t>
            </a:r>
          </a:p>
          <a:p>
            <a:pPr marL="358775" indent="-358775" algn="just">
              <a:buFont typeface="+mj-lt"/>
              <a:buAutoNum type="alphaLcParenR"/>
            </a:pPr>
            <a:r>
              <a:rPr lang="ca-ES" dirty="0" smtClean="0"/>
              <a:t>Condicions </a:t>
            </a:r>
            <a:r>
              <a:rPr lang="ca-ES" dirty="0"/>
              <a:t>de servei per a les quals s'ha dissenyat el </a:t>
            </a:r>
            <a:r>
              <a:rPr lang="ca-ES" dirty="0" smtClean="0"/>
              <a:t>producte.</a:t>
            </a:r>
          </a:p>
          <a:p>
            <a:pPr marL="358775" indent="-358775" algn="just">
              <a:buFont typeface="+mj-lt"/>
              <a:buAutoNum type="alphaLcParenR"/>
            </a:pPr>
            <a:r>
              <a:rPr lang="ca-ES" dirty="0" smtClean="0"/>
              <a:t>Característiques </a:t>
            </a:r>
            <a:r>
              <a:rPr lang="ca-ES" dirty="0"/>
              <a:t>assignades segons les normes o especificacions </a:t>
            </a:r>
            <a:r>
              <a:rPr lang="ca-ES" dirty="0" smtClean="0"/>
              <a:t>aplicables.</a:t>
            </a:r>
          </a:p>
          <a:p>
            <a:pPr marL="358775" indent="-358775" algn="just">
              <a:buFont typeface="+mj-lt"/>
              <a:buAutoNum type="alphaLcParenR"/>
            </a:pPr>
            <a:r>
              <a:rPr lang="ca-ES" dirty="0" smtClean="0"/>
              <a:t>Solucions </a:t>
            </a:r>
            <a:r>
              <a:rPr lang="ca-ES" dirty="0"/>
              <a:t>adoptades en el disseny i construcció del producte, incloent plànols de disseny amb dimensions generals, juntament amb la llista de components principals i les seves característiques, així com els esquemes </a:t>
            </a:r>
            <a:r>
              <a:rPr lang="ca-ES" dirty="0" smtClean="0"/>
              <a:t>elèctrics.</a:t>
            </a:r>
          </a:p>
          <a:p>
            <a:pPr marL="358775" indent="-358775" algn="just">
              <a:buFont typeface="+mj-lt"/>
              <a:buAutoNum type="alphaLcParenR"/>
            </a:pPr>
            <a:r>
              <a:rPr lang="ca-ES" dirty="0" smtClean="0"/>
              <a:t>Assaigs </a:t>
            </a:r>
            <a:r>
              <a:rPr lang="ca-ES" dirty="0"/>
              <a:t>de tipus amb resultat </a:t>
            </a:r>
            <a:r>
              <a:rPr lang="ca-ES" dirty="0" smtClean="0"/>
              <a:t>favorable.</a:t>
            </a:r>
          </a:p>
          <a:p>
            <a:pPr marL="358775" indent="-358775" algn="just">
              <a:buFont typeface="+mj-lt"/>
              <a:buAutoNum type="alphaLcParenR"/>
            </a:pPr>
            <a:r>
              <a:rPr lang="ca-ES" dirty="0" smtClean="0"/>
              <a:t>Referència </a:t>
            </a:r>
            <a:r>
              <a:rPr lang="ca-ES" dirty="0"/>
              <a:t>al sistema de qualitat de fabricació utilitzat per garantir la conformitat de la producció</a:t>
            </a:r>
            <a:r>
              <a:rPr lang="ca-ES" dirty="0" smtClean="0"/>
              <a:t>.</a:t>
            </a:r>
            <a:endParaRPr lang="es-ES" dirty="0"/>
          </a:p>
        </p:txBody>
      </p:sp>
    </p:spTree>
    <p:extLst>
      <p:ext uri="{BB962C8B-B14F-4D97-AF65-F5344CB8AC3E}">
        <p14:creationId xmlns:p14="http://schemas.microsoft.com/office/powerpoint/2010/main" val="36970093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520660396"/>
              </p:ext>
            </p:extLst>
          </p:nvPr>
        </p:nvGraphicFramePr>
        <p:xfrm>
          <a:off x="62564" y="1645109"/>
          <a:ext cx="8784976" cy="2088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Rectángulo"/>
          <p:cNvSpPr/>
          <p:nvPr/>
        </p:nvSpPr>
        <p:spPr>
          <a:xfrm>
            <a:off x="62564" y="1393081"/>
            <a:ext cx="4968552" cy="432048"/>
          </a:xfrm>
          <a:prstGeom prst="rect">
            <a:avLst/>
          </a:prstGeom>
          <a:gradFill>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dirty="0" smtClean="0"/>
              <a:t>PROJECTE / PROTOTIPATJE / ASSAIGS</a:t>
            </a:r>
            <a:endParaRPr lang="ca-ES" dirty="0"/>
          </a:p>
        </p:txBody>
      </p:sp>
      <p:sp>
        <p:nvSpPr>
          <p:cNvPr id="10" name="9 Rectángulo"/>
          <p:cNvSpPr/>
          <p:nvPr/>
        </p:nvSpPr>
        <p:spPr>
          <a:xfrm>
            <a:off x="5319148" y="1141053"/>
            <a:ext cx="2232248" cy="93610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ca-ES" dirty="0" smtClean="0"/>
              <a:t>INDUSTRIALITZACIO  PRE-PRODUCCIO</a:t>
            </a:r>
          </a:p>
          <a:p>
            <a:pPr algn="ctr"/>
            <a:r>
              <a:rPr lang="ca-ES" dirty="0" smtClean="0"/>
              <a:t>PRODUCCIO</a:t>
            </a:r>
            <a:endParaRPr lang="ca-ES" dirty="0"/>
          </a:p>
        </p:txBody>
      </p:sp>
      <p:sp>
        <p:nvSpPr>
          <p:cNvPr id="11" name="10 Rectángulo"/>
          <p:cNvSpPr/>
          <p:nvPr/>
        </p:nvSpPr>
        <p:spPr>
          <a:xfrm>
            <a:off x="7839428" y="1429085"/>
            <a:ext cx="1044116"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ca-ES" sz="1400" dirty="0" smtClean="0"/>
              <a:t>CONSUM</a:t>
            </a:r>
            <a:endParaRPr lang="ca-ES" sz="1400" dirty="0"/>
          </a:p>
        </p:txBody>
      </p:sp>
      <p:cxnSp>
        <p:nvCxnSpPr>
          <p:cNvPr id="13" name="12 Conector recto de flecha"/>
          <p:cNvCxnSpPr/>
          <p:nvPr/>
        </p:nvCxnSpPr>
        <p:spPr>
          <a:xfrm>
            <a:off x="65715" y="5088315"/>
            <a:ext cx="2484276"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4" name="13 CuadroTexto"/>
          <p:cNvSpPr txBox="1"/>
          <p:nvPr/>
        </p:nvSpPr>
        <p:spPr>
          <a:xfrm>
            <a:off x="584699" y="4718983"/>
            <a:ext cx="1743120" cy="307777"/>
          </a:xfrm>
          <a:prstGeom prst="rect">
            <a:avLst/>
          </a:prstGeom>
          <a:noFill/>
        </p:spPr>
        <p:txBody>
          <a:bodyPr wrap="square" rtlCol="0">
            <a:spAutoFit/>
          </a:bodyPr>
          <a:lstStyle/>
          <a:p>
            <a:r>
              <a:rPr lang="ca-ES" sz="1400" dirty="0" smtClean="0">
                <a:solidFill>
                  <a:srgbClr val="FF0000"/>
                </a:solidFill>
              </a:rPr>
              <a:t>TIME TO NEEDS</a:t>
            </a:r>
            <a:endParaRPr lang="ca-ES" sz="1400" dirty="0">
              <a:solidFill>
                <a:srgbClr val="FF0000"/>
              </a:solidFill>
            </a:endParaRPr>
          </a:p>
        </p:txBody>
      </p:sp>
      <p:cxnSp>
        <p:nvCxnSpPr>
          <p:cNvPr id="15" name="14 Conector recto de flecha"/>
          <p:cNvCxnSpPr/>
          <p:nvPr/>
        </p:nvCxnSpPr>
        <p:spPr>
          <a:xfrm>
            <a:off x="2585002" y="5341177"/>
            <a:ext cx="2484276"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6" name="15 CuadroTexto"/>
          <p:cNvSpPr txBox="1"/>
          <p:nvPr/>
        </p:nvSpPr>
        <p:spPr>
          <a:xfrm>
            <a:off x="2451524" y="4971845"/>
            <a:ext cx="2617754" cy="307777"/>
          </a:xfrm>
          <a:prstGeom prst="rect">
            <a:avLst/>
          </a:prstGeom>
          <a:noFill/>
        </p:spPr>
        <p:txBody>
          <a:bodyPr wrap="square" rtlCol="0">
            <a:spAutoFit/>
          </a:bodyPr>
          <a:lstStyle/>
          <a:p>
            <a:pPr algn="ctr"/>
            <a:r>
              <a:rPr lang="ca-ES" sz="1400" dirty="0" smtClean="0">
                <a:solidFill>
                  <a:srgbClr val="FF0000"/>
                </a:solidFill>
              </a:rPr>
              <a:t>TIME TO REQUIREMENTS</a:t>
            </a:r>
            <a:endParaRPr lang="ca-ES" sz="1400" dirty="0">
              <a:solidFill>
                <a:srgbClr val="FF0000"/>
              </a:solidFill>
            </a:endParaRPr>
          </a:p>
        </p:txBody>
      </p:sp>
      <p:cxnSp>
        <p:nvCxnSpPr>
          <p:cNvPr id="17" name="16 Conector recto de flecha"/>
          <p:cNvCxnSpPr/>
          <p:nvPr/>
        </p:nvCxnSpPr>
        <p:spPr>
          <a:xfrm>
            <a:off x="5190902" y="5546748"/>
            <a:ext cx="2484276"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8" name="17 CuadroTexto"/>
          <p:cNvSpPr txBox="1"/>
          <p:nvPr/>
        </p:nvSpPr>
        <p:spPr>
          <a:xfrm>
            <a:off x="5558849" y="5177416"/>
            <a:ext cx="1987684" cy="307777"/>
          </a:xfrm>
          <a:prstGeom prst="rect">
            <a:avLst/>
          </a:prstGeom>
          <a:noFill/>
        </p:spPr>
        <p:txBody>
          <a:bodyPr wrap="square" rtlCol="0">
            <a:spAutoFit/>
          </a:bodyPr>
          <a:lstStyle/>
          <a:p>
            <a:r>
              <a:rPr lang="ca-ES" sz="1400" dirty="0" smtClean="0">
                <a:solidFill>
                  <a:srgbClr val="FF0000"/>
                </a:solidFill>
              </a:rPr>
              <a:t>TIME TO PRODUCT</a:t>
            </a:r>
            <a:endParaRPr lang="ca-ES" sz="1400" dirty="0">
              <a:solidFill>
                <a:srgbClr val="FF0000"/>
              </a:solidFill>
            </a:endParaRPr>
          </a:p>
        </p:txBody>
      </p:sp>
      <p:cxnSp>
        <p:nvCxnSpPr>
          <p:cNvPr id="21" name="20 Conector recto de flecha"/>
          <p:cNvCxnSpPr/>
          <p:nvPr/>
        </p:nvCxnSpPr>
        <p:spPr>
          <a:xfrm>
            <a:off x="7745829" y="5811700"/>
            <a:ext cx="1195596"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2" name="21 CuadroTexto"/>
          <p:cNvSpPr txBox="1"/>
          <p:nvPr/>
        </p:nvSpPr>
        <p:spPr>
          <a:xfrm>
            <a:off x="7659551" y="5496694"/>
            <a:ext cx="1418576" cy="307777"/>
          </a:xfrm>
          <a:prstGeom prst="rect">
            <a:avLst/>
          </a:prstGeom>
          <a:noFill/>
        </p:spPr>
        <p:txBody>
          <a:bodyPr wrap="square" rtlCol="0">
            <a:spAutoFit/>
          </a:bodyPr>
          <a:lstStyle/>
          <a:p>
            <a:r>
              <a:rPr lang="ca-ES" sz="1400" dirty="0" smtClean="0">
                <a:solidFill>
                  <a:srgbClr val="FF0000"/>
                </a:solidFill>
              </a:rPr>
              <a:t>TIME TO CLIENT</a:t>
            </a:r>
            <a:endParaRPr lang="ca-ES" sz="1400" dirty="0">
              <a:solidFill>
                <a:srgbClr val="FF0000"/>
              </a:solidFill>
            </a:endParaRPr>
          </a:p>
        </p:txBody>
      </p:sp>
      <p:cxnSp>
        <p:nvCxnSpPr>
          <p:cNvPr id="25" name="24 Conector recto de flecha"/>
          <p:cNvCxnSpPr/>
          <p:nvPr/>
        </p:nvCxnSpPr>
        <p:spPr>
          <a:xfrm>
            <a:off x="62564" y="6037597"/>
            <a:ext cx="889672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6" name="25 CuadroTexto"/>
          <p:cNvSpPr txBox="1"/>
          <p:nvPr/>
        </p:nvSpPr>
        <p:spPr>
          <a:xfrm>
            <a:off x="3722720" y="5729820"/>
            <a:ext cx="1743120" cy="307777"/>
          </a:xfrm>
          <a:prstGeom prst="rect">
            <a:avLst/>
          </a:prstGeom>
          <a:noFill/>
        </p:spPr>
        <p:txBody>
          <a:bodyPr wrap="square" rtlCol="0">
            <a:spAutoFit/>
          </a:bodyPr>
          <a:lstStyle/>
          <a:p>
            <a:r>
              <a:rPr lang="ca-ES" sz="1400" b="1" dirty="0" smtClean="0">
                <a:solidFill>
                  <a:srgbClr val="FF0000"/>
                </a:solidFill>
              </a:rPr>
              <a:t>TIME TO MARKET</a:t>
            </a:r>
            <a:endParaRPr lang="ca-ES" sz="1400" b="1" dirty="0">
              <a:solidFill>
                <a:srgbClr val="FF0000"/>
              </a:solidFill>
            </a:endParaRPr>
          </a:p>
        </p:txBody>
      </p:sp>
      <p:sp>
        <p:nvSpPr>
          <p:cNvPr id="2" name="1 Rectángulo"/>
          <p:cNvSpPr/>
          <p:nvPr/>
        </p:nvSpPr>
        <p:spPr>
          <a:xfrm>
            <a:off x="140844" y="232538"/>
            <a:ext cx="8818440" cy="646331"/>
          </a:xfrm>
          <a:prstGeom prst="rect">
            <a:avLst/>
          </a:prstGeom>
        </p:spPr>
        <p:txBody>
          <a:bodyPr wrap="none">
            <a:spAutoFit/>
          </a:bodyPr>
          <a:lstStyle/>
          <a:p>
            <a:r>
              <a:rPr lang="ca-ES" sz="3600" dirty="0">
                <a:solidFill>
                  <a:srgbClr val="FF0000"/>
                </a:solidFill>
                <a:latin typeface="Showcard Gothic" pitchFamily="82" charset="0"/>
              </a:rPr>
              <a:t>NEW PRODUCT DEVELOPMENT PROCESS</a:t>
            </a:r>
          </a:p>
        </p:txBody>
      </p:sp>
      <p:sp>
        <p:nvSpPr>
          <p:cNvPr id="3" name="2 CuadroTexto"/>
          <p:cNvSpPr txBox="1"/>
          <p:nvPr/>
        </p:nvSpPr>
        <p:spPr>
          <a:xfrm>
            <a:off x="597839" y="3679929"/>
            <a:ext cx="1224136" cy="584775"/>
          </a:xfrm>
          <a:prstGeom prst="rect">
            <a:avLst/>
          </a:prstGeom>
          <a:noFill/>
          <a:ln w="25400">
            <a:solidFill>
              <a:srgbClr val="FF0000"/>
            </a:solidFill>
          </a:ln>
        </p:spPr>
        <p:txBody>
          <a:bodyPr wrap="square" rtlCol="0">
            <a:spAutoFit/>
          </a:bodyPr>
          <a:lstStyle/>
          <a:p>
            <a:pPr algn="ctr"/>
            <a:r>
              <a:rPr lang="es-ES" sz="1600" dirty="0" smtClean="0"/>
              <a:t>REQUISITS</a:t>
            </a:r>
          </a:p>
          <a:p>
            <a:pPr algn="ctr"/>
            <a:r>
              <a:rPr lang="es-ES" sz="1600" dirty="0" smtClean="0"/>
              <a:t>ESSENCIALS</a:t>
            </a:r>
            <a:endParaRPr lang="ca-ES" sz="1600" dirty="0"/>
          </a:p>
        </p:txBody>
      </p:sp>
      <p:cxnSp>
        <p:nvCxnSpPr>
          <p:cNvPr id="6" name="5 Conector recto de flecha"/>
          <p:cNvCxnSpPr/>
          <p:nvPr/>
        </p:nvCxnSpPr>
        <p:spPr>
          <a:xfrm flipV="1">
            <a:off x="1209907" y="3101699"/>
            <a:ext cx="0" cy="469135"/>
          </a:xfrm>
          <a:prstGeom prst="straightConnector1">
            <a:avLst/>
          </a:prstGeom>
          <a:ln w="50800">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23" name="22 CuadroTexto"/>
          <p:cNvSpPr txBox="1"/>
          <p:nvPr/>
        </p:nvSpPr>
        <p:spPr>
          <a:xfrm>
            <a:off x="2592617" y="3703885"/>
            <a:ext cx="1494745" cy="584775"/>
          </a:xfrm>
          <a:prstGeom prst="rect">
            <a:avLst/>
          </a:prstGeom>
          <a:noFill/>
          <a:ln w="25400">
            <a:solidFill>
              <a:srgbClr val="FF0000"/>
            </a:solidFill>
          </a:ln>
        </p:spPr>
        <p:txBody>
          <a:bodyPr wrap="square" rtlCol="0">
            <a:spAutoFit/>
          </a:bodyPr>
          <a:lstStyle/>
          <a:p>
            <a:pPr algn="ctr"/>
            <a:r>
              <a:rPr lang="es-ES" sz="1600" dirty="0" smtClean="0"/>
              <a:t>AVALUACIÓ DE CONFORMITAT</a:t>
            </a:r>
            <a:endParaRPr lang="ca-ES" sz="1600" dirty="0"/>
          </a:p>
        </p:txBody>
      </p:sp>
      <p:cxnSp>
        <p:nvCxnSpPr>
          <p:cNvPr id="24" name="23 Conector recto de flecha"/>
          <p:cNvCxnSpPr/>
          <p:nvPr/>
        </p:nvCxnSpPr>
        <p:spPr>
          <a:xfrm flipV="1">
            <a:off x="3224559" y="3125656"/>
            <a:ext cx="0" cy="469135"/>
          </a:xfrm>
          <a:prstGeom prst="straightConnector1">
            <a:avLst/>
          </a:prstGeom>
          <a:ln w="50800">
            <a:solidFill>
              <a:srgbClr val="FF0000"/>
            </a:solidFill>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986702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62074"/>
          </a:xfrm>
        </p:spPr>
        <p:txBody>
          <a:bodyPr>
            <a:normAutofit fontScale="90000"/>
          </a:bodyPr>
          <a:lstStyle/>
          <a:p>
            <a:r>
              <a:rPr lang="es-ES" dirty="0" smtClean="0"/>
              <a:t>Directiva vs. </a:t>
            </a:r>
            <a:r>
              <a:rPr lang="es-ES" dirty="0" err="1" smtClean="0"/>
              <a:t>Reglament</a:t>
            </a:r>
            <a:endParaRPr lang="ca-ES" dirty="0"/>
          </a:p>
        </p:txBody>
      </p:sp>
      <p:pic>
        <p:nvPicPr>
          <p:cNvPr id="5"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7656" t="36806" r="8515" b="36389"/>
          <a:stretch/>
        </p:blipFill>
        <p:spPr bwMode="auto">
          <a:xfrm>
            <a:off x="394767" y="4221088"/>
            <a:ext cx="8497713" cy="183832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2 Marcador de contenido"/>
          <p:cNvSpPr txBox="1">
            <a:spLocks/>
          </p:cNvSpPr>
          <p:nvPr/>
        </p:nvSpPr>
        <p:spPr>
          <a:xfrm>
            <a:off x="355254" y="980728"/>
            <a:ext cx="8229600" cy="5400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ca-ES" sz="2800" i="1" dirty="0" smtClean="0"/>
              <a:t>Directiva</a:t>
            </a:r>
            <a:r>
              <a:rPr lang="ca-ES" sz="2800" dirty="0" smtClean="0"/>
              <a:t>: s’ha de transposar a la legislació de cada país.</a:t>
            </a:r>
            <a:endParaRPr lang="es-ES" sz="2800" dirty="0" smtClean="0"/>
          </a:p>
          <a:p>
            <a:pPr marL="0" indent="0">
              <a:buFont typeface="Arial" panose="020B0604020202020204" pitchFamily="34" charset="0"/>
              <a:buNone/>
            </a:pPr>
            <a:endParaRPr lang="ca-ES" dirty="0"/>
          </a:p>
        </p:txBody>
      </p:sp>
      <p:sp>
        <p:nvSpPr>
          <p:cNvPr id="8" name="2 Marcador de contenido"/>
          <p:cNvSpPr>
            <a:spLocks noGrp="1"/>
          </p:cNvSpPr>
          <p:nvPr>
            <p:ph idx="1"/>
          </p:nvPr>
        </p:nvSpPr>
        <p:spPr>
          <a:xfrm>
            <a:off x="359024" y="3501008"/>
            <a:ext cx="8229600" cy="576064"/>
          </a:xfrm>
        </p:spPr>
        <p:txBody>
          <a:bodyPr>
            <a:normAutofit/>
          </a:bodyPr>
          <a:lstStyle/>
          <a:p>
            <a:pPr marL="0" indent="0">
              <a:buNone/>
            </a:pPr>
            <a:r>
              <a:rPr lang="es-ES" sz="3000" i="1" dirty="0" err="1"/>
              <a:t>Reglament</a:t>
            </a:r>
            <a:r>
              <a:rPr lang="es-ES" sz="3000" dirty="0"/>
              <a:t>: </a:t>
            </a:r>
            <a:r>
              <a:rPr lang="es-ES" sz="3000" dirty="0" err="1"/>
              <a:t>s’aplica</a:t>
            </a:r>
            <a:r>
              <a:rPr lang="es-ES" sz="3000" dirty="0"/>
              <a:t> </a:t>
            </a:r>
            <a:r>
              <a:rPr lang="es-ES" sz="3000" dirty="0" err="1"/>
              <a:t>directament</a:t>
            </a:r>
            <a:r>
              <a:rPr lang="es-ES" sz="3000" dirty="0"/>
              <a:t>, no es </a:t>
            </a:r>
            <a:r>
              <a:rPr lang="es-ES" sz="3000" dirty="0" err="1"/>
              <a:t>transposa</a:t>
            </a:r>
            <a:r>
              <a:rPr lang="es-ES" sz="3000" dirty="0"/>
              <a:t>. </a:t>
            </a:r>
          </a:p>
          <a:p>
            <a:pPr marL="0" indent="0">
              <a:buNone/>
            </a:pPr>
            <a:endParaRPr lang="ca-ES" dirty="0"/>
          </a:p>
        </p:txBody>
      </p:sp>
      <p:pic>
        <p:nvPicPr>
          <p:cNvPr id="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7367" t="38582" r="3776" b="39149"/>
          <a:stretch/>
        </p:blipFill>
        <p:spPr bwMode="auto">
          <a:xfrm>
            <a:off x="359024" y="1528800"/>
            <a:ext cx="8533456" cy="15524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709220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67544" y="116632"/>
            <a:ext cx="8229600" cy="513677"/>
          </a:xfrm>
        </p:spPr>
        <p:txBody>
          <a:bodyPr>
            <a:normAutofit fontScale="62500" lnSpcReduction="20000"/>
          </a:bodyPr>
          <a:lstStyle/>
          <a:p>
            <a:r>
              <a:rPr lang="en-US" dirty="0" err="1" smtClean="0"/>
              <a:t>Calendari</a:t>
            </a:r>
            <a:r>
              <a:rPr lang="en-US" dirty="0" smtClean="0"/>
              <a:t> Directives i </a:t>
            </a:r>
            <a:r>
              <a:rPr lang="en-US" dirty="0" err="1" smtClean="0"/>
              <a:t>Reglaments</a:t>
            </a:r>
            <a:endParaRPr lang="en-US" dirty="0"/>
          </a:p>
        </p:txBody>
      </p:sp>
      <p:sp>
        <p:nvSpPr>
          <p:cNvPr id="3" name="Freeform 2"/>
          <p:cNvSpPr>
            <a:spLocks/>
          </p:cNvSpPr>
          <p:nvPr/>
        </p:nvSpPr>
        <p:spPr bwMode="auto">
          <a:xfrm>
            <a:off x="206190" y="1391166"/>
            <a:ext cx="950693" cy="504000"/>
          </a:xfrm>
          <a:custGeom>
            <a:avLst/>
            <a:gdLst>
              <a:gd name="T0" fmla="*/ 1117 w 1224"/>
              <a:gd name="T1" fmla="*/ 255 h 1341"/>
              <a:gd name="T2" fmla="*/ 719 w 1224"/>
              <a:gd name="T3" fmla="*/ 25 h 1341"/>
              <a:gd name="T4" fmla="*/ 612 w 1224"/>
              <a:gd name="T5" fmla="*/ 0 h 1341"/>
              <a:gd name="T6" fmla="*/ 505 w 1224"/>
              <a:gd name="T7" fmla="*/ 25 h 1341"/>
              <a:gd name="T8" fmla="*/ 107 w 1224"/>
              <a:gd name="T9" fmla="*/ 255 h 1341"/>
              <a:gd name="T10" fmla="*/ 0 w 1224"/>
              <a:gd name="T11" fmla="*/ 441 h 1341"/>
              <a:gd name="T12" fmla="*/ 0 w 1224"/>
              <a:gd name="T13" fmla="*/ 900 h 1341"/>
              <a:gd name="T14" fmla="*/ 107 w 1224"/>
              <a:gd name="T15" fmla="*/ 1086 h 1341"/>
              <a:gd name="T16" fmla="*/ 505 w 1224"/>
              <a:gd name="T17" fmla="*/ 1315 h 1341"/>
              <a:gd name="T18" fmla="*/ 612 w 1224"/>
              <a:gd name="T19" fmla="*/ 1341 h 1341"/>
              <a:gd name="T20" fmla="*/ 719 w 1224"/>
              <a:gd name="T21" fmla="*/ 1315 h 1341"/>
              <a:gd name="T22" fmla="*/ 1117 w 1224"/>
              <a:gd name="T23" fmla="*/ 1086 h 1341"/>
              <a:gd name="T24" fmla="*/ 1224 w 1224"/>
              <a:gd name="T25" fmla="*/ 900 h 1341"/>
              <a:gd name="T26" fmla="*/ 1224 w 1224"/>
              <a:gd name="T27" fmla="*/ 441 h 1341"/>
              <a:gd name="T28" fmla="*/ 1117 w 1224"/>
              <a:gd name="T29" fmla="*/ 255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4" h="1341">
                <a:moveTo>
                  <a:pt x="1117" y="255"/>
                </a:moveTo>
                <a:cubicBezTo>
                  <a:pt x="719" y="25"/>
                  <a:pt x="719" y="25"/>
                  <a:pt x="719" y="25"/>
                </a:cubicBezTo>
                <a:cubicBezTo>
                  <a:pt x="690" y="8"/>
                  <a:pt x="651" y="0"/>
                  <a:pt x="612" y="0"/>
                </a:cubicBezTo>
                <a:cubicBezTo>
                  <a:pt x="573" y="0"/>
                  <a:pt x="534" y="8"/>
                  <a:pt x="505" y="25"/>
                </a:cubicBezTo>
                <a:cubicBezTo>
                  <a:pt x="107" y="255"/>
                  <a:pt x="107" y="255"/>
                  <a:pt x="107" y="255"/>
                </a:cubicBezTo>
                <a:cubicBezTo>
                  <a:pt x="48" y="289"/>
                  <a:pt x="0" y="373"/>
                  <a:pt x="0" y="441"/>
                </a:cubicBezTo>
                <a:cubicBezTo>
                  <a:pt x="0" y="900"/>
                  <a:pt x="0" y="900"/>
                  <a:pt x="0" y="900"/>
                </a:cubicBezTo>
                <a:cubicBezTo>
                  <a:pt x="0" y="968"/>
                  <a:pt x="48" y="1052"/>
                  <a:pt x="107" y="1086"/>
                </a:cubicBezTo>
                <a:cubicBezTo>
                  <a:pt x="505" y="1315"/>
                  <a:pt x="505" y="1315"/>
                  <a:pt x="505" y="1315"/>
                </a:cubicBezTo>
                <a:cubicBezTo>
                  <a:pt x="534" y="1332"/>
                  <a:pt x="573" y="1341"/>
                  <a:pt x="612" y="1341"/>
                </a:cubicBezTo>
                <a:cubicBezTo>
                  <a:pt x="651" y="1341"/>
                  <a:pt x="690" y="1332"/>
                  <a:pt x="719" y="1315"/>
                </a:cubicBezTo>
                <a:cubicBezTo>
                  <a:pt x="1117" y="1086"/>
                  <a:pt x="1117" y="1086"/>
                  <a:pt x="1117" y="1086"/>
                </a:cubicBezTo>
                <a:cubicBezTo>
                  <a:pt x="1176" y="1052"/>
                  <a:pt x="1224" y="968"/>
                  <a:pt x="1224" y="900"/>
                </a:cubicBezTo>
                <a:cubicBezTo>
                  <a:pt x="1224" y="441"/>
                  <a:pt x="1224" y="441"/>
                  <a:pt x="1224" y="441"/>
                </a:cubicBezTo>
                <a:cubicBezTo>
                  <a:pt x="1224" y="373"/>
                  <a:pt x="1176" y="289"/>
                  <a:pt x="1117" y="255"/>
                </a:cubicBezTo>
                <a:close/>
              </a:path>
            </a:pathLst>
          </a:custGeom>
          <a:solidFill>
            <a:schemeClr val="accent4"/>
          </a:solidFill>
          <a:ln w="38100">
            <a:noFill/>
          </a:ln>
        </p:spPr>
        <p:txBody>
          <a:bodyPr vert="horz" wrap="square" lIns="91440" tIns="45720" rIns="91440" bIns="45720" numCol="1" anchor="ctr" anchorCtr="0" compatLnSpc="1">
            <a:prstTxWarp prst="textNoShape">
              <a:avLst/>
            </a:prstTxWarp>
          </a:bodyPr>
          <a:lstStyle/>
          <a:p>
            <a:pPr algn="ctr"/>
            <a:r>
              <a:rPr lang="en-US" sz="2800" b="1" dirty="0">
                <a:solidFill>
                  <a:schemeClr val="bg2"/>
                </a:solidFill>
                <a:latin typeface="+mj-lt"/>
              </a:rPr>
              <a:t>2014</a:t>
            </a:r>
          </a:p>
        </p:txBody>
      </p:sp>
      <p:cxnSp>
        <p:nvCxnSpPr>
          <p:cNvPr id="5" name="Straight Connector 4"/>
          <p:cNvCxnSpPr/>
          <p:nvPr/>
        </p:nvCxnSpPr>
        <p:spPr>
          <a:xfrm>
            <a:off x="177260" y="2092517"/>
            <a:ext cx="8229600" cy="0"/>
          </a:xfrm>
          <a:prstGeom prst="line">
            <a:avLst/>
          </a:prstGeom>
          <a:ln w="3810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 name="Freeform 6"/>
          <p:cNvSpPr>
            <a:spLocks/>
          </p:cNvSpPr>
          <p:nvPr/>
        </p:nvSpPr>
        <p:spPr bwMode="auto">
          <a:xfrm>
            <a:off x="4898652" y="1493337"/>
            <a:ext cx="950693" cy="449565"/>
          </a:xfrm>
          <a:custGeom>
            <a:avLst/>
            <a:gdLst>
              <a:gd name="T0" fmla="*/ 1117 w 1224"/>
              <a:gd name="T1" fmla="*/ 255 h 1341"/>
              <a:gd name="T2" fmla="*/ 719 w 1224"/>
              <a:gd name="T3" fmla="*/ 25 h 1341"/>
              <a:gd name="T4" fmla="*/ 612 w 1224"/>
              <a:gd name="T5" fmla="*/ 0 h 1341"/>
              <a:gd name="T6" fmla="*/ 505 w 1224"/>
              <a:gd name="T7" fmla="*/ 25 h 1341"/>
              <a:gd name="T8" fmla="*/ 107 w 1224"/>
              <a:gd name="T9" fmla="*/ 255 h 1341"/>
              <a:gd name="T10" fmla="*/ 0 w 1224"/>
              <a:gd name="T11" fmla="*/ 441 h 1341"/>
              <a:gd name="T12" fmla="*/ 0 w 1224"/>
              <a:gd name="T13" fmla="*/ 900 h 1341"/>
              <a:gd name="T14" fmla="*/ 107 w 1224"/>
              <a:gd name="T15" fmla="*/ 1086 h 1341"/>
              <a:gd name="T16" fmla="*/ 505 w 1224"/>
              <a:gd name="T17" fmla="*/ 1315 h 1341"/>
              <a:gd name="T18" fmla="*/ 612 w 1224"/>
              <a:gd name="T19" fmla="*/ 1341 h 1341"/>
              <a:gd name="T20" fmla="*/ 719 w 1224"/>
              <a:gd name="T21" fmla="*/ 1315 h 1341"/>
              <a:gd name="T22" fmla="*/ 1117 w 1224"/>
              <a:gd name="T23" fmla="*/ 1086 h 1341"/>
              <a:gd name="T24" fmla="*/ 1224 w 1224"/>
              <a:gd name="T25" fmla="*/ 900 h 1341"/>
              <a:gd name="T26" fmla="*/ 1224 w 1224"/>
              <a:gd name="T27" fmla="*/ 441 h 1341"/>
              <a:gd name="T28" fmla="*/ 1117 w 1224"/>
              <a:gd name="T29" fmla="*/ 255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4" h="1341">
                <a:moveTo>
                  <a:pt x="1117" y="255"/>
                </a:moveTo>
                <a:cubicBezTo>
                  <a:pt x="719" y="25"/>
                  <a:pt x="719" y="25"/>
                  <a:pt x="719" y="25"/>
                </a:cubicBezTo>
                <a:cubicBezTo>
                  <a:pt x="690" y="8"/>
                  <a:pt x="651" y="0"/>
                  <a:pt x="612" y="0"/>
                </a:cubicBezTo>
                <a:cubicBezTo>
                  <a:pt x="573" y="0"/>
                  <a:pt x="534" y="8"/>
                  <a:pt x="505" y="25"/>
                </a:cubicBezTo>
                <a:cubicBezTo>
                  <a:pt x="107" y="255"/>
                  <a:pt x="107" y="255"/>
                  <a:pt x="107" y="255"/>
                </a:cubicBezTo>
                <a:cubicBezTo>
                  <a:pt x="48" y="289"/>
                  <a:pt x="0" y="373"/>
                  <a:pt x="0" y="441"/>
                </a:cubicBezTo>
                <a:cubicBezTo>
                  <a:pt x="0" y="900"/>
                  <a:pt x="0" y="900"/>
                  <a:pt x="0" y="900"/>
                </a:cubicBezTo>
                <a:cubicBezTo>
                  <a:pt x="0" y="968"/>
                  <a:pt x="48" y="1052"/>
                  <a:pt x="107" y="1086"/>
                </a:cubicBezTo>
                <a:cubicBezTo>
                  <a:pt x="505" y="1315"/>
                  <a:pt x="505" y="1315"/>
                  <a:pt x="505" y="1315"/>
                </a:cubicBezTo>
                <a:cubicBezTo>
                  <a:pt x="534" y="1332"/>
                  <a:pt x="573" y="1341"/>
                  <a:pt x="612" y="1341"/>
                </a:cubicBezTo>
                <a:cubicBezTo>
                  <a:pt x="651" y="1341"/>
                  <a:pt x="690" y="1332"/>
                  <a:pt x="719" y="1315"/>
                </a:cubicBezTo>
                <a:cubicBezTo>
                  <a:pt x="1117" y="1086"/>
                  <a:pt x="1117" y="1086"/>
                  <a:pt x="1117" y="1086"/>
                </a:cubicBezTo>
                <a:cubicBezTo>
                  <a:pt x="1176" y="1052"/>
                  <a:pt x="1224" y="968"/>
                  <a:pt x="1224" y="900"/>
                </a:cubicBezTo>
                <a:cubicBezTo>
                  <a:pt x="1224" y="441"/>
                  <a:pt x="1224" y="441"/>
                  <a:pt x="1224" y="441"/>
                </a:cubicBezTo>
                <a:cubicBezTo>
                  <a:pt x="1224" y="373"/>
                  <a:pt x="1176" y="289"/>
                  <a:pt x="1117" y="255"/>
                </a:cubicBezTo>
                <a:close/>
              </a:path>
            </a:pathLst>
          </a:custGeom>
          <a:solidFill>
            <a:schemeClr val="accent2"/>
          </a:solidFill>
          <a:ln w="38100">
            <a:noFill/>
          </a:ln>
        </p:spPr>
        <p:txBody>
          <a:bodyPr vert="horz" wrap="square" lIns="91440" tIns="45720" rIns="91440" bIns="45720" numCol="1" anchor="ctr" anchorCtr="0" compatLnSpc="1">
            <a:prstTxWarp prst="textNoShape">
              <a:avLst/>
            </a:prstTxWarp>
          </a:bodyPr>
          <a:lstStyle/>
          <a:p>
            <a:pPr algn="ctr"/>
            <a:r>
              <a:rPr lang="en-US" sz="2800" b="1" dirty="0" smtClean="0">
                <a:solidFill>
                  <a:schemeClr val="bg2"/>
                </a:solidFill>
                <a:latin typeface="+mj-lt"/>
              </a:rPr>
              <a:t>2016</a:t>
            </a:r>
            <a:endParaRPr lang="en-US" sz="2800" b="1" dirty="0">
              <a:solidFill>
                <a:schemeClr val="bg2"/>
              </a:solidFill>
              <a:latin typeface="+mj-lt"/>
            </a:endParaRPr>
          </a:p>
        </p:txBody>
      </p:sp>
      <p:sp>
        <p:nvSpPr>
          <p:cNvPr id="9" name="Freeform 8"/>
          <p:cNvSpPr>
            <a:spLocks/>
          </p:cNvSpPr>
          <p:nvPr/>
        </p:nvSpPr>
        <p:spPr bwMode="auto">
          <a:xfrm>
            <a:off x="578451" y="1974959"/>
            <a:ext cx="161003" cy="235116"/>
          </a:xfrm>
          <a:custGeom>
            <a:avLst/>
            <a:gdLst>
              <a:gd name="T0" fmla="*/ 1117 w 1224"/>
              <a:gd name="T1" fmla="*/ 255 h 1341"/>
              <a:gd name="T2" fmla="*/ 719 w 1224"/>
              <a:gd name="T3" fmla="*/ 25 h 1341"/>
              <a:gd name="T4" fmla="*/ 612 w 1224"/>
              <a:gd name="T5" fmla="*/ 0 h 1341"/>
              <a:gd name="T6" fmla="*/ 505 w 1224"/>
              <a:gd name="T7" fmla="*/ 25 h 1341"/>
              <a:gd name="T8" fmla="*/ 107 w 1224"/>
              <a:gd name="T9" fmla="*/ 255 h 1341"/>
              <a:gd name="T10" fmla="*/ 0 w 1224"/>
              <a:gd name="T11" fmla="*/ 441 h 1341"/>
              <a:gd name="T12" fmla="*/ 0 w 1224"/>
              <a:gd name="T13" fmla="*/ 900 h 1341"/>
              <a:gd name="T14" fmla="*/ 107 w 1224"/>
              <a:gd name="T15" fmla="*/ 1086 h 1341"/>
              <a:gd name="T16" fmla="*/ 505 w 1224"/>
              <a:gd name="T17" fmla="*/ 1315 h 1341"/>
              <a:gd name="T18" fmla="*/ 612 w 1224"/>
              <a:gd name="T19" fmla="*/ 1341 h 1341"/>
              <a:gd name="T20" fmla="*/ 719 w 1224"/>
              <a:gd name="T21" fmla="*/ 1315 h 1341"/>
              <a:gd name="T22" fmla="*/ 1117 w 1224"/>
              <a:gd name="T23" fmla="*/ 1086 h 1341"/>
              <a:gd name="T24" fmla="*/ 1224 w 1224"/>
              <a:gd name="T25" fmla="*/ 900 h 1341"/>
              <a:gd name="T26" fmla="*/ 1224 w 1224"/>
              <a:gd name="T27" fmla="*/ 441 h 1341"/>
              <a:gd name="T28" fmla="*/ 1117 w 1224"/>
              <a:gd name="T29" fmla="*/ 255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4" h="1341">
                <a:moveTo>
                  <a:pt x="1117" y="255"/>
                </a:moveTo>
                <a:cubicBezTo>
                  <a:pt x="719" y="25"/>
                  <a:pt x="719" y="25"/>
                  <a:pt x="719" y="25"/>
                </a:cubicBezTo>
                <a:cubicBezTo>
                  <a:pt x="690" y="8"/>
                  <a:pt x="651" y="0"/>
                  <a:pt x="612" y="0"/>
                </a:cubicBezTo>
                <a:cubicBezTo>
                  <a:pt x="573" y="0"/>
                  <a:pt x="534" y="8"/>
                  <a:pt x="505" y="25"/>
                </a:cubicBezTo>
                <a:cubicBezTo>
                  <a:pt x="107" y="255"/>
                  <a:pt x="107" y="255"/>
                  <a:pt x="107" y="255"/>
                </a:cubicBezTo>
                <a:cubicBezTo>
                  <a:pt x="48" y="289"/>
                  <a:pt x="0" y="373"/>
                  <a:pt x="0" y="441"/>
                </a:cubicBezTo>
                <a:cubicBezTo>
                  <a:pt x="0" y="900"/>
                  <a:pt x="0" y="900"/>
                  <a:pt x="0" y="900"/>
                </a:cubicBezTo>
                <a:cubicBezTo>
                  <a:pt x="0" y="968"/>
                  <a:pt x="48" y="1052"/>
                  <a:pt x="107" y="1086"/>
                </a:cubicBezTo>
                <a:cubicBezTo>
                  <a:pt x="505" y="1315"/>
                  <a:pt x="505" y="1315"/>
                  <a:pt x="505" y="1315"/>
                </a:cubicBezTo>
                <a:cubicBezTo>
                  <a:pt x="534" y="1332"/>
                  <a:pt x="573" y="1341"/>
                  <a:pt x="612" y="1341"/>
                </a:cubicBezTo>
                <a:cubicBezTo>
                  <a:pt x="651" y="1341"/>
                  <a:pt x="690" y="1332"/>
                  <a:pt x="719" y="1315"/>
                </a:cubicBezTo>
                <a:cubicBezTo>
                  <a:pt x="1117" y="1086"/>
                  <a:pt x="1117" y="1086"/>
                  <a:pt x="1117" y="1086"/>
                </a:cubicBezTo>
                <a:cubicBezTo>
                  <a:pt x="1176" y="1052"/>
                  <a:pt x="1224" y="968"/>
                  <a:pt x="1224" y="900"/>
                </a:cubicBezTo>
                <a:cubicBezTo>
                  <a:pt x="1224" y="441"/>
                  <a:pt x="1224" y="441"/>
                  <a:pt x="1224" y="441"/>
                </a:cubicBezTo>
                <a:cubicBezTo>
                  <a:pt x="1224" y="373"/>
                  <a:pt x="1176" y="289"/>
                  <a:pt x="1117" y="255"/>
                </a:cubicBezTo>
                <a:close/>
              </a:path>
            </a:pathLst>
          </a:custGeom>
          <a:solidFill>
            <a:schemeClr val="accent4"/>
          </a:solidFill>
          <a:ln w="38100">
            <a:noFill/>
          </a:ln>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a:off x="6420418" y="1964419"/>
            <a:ext cx="161003" cy="235116"/>
          </a:xfrm>
          <a:custGeom>
            <a:avLst/>
            <a:gdLst>
              <a:gd name="T0" fmla="*/ 1117 w 1224"/>
              <a:gd name="T1" fmla="*/ 255 h 1341"/>
              <a:gd name="T2" fmla="*/ 719 w 1224"/>
              <a:gd name="T3" fmla="*/ 25 h 1341"/>
              <a:gd name="T4" fmla="*/ 612 w 1224"/>
              <a:gd name="T5" fmla="*/ 0 h 1341"/>
              <a:gd name="T6" fmla="*/ 505 w 1224"/>
              <a:gd name="T7" fmla="*/ 25 h 1341"/>
              <a:gd name="T8" fmla="*/ 107 w 1224"/>
              <a:gd name="T9" fmla="*/ 255 h 1341"/>
              <a:gd name="T10" fmla="*/ 0 w 1224"/>
              <a:gd name="T11" fmla="*/ 441 h 1341"/>
              <a:gd name="T12" fmla="*/ 0 w 1224"/>
              <a:gd name="T13" fmla="*/ 900 h 1341"/>
              <a:gd name="T14" fmla="*/ 107 w 1224"/>
              <a:gd name="T15" fmla="*/ 1086 h 1341"/>
              <a:gd name="T16" fmla="*/ 505 w 1224"/>
              <a:gd name="T17" fmla="*/ 1315 h 1341"/>
              <a:gd name="T18" fmla="*/ 612 w 1224"/>
              <a:gd name="T19" fmla="*/ 1341 h 1341"/>
              <a:gd name="T20" fmla="*/ 719 w 1224"/>
              <a:gd name="T21" fmla="*/ 1315 h 1341"/>
              <a:gd name="T22" fmla="*/ 1117 w 1224"/>
              <a:gd name="T23" fmla="*/ 1086 h 1341"/>
              <a:gd name="T24" fmla="*/ 1224 w 1224"/>
              <a:gd name="T25" fmla="*/ 900 h 1341"/>
              <a:gd name="T26" fmla="*/ 1224 w 1224"/>
              <a:gd name="T27" fmla="*/ 441 h 1341"/>
              <a:gd name="T28" fmla="*/ 1117 w 1224"/>
              <a:gd name="T29" fmla="*/ 255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4" h="1341">
                <a:moveTo>
                  <a:pt x="1117" y="255"/>
                </a:moveTo>
                <a:cubicBezTo>
                  <a:pt x="719" y="25"/>
                  <a:pt x="719" y="25"/>
                  <a:pt x="719" y="25"/>
                </a:cubicBezTo>
                <a:cubicBezTo>
                  <a:pt x="690" y="8"/>
                  <a:pt x="651" y="0"/>
                  <a:pt x="612" y="0"/>
                </a:cubicBezTo>
                <a:cubicBezTo>
                  <a:pt x="573" y="0"/>
                  <a:pt x="534" y="8"/>
                  <a:pt x="505" y="25"/>
                </a:cubicBezTo>
                <a:cubicBezTo>
                  <a:pt x="107" y="255"/>
                  <a:pt x="107" y="255"/>
                  <a:pt x="107" y="255"/>
                </a:cubicBezTo>
                <a:cubicBezTo>
                  <a:pt x="48" y="289"/>
                  <a:pt x="0" y="373"/>
                  <a:pt x="0" y="441"/>
                </a:cubicBezTo>
                <a:cubicBezTo>
                  <a:pt x="0" y="900"/>
                  <a:pt x="0" y="900"/>
                  <a:pt x="0" y="900"/>
                </a:cubicBezTo>
                <a:cubicBezTo>
                  <a:pt x="0" y="968"/>
                  <a:pt x="48" y="1052"/>
                  <a:pt x="107" y="1086"/>
                </a:cubicBezTo>
                <a:cubicBezTo>
                  <a:pt x="505" y="1315"/>
                  <a:pt x="505" y="1315"/>
                  <a:pt x="505" y="1315"/>
                </a:cubicBezTo>
                <a:cubicBezTo>
                  <a:pt x="534" y="1332"/>
                  <a:pt x="573" y="1341"/>
                  <a:pt x="612" y="1341"/>
                </a:cubicBezTo>
                <a:cubicBezTo>
                  <a:pt x="651" y="1341"/>
                  <a:pt x="690" y="1332"/>
                  <a:pt x="719" y="1315"/>
                </a:cubicBezTo>
                <a:cubicBezTo>
                  <a:pt x="1117" y="1086"/>
                  <a:pt x="1117" y="1086"/>
                  <a:pt x="1117" y="1086"/>
                </a:cubicBezTo>
                <a:cubicBezTo>
                  <a:pt x="1176" y="1052"/>
                  <a:pt x="1224" y="968"/>
                  <a:pt x="1224" y="900"/>
                </a:cubicBezTo>
                <a:cubicBezTo>
                  <a:pt x="1224" y="441"/>
                  <a:pt x="1224" y="441"/>
                  <a:pt x="1224" y="441"/>
                </a:cubicBezTo>
                <a:cubicBezTo>
                  <a:pt x="1224" y="373"/>
                  <a:pt x="1176" y="289"/>
                  <a:pt x="1117" y="255"/>
                </a:cubicBezTo>
                <a:close/>
              </a:path>
            </a:pathLst>
          </a:custGeom>
          <a:solidFill>
            <a:schemeClr val="accent2"/>
          </a:solidFill>
          <a:ln w="38100">
            <a:noFill/>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3264704" y="1971040"/>
            <a:ext cx="161003" cy="235116"/>
          </a:xfrm>
          <a:custGeom>
            <a:avLst/>
            <a:gdLst>
              <a:gd name="T0" fmla="*/ 1117 w 1224"/>
              <a:gd name="T1" fmla="*/ 255 h 1341"/>
              <a:gd name="T2" fmla="*/ 719 w 1224"/>
              <a:gd name="T3" fmla="*/ 25 h 1341"/>
              <a:gd name="T4" fmla="*/ 612 w 1224"/>
              <a:gd name="T5" fmla="*/ 0 h 1341"/>
              <a:gd name="T6" fmla="*/ 505 w 1224"/>
              <a:gd name="T7" fmla="*/ 25 h 1341"/>
              <a:gd name="T8" fmla="*/ 107 w 1224"/>
              <a:gd name="T9" fmla="*/ 255 h 1341"/>
              <a:gd name="T10" fmla="*/ 0 w 1224"/>
              <a:gd name="T11" fmla="*/ 441 h 1341"/>
              <a:gd name="T12" fmla="*/ 0 w 1224"/>
              <a:gd name="T13" fmla="*/ 900 h 1341"/>
              <a:gd name="T14" fmla="*/ 107 w 1224"/>
              <a:gd name="T15" fmla="*/ 1086 h 1341"/>
              <a:gd name="T16" fmla="*/ 505 w 1224"/>
              <a:gd name="T17" fmla="*/ 1315 h 1341"/>
              <a:gd name="T18" fmla="*/ 612 w 1224"/>
              <a:gd name="T19" fmla="*/ 1341 h 1341"/>
              <a:gd name="T20" fmla="*/ 719 w 1224"/>
              <a:gd name="T21" fmla="*/ 1315 h 1341"/>
              <a:gd name="T22" fmla="*/ 1117 w 1224"/>
              <a:gd name="T23" fmla="*/ 1086 h 1341"/>
              <a:gd name="T24" fmla="*/ 1224 w 1224"/>
              <a:gd name="T25" fmla="*/ 900 h 1341"/>
              <a:gd name="T26" fmla="*/ 1224 w 1224"/>
              <a:gd name="T27" fmla="*/ 441 h 1341"/>
              <a:gd name="T28" fmla="*/ 1117 w 1224"/>
              <a:gd name="T29" fmla="*/ 255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4" h="1341">
                <a:moveTo>
                  <a:pt x="1117" y="255"/>
                </a:moveTo>
                <a:cubicBezTo>
                  <a:pt x="719" y="25"/>
                  <a:pt x="719" y="25"/>
                  <a:pt x="719" y="25"/>
                </a:cubicBezTo>
                <a:cubicBezTo>
                  <a:pt x="690" y="8"/>
                  <a:pt x="651" y="0"/>
                  <a:pt x="612" y="0"/>
                </a:cubicBezTo>
                <a:cubicBezTo>
                  <a:pt x="573" y="0"/>
                  <a:pt x="534" y="8"/>
                  <a:pt x="505" y="25"/>
                </a:cubicBezTo>
                <a:cubicBezTo>
                  <a:pt x="107" y="255"/>
                  <a:pt x="107" y="255"/>
                  <a:pt x="107" y="255"/>
                </a:cubicBezTo>
                <a:cubicBezTo>
                  <a:pt x="48" y="289"/>
                  <a:pt x="0" y="373"/>
                  <a:pt x="0" y="441"/>
                </a:cubicBezTo>
                <a:cubicBezTo>
                  <a:pt x="0" y="900"/>
                  <a:pt x="0" y="900"/>
                  <a:pt x="0" y="900"/>
                </a:cubicBezTo>
                <a:cubicBezTo>
                  <a:pt x="0" y="968"/>
                  <a:pt x="48" y="1052"/>
                  <a:pt x="107" y="1086"/>
                </a:cubicBezTo>
                <a:cubicBezTo>
                  <a:pt x="505" y="1315"/>
                  <a:pt x="505" y="1315"/>
                  <a:pt x="505" y="1315"/>
                </a:cubicBezTo>
                <a:cubicBezTo>
                  <a:pt x="534" y="1332"/>
                  <a:pt x="573" y="1341"/>
                  <a:pt x="612" y="1341"/>
                </a:cubicBezTo>
                <a:cubicBezTo>
                  <a:pt x="651" y="1341"/>
                  <a:pt x="690" y="1332"/>
                  <a:pt x="719" y="1315"/>
                </a:cubicBezTo>
                <a:cubicBezTo>
                  <a:pt x="1117" y="1086"/>
                  <a:pt x="1117" y="1086"/>
                  <a:pt x="1117" y="1086"/>
                </a:cubicBezTo>
                <a:cubicBezTo>
                  <a:pt x="1176" y="1052"/>
                  <a:pt x="1224" y="968"/>
                  <a:pt x="1224" y="900"/>
                </a:cubicBezTo>
                <a:cubicBezTo>
                  <a:pt x="1224" y="441"/>
                  <a:pt x="1224" y="441"/>
                  <a:pt x="1224" y="441"/>
                </a:cubicBezTo>
                <a:cubicBezTo>
                  <a:pt x="1224" y="373"/>
                  <a:pt x="1176" y="289"/>
                  <a:pt x="1117" y="255"/>
                </a:cubicBezTo>
                <a:close/>
              </a:path>
            </a:pathLst>
          </a:custGeom>
          <a:solidFill>
            <a:schemeClr val="accent3"/>
          </a:solidFill>
          <a:ln w="38100">
            <a:noFill/>
          </a:ln>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2252" y="2559363"/>
            <a:ext cx="1475656" cy="3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lang="en-US" b="1" dirty="0" err="1" smtClean="0">
                <a:solidFill>
                  <a:schemeClr val="tx1"/>
                </a:solidFill>
                <a:latin typeface="+mj-lt"/>
                <a:ea typeface="Open Sans Extrabold" panose="020B0906030804020204" pitchFamily="34" charset="0"/>
                <a:cs typeface="Open Sans Extrabold" panose="020B0906030804020204" pitchFamily="34" charset="0"/>
              </a:rPr>
              <a:t>Aprobació</a:t>
            </a:r>
            <a:endParaRPr lang="en-US" b="1" dirty="0">
              <a:solidFill>
                <a:schemeClr val="tx1"/>
              </a:solidFill>
              <a:latin typeface="+mj-lt"/>
              <a:ea typeface="Open Sans Extrabold" panose="020B0906030804020204" pitchFamily="34" charset="0"/>
              <a:cs typeface="Open Sans Extrabold" panose="020B0906030804020204" pitchFamily="34" charset="0"/>
            </a:endParaRPr>
          </a:p>
        </p:txBody>
      </p:sp>
      <p:sp>
        <p:nvSpPr>
          <p:cNvPr id="17" name="Rectangle 16"/>
          <p:cNvSpPr/>
          <p:nvPr/>
        </p:nvSpPr>
        <p:spPr>
          <a:xfrm>
            <a:off x="31324" y="2281661"/>
            <a:ext cx="1274856" cy="3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lang="en-US" sz="1400" b="1" dirty="0" smtClean="0">
                <a:solidFill>
                  <a:schemeClr val="accent4"/>
                </a:solidFill>
                <a:latin typeface="+mj-lt"/>
                <a:ea typeface="Open Sans Extrabold" panose="020B0906030804020204" pitchFamily="34" charset="0"/>
                <a:cs typeface="Open Sans Extrabold" panose="020B0906030804020204" pitchFamily="34" charset="0"/>
              </a:rPr>
              <a:t>16/04/2014</a:t>
            </a:r>
            <a:endParaRPr lang="en-US" sz="1400" b="1" dirty="0">
              <a:solidFill>
                <a:schemeClr val="accent4"/>
              </a:solidFill>
              <a:latin typeface="+mj-lt"/>
              <a:ea typeface="Open Sans Extrabold" panose="020B0906030804020204" pitchFamily="34" charset="0"/>
              <a:cs typeface="Open Sans Extrabold" panose="020B0906030804020204" pitchFamily="34" charset="0"/>
            </a:endParaRPr>
          </a:p>
        </p:txBody>
      </p:sp>
      <p:sp>
        <p:nvSpPr>
          <p:cNvPr id="20" name="Rectangle 19"/>
          <p:cNvSpPr/>
          <p:nvPr/>
        </p:nvSpPr>
        <p:spPr>
          <a:xfrm>
            <a:off x="5874497" y="1613842"/>
            <a:ext cx="1252846" cy="3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lang="en-US" sz="1400" b="1" dirty="0" smtClean="0">
                <a:solidFill>
                  <a:schemeClr val="accent2"/>
                </a:solidFill>
                <a:latin typeface="+mj-lt"/>
                <a:ea typeface="Open Sans Extrabold" panose="020B0906030804020204" pitchFamily="34" charset="0"/>
                <a:cs typeface="Open Sans Extrabold" panose="020B0906030804020204" pitchFamily="34" charset="0"/>
              </a:rPr>
              <a:t>12/06/2016</a:t>
            </a:r>
            <a:endParaRPr lang="en-US" sz="1400" b="1" dirty="0">
              <a:solidFill>
                <a:schemeClr val="accent2"/>
              </a:solidFill>
              <a:latin typeface="+mj-lt"/>
              <a:ea typeface="Open Sans Extrabold" panose="020B0906030804020204" pitchFamily="34" charset="0"/>
              <a:cs typeface="Open Sans Extrabold" panose="020B0906030804020204" pitchFamily="34" charset="0"/>
            </a:endParaRPr>
          </a:p>
        </p:txBody>
      </p:sp>
      <p:sp>
        <p:nvSpPr>
          <p:cNvPr id="26" name="Rectangle 25"/>
          <p:cNvSpPr/>
          <p:nvPr/>
        </p:nvSpPr>
        <p:spPr>
          <a:xfrm>
            <a:off x="2655528" y="1570080"/>
            <a:ext cx="1379353" cy="3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lang="en-US" sz="1400" b="1" dirty="0" smtClean="0">
                <a:solidFill>
                  <a:schemeClr val="accent3"/>
                </a:solidFill>
                <a:latin typeface="+mj-lt"/>
                <a:ea typeface="Open Sans Extrabold" panose="020B0906030804020204" pitchFamily="34" charset="0"/>
                <a:cs typeface="Open Sans Extrabold" panose="020B0906030804020204" pitchFamily="34" charset="0"/>
              </a:rPr>
              <a:t>11/06/2014</a:t>
            </a:r>
          </a:p>
        </p:txBody>
      </p:sp>
      <p:sp>
        <p:nvSpPr>
          <p:cNvPr id="21" name="Freeform 8"/>
          <p:cNvSpPr>
            <a:spLocks/>
          </p:cNvSpPr>
          <p:nvPr/>
        </p:nvSpPr>
        <p:spPr bwMode="auto">
          <a:xfrm>
            <a:off x="2193484" y="1956954"/>
            <a:ext cx="161003" cy="235116"/>
          </a:xfrm>
          <a:custGeom>
            <a:avLst/>
            <a:gdLst>
              <a:gd name="T0" fmla="*/ 1117 w 1224"/>
              <a:gd name="T1" fmla="*/ 255 h 1341"/>
              <a:gd name="T2" fmla="*/ 719 w 1224"/>
              <a:gd name="T3" fmla="*/ 25 h 1341"/>
              <a:gd name="T4" fmla="*/ 612 w 1224"/>
              <a:gd name="T5" fmla="*/ 0 h 1341"/>
              <a:gd name="T6" fmla="*/ 505 w 1224"/>
              <a:gd name="T7" fmla="*/ 25 h 1341"/>
              <a:gd name="T8" fmla="*/ 107 w 1224"/>
              <a:gd name="T9" fmla="*/ 255 h 1341"/>
              <a:gd name="T10" fmla="*/ 0 w 1224"/>
              <a:gd name="T11" fmla="*/ 441 h 1341"/>
              <a:gd name="T12" fmla="*/ 0 w 1224"/>
              <a:gd name="T13" fmla="*/ 900 h 1341"/>
              <a:gd name="T14" fmla="*/ 107 w 1224"/>
              <a:gd name="T15" fmla="*/ 1086 h 1341"/>
              <a:gd name="T16" fmla="*/ 505 w 1224"/>
              <a:gd name="T17" fmla="*/ 1315 h 1341"/>
              <a:gd name="T18" fmla="*/ 612 w 1224"/>
              <a:gd name="T19" fmla="*/ 1341 h 1341"/>
              <a:gd name="T20" fmla="*/ 719 w 1224"/>
              <a:gd name="T21" fmla="*/ 1315 h 1341"/>
              <a:gd name="T22" fmla="*/ 1117 w 1224"/>
              <a:gd name="T23" fmla="*/ 1086 h 1341"/>
              <a:gd name="T24" fmla="*/ 1224 w 1224"/>
              <a:gd name="T25" fmla="*/ 900 h 1341"/>
              <a:gd name="T26" fmla="*/ 1224 w 1224"/>
              <a:gd name="T27" fmla="*/ 441 h 1341"/>
              <a:gd name="T28" fmla="*/ 1117 w 1224"/>
              <a:gd name="T29" fmla="*/ 255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4" h="1341">
                <a:moveTo>
                  <a:pt x="1117" y="255"/>
                </a:moveTo>
                <a:cubicBezTo>
                  <a:pt x="719" y="25"/>
                  <a:pt x="719" y="25"/>
                  <a:pt x="719" y="25"/>
                </a:cubicBezTo>
                <a:cubicBezTo>
                  <a:pt x="690" y="8"/>
                  <a:pt x="651" y="0"/>
                  <a:pt x="612" y="0"/>
                </a:cubicBezTo>
                <a:cubicBezTo>
                  <a:pt x="573" y="0"/>
                  <a:pt x="534" y="8"/>
                  <a:pt x="505" y="25"/>
                </a:cubicBezTo>
                <a:cubicBezTo>
                  <a:pt x="107" y="255"/>
                  <a:pt x="107" y="255"/>
                  <a:pt x="107" y="255"/>
                </a:cubicBezTo>
                <a:cubicBezTo>
                  <a:pt x="48" y="289"/>
                  <a:pt x="0" y="373"/>
                  <a:pt x="0" y="441"/>
                </a:cubicBezTo>
                <a:cubicBezTo>
                  <a:pt x="0" y="900"/>
                  <a:pt x="0" y="900"/>
                  <a:pt x="0" y="900"/>
                </a:cubicBezTo>
                <a:cubicBezTo>
                  <a:pt x="0" y="968"/>
                  <a:pt x="48" y="1052"/>
                  <a:pt x="107" y="1086"/>
                </a:cubicBezTo>
                <a:cubicBezTo>
                  <a:pt x="505" y="1315"/>
                  <a:pt x="505" y="1315"/>
                  <a:pt x="505" y="1315"/>
                </a:cubicBezTo>
                <a:cubicBezTo>
                  <a:pt x="534" y="1332"/>
                  <a:pt x="573" y="1341"/>
                  <a:pt x="612" y="1341"/>
                </a:cubicBezTo>
                <a:cubicBezTo>
                  <a:pt x="651" y="1341"/>
                  <a:pt x="690" y="1332"/>
                  <a:pt x="719" y="1315"/>
                </a:cubicBezTo>
                <a:cubicBezTo>
                  <a:pt x="1117" y="1086"/>
                  <a:pt x="1117" y="1086"/>
                  <a:pt x="1117" y="1086"/>
                </a:cubicBezTo>
                <a:cubicBezTo>
                  <a:pt x="1176" y="1052"/>
                  <a:pt x="1224" y="968"/>
                  <a:pt x="1224" y="900"/>
                </a:cubicBezTo>
                <a:cubicBezTo>
                  <a:pt x="1224" y="441"/>
                  <a:pt x="1224" y="441"/>
                  <a:pt x="1224" y="441"/>
                </a:cubicBezTo>
                <a:cubicBezTo>
                  <a:pt x="1224" y="373"/>
                  <a:pt x="1176" y="289"/>
                  <a:pt x="1117" y="255"/>
                </a:cubicBezTo>
                <a:close/>
              </a:path>
            </a:pathLst>
          </a:custGeom>
          <a:solidFill>
            <a:schemeClr val="accent4"/>
          </a:solidFill>
          <a:ln w="38100">
            <a:noFill/>
          </a:ln>
        </p:spPr>
        <p:txBody>
          <a:bodyPr vert="horz" wrap="square" lIns="91440" tIns="45720" rIns="91440" bIns="45720" numCol="1" anchor="t" anchorCtr="0" compatLnSpc="1">
            <a:prstTxWarp prst="textNoShape">
              <a:avLst/>
            </a:prstTxWarp>
          </a:bodyPr>
          <a:lstStyle/>
          <a:p>
            <a:endParaRPr lang="en-US"/>
          </a:p>
        </p:txBody>
      </p:sp>
      <p:sp>
        <p:nvSpPr>
          <p:cNvPr id="22" name="Rectangle 14"/>
          <p:cNvSpPr/>
          <p:nvPr/>
        </p:nvSpPr>
        <p:spPr>
          <a:xfrm>
            <a:off x="1401396" y="2559362"/>
            <a:ext cx="2205345" cy="3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lang="en-US" b="1" dirty="0" err="1" smtClean="0">
                <a:solidFill>
                  <a:schemeClr val="tx1"/>
                </a:solidFill>
                <a:latin typeface="+mj-lt"/>
                <a:ea typeface="Open Sans Extrabold" panose="020B0906030804020204" pitchFamily="34" charset="0"/>
                <a:cs typeface="Open Sans Extrabold" panose="020B0906030804020204" pitchFamily="34" charset="0"/>
              </a:rPr>
              <a:t>Publicació</a:t>
            </a:r>
            <a:r>
              <a:rPr lang="en-US" b="1" dirty="0" smtClean="0">
                <a:solidFill>
                  <a:schemeClr val="tx1"/>
                </a:solidFill>
                <a:latin typeface="+mj-lt"/>
                <a:ea typeface="Open Sans Extrabold" panose="020B0906030804020204" pitchFamily="34" charset="0"/>
                <a:cs typeface="Open Sans Extrabold" panose="020B0906030804020204" pitchFamily="34" charset="0"/>
              </a:rPr>
              <a:t> DOUE</a:t>
            </a:r>
            <a:endParaRPr lang="en-US" b="1" dirty="0">
              <a:solidFill>
                <a:schemeClr val="tx1"/>
              </a:solidFill>
              <a:latin typeface="+mj-lt"/>
              <a:ea typeface="Open Sans Extrabold" panose="020B0906030804020204" pitchFamily="34" charset="0"/>
              <a:cs typeface="Open Sans Extrabold" panose="020B0906030804020204" pitchFamily="34" charset="0"/>
            </a:endParaRPr>
          </a:p>
        </p:txBody>
      </p:sp>
      <p:sp>
        <p:nvSpPr>
          <p:cNvPr id="23" name="Rectangle 16"/>
          <p:cNvSpPr/>
          <p:nvPr/>
        </p:nvSpPr>
        <p:spPr>
          <a:xfrm>
            <a:off x="1636557" y="2268766"/>
            <a:ext cx="1274856" cy="3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lang="en-US" sz="1400" b="1" dirty="0" smtClean="0">
                <a:solidFill>
                  <a:schemeClr val="accent4"/>
                </a:solidFill>
                <a:latin typeface="+mj-lt"/>
                <a:ea typeface="Open Sans Extrabold" panose="020B0906030804020204" pitchFamily="34" charset="0"/>
                <a:cs typeface="Open Sans Extrabold" panose="020B0906030804020204" pitchFamily="34" charset="0"/>
              </a:rPr>
              <a:t>22/05/2014</a:t>
            </a:r>
            <a:endParaRPr lang="en-US" sz="1400" b="1" dirty="0">
              <a:solidFill>
                <a:schemeClr val="accent4"/>
              </a:solidFill>
              <a:latin typeface="+mj-lt"/>
              <a:ea typeface="Open Sans Extrabold" panose="020B0906030804020204" pitchFamily="34" charset="0"/>
              <a:cs typeface="Open Sans Extrabold" panose="020B0906030804020204" pitchFamily="34" charset="0"/>
            </a:endParaRPr>
          </a:p>
        </p:txBody>
      </p:sp>
      <p:sp>
        <p:nvSpPr>
          <p:cNvPr id="27" name="Rectangle 14"/>
          <p:cNvSpPr/>
          <p:nvPr/>
        </p:nvSpPr>
        <p:spPr>
          <a:xfrm>
            <a:off x="2350205" y="1215878"/>
            <a:ext cx="2038729" cy="3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lang="en-US" b="1" dirty="0" smtClean="0">
                <a:solidFill>
                  <a:schemeClr val="tx1"/>
                </a:solidFill>
                <a:latin typeface="+mj-lt"/>
                <a:ea typeface="Open Sans Extrabold" panose="020B0906030804020204" pitchFamily="34" charset="0"/>
                <a:cs typeface="Open Sans Extrabold" panose="020B0906030804020204" pitchFamily="34" charset="0"/>
              </a:rPr>
              <a:t>Entrada </a:t>
            </a:r>
            <a:r>
              <a:rPr lang="en-US" b="1" dirty="0" err="1" smtClean="0">
                <a:solidFill>
                  <a:schemeClr val="tx1"/>
                </a:solidFill>
                <a:latin typeface="+mj-lt"/>
                <a:ea typeface="Open Sans Extrabold" panose="020B0906030804020204" pitchFamily="34" charset="0"/>
                <a:cs typeface="Open Sans Extrabold" panose="020B0906030804020204" pitchFamily="34" charset="0"/>
              </a:rPr>
              <a:t>en</a:t>
            </a:r>
            <a:r>
              <a:rPr lang="en-US" b="1" dirty="0" smtClean="0">
                <a:solidFill>
                  <a:schemeClr val="tx1"/>
                </a:solidFill>
                <a:latin typeface="+mj-lt"/>
                <a:ea typeface="Open Sans Extrabold" panose="020B0906030804020204" pitchFamily="34" charset="0"/>
                <a:cs typeface="Open Sans Extrabold" panose="020B0906030804020204" pitchFamily="34" charset="0"/>
              </a:rPr>
              <a:t> vigor</a:t>
            </a:r>
            <a:endParaRPr lang="en-US" b="1" dirty="0">
              <a:solidFill>
                <a:schemeClr val="tx1"/>
              </a:solidFill>
              <a:latin typeface="+mj-lt"/>
              <a:ea typeface="Open Sans Extrabold" panose="020B0906030804020204" pitchFamily="34" charset="0"/>
              <a:cs typeface="Open Sans Extrabold" panose="020B0906030804020204" pitchFamily="34" charset="0"/>
            </a:endParaRPr>
          </a:p>
        </p:txBody>
      </p:sp>
      <p:sp>
        <p:nvSpPr>
          <p:cNvPr id="28" name="Freeform 9"/>
          <p:cNvSpPr>
            <a:spLocks/>
          </p:cNvSpPr>
          <p:nvPr/>
        </p:nvSpPr>
        <p:spPr bwMode="auto">
          <a:xfrm>
            <a:off x="8326358" y="1956954"/>
            <a:ext cx="161003" cy="235116"/>
          </a:xfrm>
          <a:custGeom>
            <a:avLst/>
            <a:gdLst>
              <a:gd name="T0" fmla="*/ 1117 w 1224"/>
              <a:gd name="T1" fmla="*/ 255 h 1341"/>
              <a:gd name="T2" fmla="*/ 719 w 1224"/>
              <a:gd name="T3" fmla="*/ 25 h 1341"/>
              <a:gd name="T4" fmla="*/ 612 w 1224"/>
              <a:gd name="T5" fmla="*/ 0 h 1341"/>
              <a:gd name="T6" fmla="*/ 505 w 1224"/>
              <a:gd name="T7" fmla="*/ 25 h 1341"/>
              <a:gd name="T8" fmla="*/ 107 w 1224"/>
              <a:gd name="T9" fmla="*/ 255 h 1341"/>
              <a:gd name="T10" fmla="*/ 0 w 1224"/>
              <a:gd name="T11" fmla="*/ 441 h 1341"/>
              <a:gd name="T12" fmla="*/ 0 w 1224"/>
              <a:gd name="T13" fmla="*/ 900 h 1341"/>
              <a:gd name="T14" fmla="*/ 107 w 1224"/>
              <a:gd name="T15" fmla="*/ 1086 h 1341"/>
              <a:gd name="T16" fmla="*/ 505 w 1224"/>
              <a:gd name="T17" fmla="*/ 1315 h 1341"/>
              <a:gd name="T18" fmla="*/ 612 w 1224"/>
              <a:gd name="T19" fmla="*/ 1341 h 1341"/>
              <a:gd name="T20" fmla="*/ 719 w 1224"/>
              <a:gd name="T21" fmla="*/ 1315 h 1341"/>
              <a:gd name="T22" fmla="*/ 1117 w 1224"/>
              <a:gd name="T23" fmla="*/ 1086 h 1341"/>
              <a:gd name="T24" fmla="*/ 1224 w 1224"/>
              <a:gd name="T25" fmla="*/ 900 h 1341"/>
              <a:gd name="T26" fmla="*/ 1224 w 1224"/>
              <a:gd name="T27" fmla="*/ 441 h 1341"/>
              <a:gd name="T28" fmla="*/ 1117 w 1224"/>
              <a:gd name="T29" fmla="*/ 255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4" h="1341">
                <a:moveTo>
                  <a:pt x="1117" y="255"/>
                </a:moveTo>
                <a:cubicBezTo>
                  <a:pt x="719" y="25"/>
                  <a:pt x="719" y="25"/>
                  <a:pt x="719" y="25"/>
                </a:cubicBezTo>
                <a:cubicBezTo>
                  <a:pt x="690" y="8"/>
                  <a:pt x="651" y="0"/>
                  <a:pt x="612" y="0"/>
                </a:cubicBezTo>
                <a:cubicBezTo>
                  <a:pt x="573" y="0"/>
                  <a:pt x="534" y="8"/>
                  <a:pt x="505" y="25"/>
                </a:cubicBezTo>
                <a:cubicBezTo>
                  <a:pt x="107" y="255"/>
                  <a:pt x="107" y="255"/>
                  <a:pt x="107" y="255"/>
                </a:cubicBezTo>
                <a:cubicBezTo>
                  <a:pt x="48" y="289"/>
                  <a:pt x="0" y="373"/>
                  <a:pt x="0" y="441"/>
                </a:cubicBezTo>
                <a:cubicBezTo>
                  <a:pt x="0" y="900"/>
                  <a:pt x="0" y="900"/>
                  <a:pt x="0" y="900"/>
                </a:cubicBezTo>
                <a:cubicBezTo>
                  <a:pt x="0" y="968"/>
                  <a:pt x="48" y="1052"/>
                  <a:pt x="107" y="1086"/>
                </a:cubicBezTo>
                <a:cubicBezTo>
                  <a:pt x="505" y="1315"/>
                  <a:pt x="505" y="1315"/>
                  <a:pt x="505" y="1315"/>
                </a:cubicBezTo>
                <a:cubicBezTo>
                  <a:pt x="534" y="1332"/>
                  <a:pt x="573" y="1341"/>
                  <a:pt x="612" y="1341"/>
                </a:cubicBezTo>
                <a:cubicBezTo>
                  <a:pt x="651" y="1341"/>
                  <a:pt x="690" y="1332"/>
                  <a:pt x="719" y="1315"/>
                </a:cubicBezTo>
                <a:cubicBezTo>
                  <a:pt x="1117" y="1086"/>
                  <a:pt x="1117" y="1086"/>
                  <a:pt x="1117" y="1086"/>
                </a:cubicBezTo>
                <a:cubicBezTo>
                  <a:pt x="1176" y="1052"/>
                  <a:pt x="1224" y="968"/>
                  <a:pt x="1224" y="900"/>
                </a:cubicBezTo>
                <a:cubicBezTo>
                  <a:pt x="1224" y="441"/>
                  <a:pt x="1224" y="441"/>
                  <a:pt x="1224" y="441"/>
                </a:cubicBezTo>
                <a:cubicBezTo>
                  <a:pt x="1224" y="373"/>
                  <a:pt x="1176" y="289"/>
                  <a:pt x="1117" y="255"/>
                </a:cubicBezTo>
                <a:close/>
              </a:path>
            </a:pathLst>
          </a:custGeom>
          <a:solidFill>
            <a:schemeClr val="accent2"/>
          </a:solidFill>
          <a:ln w="38100">
            <a:noFill/>
          </a:ln>
        </p:spPr>
        <p:txBody>
          <a:bodyPr vert="horz" wrap="square" lIns="91440" tIns="45720" rIns="91440" bIns="45720" numCol="1" anchor="t" anchorCtr="0" compatLnSpc="1">
            <a:prstTxWarp prst="textNoShape">
              <a:avLst/>
            </a:prstTxWarp>
          </a:bodyPr>
          <a:lstStyle/>
          <a:p>
            <a:endParaRPr lang="en-US"/>
          </a:p>
        </p:txBody>
      </p:sp>
      <p:sp>
        <p:nvSpPr>
          <p:cNvPr id="29" name="Rectangle 19"/>
          <p:cNvSpPr/>
          <p:nvPr/>
        </p:nvSpPr>
        <p:spPr>
          <a:xfrm>
            <a:off x="7555929" y="1584273"/>
            <a:ext cx="1252846" cy="3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lang="en-US" sz="1400" b="1" dirty="0" smtClean="0">
                <a:solidFill>
                  <a:schemeClr val="accent2"/>
                </a:solidFill>
                <a:latin typeface="+mj-lt"/>
                <a:ea typeface="Open Sans Extrabold" panose="020B0906030804020204" pitchFamily="34" charset="0"/>
                <a:cs typeface="Open Sans Extrabold" panose="020B0906030804020204" pitchFamily="34" charset="0"/>
              </a:rPr>
              <a:t>13/06/2016</a:t>
            </a:r>
            <a:endParaRPr lang="en-US" sz="1400" b="1" dirty="0">
              <a:solidFill>
                <a:schemeClr val="accent2"/>
              </a:solidFill>
              <a:latin typeface="+mj-lt"/>
              <a:ea typeface="Open Sans Extrabold" panose="020B0906030804020204" pitchFamily="34" charset="0"/>
              <a:cs typeface="Open Sans Extrabold" panose="020B0906030804020204" pitchFamily="34" charset="0"/>
            </a:endParaRPr>
          </a:p>
        </p:txBody>
      </p:sp>
      <p:sp>
        <p:nvSpPr>
          <p:cNvPr id="30" name="Rectangle 14"/>
          <p:cNvSpPr/>
          <p:nvPr/>
        </p:nvSpPr>
        <p:spPr>
          <a:xfrm>
            <a:off x="5793884" y="1062651"/>
            <a:ext cx="1656183" cy="524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lgn="ctr"/>
            <a:r>
              <a:rPr lang="en-US" b="1" dirty="0" smtClean="0">
                <a:solidFill>
                  <a:schemeClr val="tx1"/>
                </a:solidFill>
                <a:latin typeface="+mj-lt"/>
                <a:ea typeface="Open Sans Extrabold" panose="020B0906030804020204" pitchFamily="34" charset="0"/>
                <a:cs typeface="Open Sans Extrabold" panose="020B0906030804020204" pitchFamily="34" charset="0"/>
              </a:rPr>
              <a:t>Data </a:t>
            </a:r>
            <a:r>
              <a:rPr lang="en-US" b="1" dirty="0" err="1" smtClean="0">
                <a:solidFill>
                  <a:schemeClr val="tx1"/>
                </a:solidFill>
                <a:latin typeface="+mj-lt"/>
                <a:ea typeface="Open Sans Extrabold" panose="020B0906030804020204" pitchFamily="34" charset="0"/>
                <a:cs typeface="Open Sans Extrabold" panose="020B0906030804020204" pitchFamily="34" charset="0"/>
              </a:rPr>
              <a:t>límit</a:t>
            </a:r>
            <a:r>
              <a:rPr lang="en-US" b="1" dirty="0" smtClean="0">
                <a:solidFill>
                  <a:schemeClr val="tx1"/>
                </a:solidFill>
                <a:latin typeface="+mj-lt"/>
                <a:ea typeface="Open Sans Extrabold" panose="020B0906030804020204" pitchFamily="34" charset="0"/>
                <a:cs typeface="Open Sans Extrabold" panose="020B0906030804020204" pitchFamily="34" charset="0"/>
              </a:rPr>
              <a:t> </a:t>
            </a:r>
            <a:r>
              <a:rPr lang="en-US" b="1" dirty="0" err="1" smtClean="0">
                <a:solidFill>
                  <a:schemeClr val="tx1"/>
                </a:solidFill>
                <a:latin typeface="+mj-lt"/>
                <a:ea typeface="Open Sans Extrabold" panose="020B0906030804020204" pitchFamily="34" charset="0"/>
                <a:cs typeface="Open Sans Extrabold" panose="020B0906030804020204" pitchFamily="34" charset="0"/>
              </a:rPr>
              <a:t>transposició</a:t>
            </a:r>
            <a:endParaRPr lang="en-US" b="1" dirty="0">
              <a:solidFill>
                <a:schemeClr val="tx1"/>
              </a:solidFill>
              <a:latin typeface="+mj-lt"/>
              <a:ea typeface="Open Sans Extrabold" panose="020B0906030804020204" pitchFamily="34" charset="0"/>
              <a:cs typeface="Open Sans Extrabold" panose="020B0906030804020204" pitchFamily="34" charset="0"/>
            </a:endParaRPr>
          </a:p>
        </p:txBody>
      </p:sp>
      <p:sp>
        <p:nvSpPr>
          <p:cNvPr id="31" name="Rectangle 14"/>
          <p:cNvSpPr/>
          <p:nvPr/>
        </p:nvSpPr>
        <p:spPr>
          <a:xfrm>
            <a:off x="7245131" y="1228611"/>
            <a:ext cx="1896617" cy="3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lgn="ctr"/>
            <a:r>
              <a:rPr lang="en-US" b="1" dirty="0">
                <a:solidFill>
                  <a:schemeClr val="tx1"/>
                </a:solidFill>
                <a:ea typeface="Open Sans Extrabold" panose="020B0906030804020204" pitchFamily="34" charset="0"/>
                <a:cs typeface="Open Sans Extrabold" panose="020B0906030804020204" pitchFamily="34" charset="0"/>
              </a:rPr>
              <a:t>Data</a:t>
            </a:r>
            <a:r>
              <a:rPr lang="en-US" b="1" dirty="0" smtClean="0">
                <a:solidFill>
                  <a:schemeClr val="tx1"/>
                </a:solidFill>
                <a:latin typeface="+mj-lt"/>
                <a:ea typeface="Open Sans Extrabold" panose="020B0906030804020204" pitchFamily="34" charset="0"/>
                <a:cs typeface="Open Sans Extrabold" panose="020B0906030804020204" pitchFamily="34" charset="0"/>
              </a:rPr>
              <a:t> </a:t>
            </a:r>
            <a:r>
              <a:rPr lang="ca-ES" b="1" dirty="0" smtClean="0">
                <a:solidFill>
                  <a:schemeClr val="tx1"/>
                </a:solidFill>
                <a:latin typeface="+mj-lt"/>
                <a:ea typeface="Open Sans Extrabold" panose="020B0906030804020204" pitchFamily="34" charset="0"/>
                <a:cs typeface="Open Sans Extrabold" panose="020B0906030804020204" pitchFamily="34" charset="0"/>
              </a:rPr>
              <a:t>aplicabilitat</a:t>
            </a:r>
            <a:endParaRPr lang="ca-ES" b="1" dirty="0">
              <a:solidFill>
                <a:schemeClr val="tx1"/>
              </a:solidFill>
              <a:latin typeface="+mj-lt"/>
              <a:ea typeface="Open Sans Extrabold" panose="020B0906030804020204" pitchFamily="34" charset="0"/>
              <a:cs typeface="Open Sans Extrabold" panose="020B0906030804020204" pitchFamily="34" charset="0"/>
            </a:endParaRPr>
          </a:p>
        </p:txBody>
      </p:sp>
      <p:sp>
        <p:nvSpPr>
          <p:cNvPr id="32" name="Rectangle 14"/>
          <p:cNvSpPr/>
          <p:nvPr/>
        </p:nvSpPr>
        <p:spPr>
          <a:xfrm>
            <a:off x="3898758" y="2233705"/>
            <a:ext cx="2038729" cy="3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lang="en-US" b="1" dirty="0" smtClean="0">
                <a:solidFill>
                  <a:schemeClr val="tx1"/>
                </a:solidFill>
                <a:latin typeface="+mj-lt"/>
                <a:ea typeface="Open Sans Extrabold" panose="020B0906030804020204" pitchFamily="34" charset="0"/>
                <a:cs typeface="Open Sans Extrabold" panose="020B0906030804020204" pitchFamily="34" charset="0"/>
              </a:rPr>
              <a:t>TRANSPOSICIÓ</a:t>
            </a:r>
            <a:endParaRPr lang="en-US" b="1" dirty="0">
              <a:solidFill>
                <a:schemeClr val="tx1"/>
              </a:solidFill>
              <a:latin typeface="+mj-lt"/>
              <a:ea typeface="Open Sans Extrabold" panose="020B0906030804020204" pitchFamily="34" charset="0"/>
              <a:cs typeface="Open Sans Extrabold" panose="020B0906030804020204" pitchFamily="34" charset="0"/>
            </a:endParaRPr>
          </a:p>
        </p:txBody>
      </p:sp>
      <p:cxnSp>
        <p:nvCxnSpPr>
          <p:cNvPr id="12" name="11 Conector recto de flecha"/>
          <p:cNvCxnSpPr/>
          <p:nvPr/>
        </p:nvCxnSpPr>
        <p:spPr>
          <a:xfrm>
            <a:off x="3335325" y="2559362"/>
            <a:ext cx="3165593"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4" name="33 Rectángulo"/>
          <p:cNvSpPr/>
          <p:nvPr/>
        </p:nvSpPr>
        <p:spPr>
          <a:xfrm>
            <a:off x="176228" y="846546"/>
            <a:ext cx="2913134" cy="369332"/>
          </a:xfrm>
          <a:prstGeom prst="rect">
            <a:avLst/>
          </a:prstGeom>
        </p:spPr>
        <p:txBody>
          <a:bodyPr wrap="square">
            <a:spAutoFit/>
          </a:bodyPr>
          <a:lstStyle/>
          <a:p>
            <a:r>
              <a:rPr lang="en-US" b="1" dirty="0" err="1" smtClean="0"/>
              <a:t>Directiva</a:t>
            </a:r>
            <a:r>
              <a:rPr lang="en-US" b="1" dirty="0" smtClean="0"/>
              <a:t> 2014/53/UE (RED)</a:t>
            </a:r>
            <a:endParaRPr lang="ca-ES" b="1" dirty="0"/>
          </a:p>
        </p:txBody>
      </p:sp>
      <p:sp>
        <p:nvSpPr>
          <p:cNvPr id="36" name="Freeform 2"/>
          <p:cNvSpPr>
            <a:spLocks/>
          </p:cNvSpPr>
          <p:nvPr/>
        </p:nvSpPr>
        <p:spPr bwMode="auto">
          <a:xfrm>
            <a:off x="249268" y="3915910"/>
            <a:ext cx="950693" cy="504000"/>
          </a:xfrm>
          <a:custGeom>
            <a:avLst/>
            <a:gdLst>
              <a:gd name="T0" fmla="*/ 1117 w 1224"/>
              <a:gd name="T1" fmla="*/ 255 h 1341"/>
              <a:gd name="T2" fmla="*/ 719 w 1224"/>
              <a:gd name="T3" fmla="*/ 25 h 1341"/>
              <a:gd name="T4" fmla="*/ 612 w 1224"/>
              <a:gd name="T5" fmla="*/ 0 h 1341"/>
              <a:gd name="T6" fmla="*/ 505 w 1224"/>
              <a:gd name="T7" fmla="*/ 25 h 1341"/>
              <a:gd name="T8" fmla="*/ 107 w 1224"/>
              <a:gd name="T9" fmla="*/ 255 h 1341"/>
              <a:gd name="T10" fmla="*/ 0 w 1224"/>
              <a:gd name="T11" fmla="*/ 441 h 1341"/>
              <a:gd name="T12" fmla="*/ 0 w 1224"/>
              <a:gd name="T13" fmla="*/ 900 h 1341"/>
              <a:gd name="T14" fmla="*/ 107 w 1224"/>
              <a:gd name="T15" fmla="*/ 1086 h 1341"/>
              <a:gd name="T16" fmla="*/ 505 w 1224"/>
              <a:gd name="T17" fmla="*/ 1315 h 1341"/>
              <a:gd name="T18" fmla="*/ 612 w 1224"/>
              <a:gd name="T19" fmla="*/ 1341 h 1341"/>
              <a:gd name="T20" fmla="*/ 719 w 1224"/>
              <a:gd name="T21" fmla="*/ 1315 h 1341"/>
              <a:gd name="T22" fmla="*/ 1117 w 1224"/>
              <a:gd name="T23" fmla="*/ 1086 h 1341"/>
              <a:gd name="T24" fmla="*/ 1224 w 1224"/>
              <a:gd name="T25" fmla="*/ 900 h 1341"/>
              <a:gd name="T26" fmla="*/ 1224 w 1224"/>
              <a:gd name="T27" fmla="*/ 441 h 1341"/>
              <a:gd name="T28" fmla="*/ 1117 w 1224"/>
              <a:gd name="T29" fmla="*/ 255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4" h="1341">
                <a:moveTo>
                  <a:pt x="1117" y="255"/>
                </a:moveTo>
                <a:cubicBezTo>
                  <a:pt x="719" y="25"/>
                  <a:pt x="719" y="25"/>
                  <a:pt x="719" y="25"/>
                </a:cubicBezTo>
                <a:cubicBezTo>
                  <a:pt x="690" y="8"/>
                  <a:pt x="651" y="0"/>
                  <a:pt x="612" y="0"/>
                </a:cubicBezTo>
                <a:cubicBezTo>
                  <a:pt x="573" y="0"/>
                  <a:pt x="534" y="8"/>
                  <a:pt x="505" y="25"/>
                </a:cubicBezTo>
                <a:cubicBezTo>
                  <a:pt x="107" y="255"/>
                  <a:pt x="107" y="255"/>
                  <a:pt x="107" y="255"/>
                </a:cubicBezTo>
                <a:cubicBezTo>
                  <a:pt x="48" y="289"/>
                  <a:pt x="0" y="373"/>
                  <a:pt x="0" y="441"/>
                </a:cubicBezTo>
                <a:cubicBezTo>
                  <a:pt x="0" y="900"/>
                  <a:pt x="0" y="900"/>
                  <a:pt x="0" y="900"/>
                </a:cubicBezTo>
                <a:cubicBezTo>
                  <a:pt x="0" y="968"/>
                  <a:pt x="48" y="1052"/>
                  <a:pt x="107" y="1086"/>
                </a:cubicBezTo>
                <a:cubicBezTo>
                  <a:pt x="505" y="1315"/>
                  <a:pt x="505" y="1315"/>
                  <a:pt x="505" y="1315"/>
                </a:cubicBezTo>
                <a:cubicBezTo>
                  <a:pt x="534" y="1332"/>
                  <a:pt x="573" y="1341"/>
                  <a:pt x="612" y="1341"/>
                </a:cubicBezTo>
                <a:cubicBezTo>
                  <a:pt x="651" y="1341"/>
                  <a:pt x="690" y="1332"/>
                  <a:pt x="719" y="1315"/>
                </a:cubicBezTo>
                <a:cubicBezTo>
                  <a:pt x="1117" y="1086"/>
                  <a:pt x="1117" y="1086"/>
                  <a:pt x="1117" y="1086"/>
                </a:cubicBezTo>
                <a:cubicBezTo>
                  <a:pt x="1176" y="1052"/>
                  <a:pt x="1224" y="968"/>
                  <a:pt x="1224" y="900"/>
                </a:cubicBezTo>
                <a:cubicBezTo>
                  <a:pt x="1224" y="441"/>
                  <a:pt x="1224" y="441"/>
                  <a:pt x="1224" y="441"/>
                </a:cubicBezTo>
                <a:cubicBezTo>
                  <a:pt x="1224" y="373"/>
                  <a:pt x="1176" y="289"/>
                  <a:pt x="1117" y="255"/>
                </a:cubicBezTo>
                <a:close/>
              </a:path>
            </a:pathLst>
          </a:custGeom>
          <a:solidFill>
            <a:srgbClr val="00B0F0"/>
          </a:solidFill>
          <a:ln w="38100">
            <a:noFill/>
          </a:ln>
        </p:spPr>
        <p:txBody>
          <a:bodyPr vert="horz" wrap="square" lIns="91440" tIns="45720" rIns="91440" bIns="45720" numCol="1" anchor="ctr" anchorCtr="0" compatLnSpc="1">
            <a:prstTxWarp prst="textNoShape">
              <a:avLst/>
            </a:prstTxWarp>
          </a:bodyPr>
          <a:lstStyle/>
          <a:p>
            <a:pPr algn="ctr"/>
            <a:r>
              <a:rPr lang="en-US" sz="2800" b="1" dirty="0" smtClean="0">
                <a:solidFill>
                  <a:schemeClr val="bg2"/>
                </a:solidFill>
                <a:latin typeface="+mj-lt"/>
              </a:rPr>
              <a:t>2016</a:t>
            </a:r>
            <a:endParaRPr lang="en-US" sz="2800" b="1" dirty="0">
              <a:solidFill>
                <a:schemeClr val="bg2"/>
              </a:solidFill>
              <a:latin typeface="+mj-lt"/>
            </a:endParaRPr>
          </a:p>
        </p:txBody>
      </p:sp>
      <p:cxnSp>
        <p:nvCxnSpPr>
          <p:cNvPr id="37" name="Straight Connector 4"/>
          <p:cNvCxnSpPr/>
          <p:nvPr/>
        </p:nvCxnSpPr>
        <p:spPr>
          <a:xfrm>
            <a:off x="249268" y="4690347"/>
            <a:ext cx="8229600" cy="0"/>
          </a:xfrm>
          <a:prstGeom prst="line">
            <a:avLst/>
          </a:prstGeom>
          <a:ln w="3810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8" name="Freeform 6"/>
          <p:cNvSpPr>
            <a:spLocks/>
          </p:cNvSpPr>
          <p:nvPr/>
        </p:nvSpPr>
        <p:spPr bwMode="auto">
          <a:xfrm>
            <a:off x="6355770" y="3962096"/>
            <a:ext cx="950693" cy="449565"/>
          </a:xfrm>
          <a:custGeom>
            <a:avLst/>
            <a:gdLst>
              <a:gd name="T0" fmla="*/ 1117 w 1224"/>
              <a:gd name="T1" fmla="*/ 255 h 1341"/>
              <a:gd name="T2" fmla="*/ 719 w 1224"/>
              <a:gd name="T3" fmla="*/ 25 h 1341"/>
              <a:gd name="T4" fmla="*/ 612 w 1224"/>
              <a:gd name="T5" fmla="*/ 0 h 1341"/>
              <a:gd name="T6" fmla="*/ 505 w 1224"/>
              <a:gd name="T7" fmla="*/ 25 h 1341"/>
              <a:gd name="T8" fmla="*/ 107 w 1224"/>
              <a:gd name="T9" fmla="*/ 255 h 1341"/>
              <a:gd name="T10" fmla="*/ 0 w 1224"/>
              <a:gd name="T11" fmla="*/ 441 h 1341"/>
              <a:gd name="T12" fmla="*/ 0 w 1224"/>
              <a:gd name="T13" fmla="*/ 900 h 1341"/>
              <a:gd name="T14" fmla="*/ 107 w 1224"/>
              <a:gd name="T15" fmla="*/ 1086 h 1341"/>
              <a:gd name="T16" fmla="*/ 505 w 1224"/>
              <a:gd name="T17" fmla="*/ 1315 h 1341"/>
              <a:gd name="T18" fmla="*/ 612 w 1224"/>
              <a:gd name="T19" fmla="*/ 1341 h 1341"/>
              <a:gd name="T20" fmla="*/ 719 w 1224"/>
              <a:gd name="T21" fmla="*/ 1315 h 1341"/>
              <a:gd name="T22" fmla="*/ 1117 w 1224"/>
              <a:gd name="T23" fmla="*/ 1086 h 1341"/>
              <a:gd name="T24" fmla="*/ 1224 w 1224"/>
              <a:gd name="T25" fmla="*/ 900 h 1341"/>
              <a:gd name="T26" fmla="*/ 1224 w 1224"/>
              <a:gd name="T27" fmla="*/ 441 h 1341"/>
              <a:gd name="T28" fmla="*/ 1117 w 1224"/>
              <a:gd name="T29" fmla="*/ 255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4" h="1341">
                <a:moveTo>
                  <a:pt x="1117" y="255"/>
                </a:moveTo>
                <a:cubicBezTo>
                  <a:pt x="719" y="25"/>
                  <a:pt x="719" y="25"/>
                  <a:pt x="719" y="25"/>
                </a:cubicBezTo>
                <a:cubicBezTo>
                  <a:pt x="690" y="8"/>
                  <a:pt x="651" y="0"/>
                  <a:pt x="612" y="0"/>
                </a:cubicBezTo>
                <a:cubicBezTo>
                  <a:pt x="573" y="0"/>
                  <a:pt x="534" y="8"/>
                  <a:pt x="505" y="25"/>
                </a:cubicBezTo>
                <a:cubicBezTo>
                  <a:pt x="107" y="255"/>
                  <a:pt x="107" y="255"/>
                  <a:pt x="107" y="255"/>
                </a:cubicBezTo>
                <a:cubicBezTo>
                  <a:pt x="48" y="289"/>
                  <a:pt x="0" y="373"/>
                  <a:pt x="0" y="441"/>
                </a:cubicBezTo>
                <a:cubicBezTo>
                  <a:pt x="0" y="900"/>
                  <a:pt x="0" y="900"/>
                  <a:pt x="0" y="900"/>
                </a:cubicBezTo>
                <a:cubicBezTo>
                  <a:pt x="0" y="968"/>
                  <a:pt x="48" y="1052"/>
                  <a:pt x="107" y="1086"/>
                </a:cubicBezTo>
                <a:cubicBezTo>
                  <a:pt x="505" y="1315"/>
                  <a:pt x="505" y="1315"/>
                  <a:pt x="505" y="1315"/>
                </a:cubicBezTo>
                <a:cubicBezTo>
                  <a:pt x="534" y="1332"/>
                  <a:pt x="573" y="1341"/>
                  <a:pt x="612" y="1341"/>
                </a:cubicBezTo>
                <a:cubicBezTo>
                  <a:pt x="651" y="1341"/>
                  <a:pt x="690" y="1332"/>
                  <a:pt x="719" y="1315"/>
                </a:cubicBezTo>
                <a:cubicBezTo>
                  <a:pt x="1117" y="1086"/>
                  <a:pt x="1117" y="1086"/>
                  <a:pt x="1117" y="1086"/>
                </a:cubicBezTo>
                <a:cubicBezTo>
                  <a:pt x="1176" y="1052"/>
                  <a:pt x="1224" y="968"/>
                  <a:pt x="1224" y="900"/>
                </a:cubicBezTo>
                <a:cubicBezTo>
                  <a:pt x="1224" y="441"/>
                  <a:pt x="1224" y="441"/>
                  <a:pt x="1224" y="441"/>
                </a:cubicBezTo>
                <a:cubicBezTo>
                  <a:pt x="1224" y="373"/>
                  <a:pt x="1176" y="289"/>
                  <a:pt x="1117" y="255"/>
                </a:cubicBezTo>
                <a:close/>
              </a:path>
            </a:pathLst>
          </a:custGeom>
          <a:solidFill>
            <a:srgbClr val="FF0000"/>
          </a:solidFill>
          <a:ln w="38100">
            <a:noFill/>
          </a:ln>
        </p:spPr>
        <p:txBody>
          <a:bodyPr vert="horz" wrap="square" lIns="91440" tIns="45720" rIns="91440" bIns="45720" numCol="1" anchor="ctr" anchorCtr="0" compatLnSpc="1">
            <a:prstTxWarp prst="textNoShape">
              <a:avLst/>
            </a:prstTxWarp>
          </a:bodyPr>
          <a:lstStyle/>
          <a:p>
            <a:pPr algn="ctr"/>
            <a:r>
              <a:rPr lang="en-US" sz="2800" b="1" dirty="0" smtClean="0">
                <a:solidFill>
                  <a:schemeClr val="bg2"/>
                </a:solidFill>
                <a:latin typeface="+mj-lt"/>
              </a:rPr>
              <a:t>2018</a:t>
            </a:r>
            <a:endParaRPr lang="en-US" sz="2800" b="1" dirty="0">
              <a:solidFill>
                <a:schemeClr val="bg2"/>
              </a:solidFill>
              <a:latin typeface="+mj-lt"/>
            </a:endParaRPr>
          </a:p>
        </p:txBody>
      </p:sp>
      <p:sp>
        <p:nvSpPr>
          <p:cNvPr id="39" name="Freeform 8"/>
          <p:cNvSpPr>
            <a:spLocks/>
          </p:cNvSpPr>
          <p:nvPr/>
        </p:nvSpPr>
        <p:spPr bwMode="auto">
          <a:xfrm>
            <a:off x="650459" y="4572789"/>
            <a:ext cx="161003" cy="235116"/>
          </a:xfrm>
          <a:custGeom>
            <a:avLst/>
            <a:gdLst>
              <a:gd name="T0" fmla="*/ 1117 w 1224"/>
              <a:gd name="T1" fmla="*/ 255 h 1341"/>
              <a:gd name="T2" fmla="*/ 719 w 1224"/>
              <a:gd name="T3" fmla="*/ 25 h 1341"/>
              <a:gd name="T4" fmla="*/ 612 w 1224"/>
              <a:gd name="T5" fmla="*/ 0 h 1341"/>
              <a:gd name="T6" fmla="*/ 505 w 1224"/>
              <a:gd name="T7" fmla="*/ 25 h 1341"/>
              <a:gd name="T8" fmla="*/ 107 w 1224"/>
              <a:gd name="T9" fmla="*/ 255 h 1341"/>
              <a:gd name="T10" fmla="*/ 0 w 1224"/>
              <a:gd name="T11" fmla="*/ 441 h 1341"/>
              <a:gd name="T12" fmla="*/ 0 w 1224"/>
              <a:gd name="T13" fmla="*/ 900 h 1341"/>
              <a:gd name="T14" fmla="*/ 107 w 1224"/>
              <a:gd name="T15" fmla="*/ 1086 h 1341"/>
              <a:gd name="T16" fmla="*/ 505 w 1224"/>
              <a:gd name="T17" fmla="*/ 1315 h 1341"/>
              <a:gd name="T18" fmla="*/ 612 w 1224"/>
              <a:gd name="T19" fmla="*/ 1341 h 1341"/>
              <a:gd name="T20" fmla="*/ 719 w 1224"/>
              <a:gd name="T21" fmla="*/ 1315 h 1341"/>
              <a:gd name="T22" fmla="*/ 1117 w 1224"/>
              <a:gd name="T23" fmla="*/ 1086 h 1341"/>
              <a:gd name="T24" fmla="*/ 1224 w 1224"/>
              <a:gd name="T25" fmla="*/ 900 h 1341"/>
              <a:gd name="T26" fmla="*/ 1224 w 1224"/>
              <a:gd name="T27" fmla="*/ 441 h 1341"/>
              <a:gd name="T28" fmla="*/ 1117 w 1224"/>
              <a:gd name="T29" fmla="*/ 255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4" h="1341">
                <a:moveTo>
                  <a:pt x="1117" y="255"/>
                </a:moveTo>
                <a:cubicBezTo>
                  <a:pt x="719" y="25"/>
                  <a:pt x="719" y="25"/>
                  <a:pt x="719" y="25"/>
                </a:cubicBezTo>
                <a:cubicBezTo>
                  <a:pt x="690" y="8"/>
                  <a:pt x="651" y="0"/>
                  <a:pt x="612" y="0"/>
                </a:cubicBezTo>
                <a:cubicBezTo>
                  <a:pt x="573" y="0"/>
                  <a:pt x="534" y="8"/>
                  <a:pt x="505" y="25"/>
                </a:cubicBezTo>
                <a:cubicBezTo>
                  <a:pt x="107" y="255"/>
                  <a:pt x="107" y="255"/>
                  <a:pt x="107" y="255"/>
                </a:cubicBezTo>
                <a:cubicBezTo>
                  <a:pt x="48" y="289"/>
                  <a:pt x="0" y="373"/>
                  <a:pt x="0" y="441"/>
                </a:cubicBezTo>
                <a:cubicBezTo>
                  <a:pt x="0" y="900"/>
                  <a:pt x="0" y="900"/>
                  <a:pt x="0" y="900"/>
                </a:cubicBezTo>
                <a:cubicBezTo>
                  <a:pt x="0" y="968"/>
                  <a:pt x="48" y="1052"/>
                  <a:pt x="107" y="1086"/>
                </a:cubicBezTo>
                <a:cubicBezTo>
                  <a:pt x="505" y="1315"/>
                  <a:pt x="505" y="1315"/>
                  <a:pt x="505" y="1315"/>
                </a:cubicBezTo>
                <a:cubicBezTo>
                  <a:pt x="534" y="1332"/>
                  <a:pt x="573" y="1341"/>
                  <a:pt x="612" y="1341"/>
                </a:cubicBezTo>
                <a:cubicBezTo>
                  <a:pt x="651" y="1341"/>
                  <a:pt x="690" y="1332"/>
                  <a:pt x="719" y="1315"/>
                </a:cubicBezTo>
                <a:cubicBezTo>
                  <a:pt x="1117" y="1086"/>
                  <a:pt x="1117" y="1086"/>
                  <a:pt x="1117" y="1086"/>
                </a:cubicBezTo>
                <a:cubicBezTo>
                  <a:pt x="1176" y="1052"/>
                  <a:pt x="1224" y="968"/>
                  <a:pt x="1224" y="900"/>
                </a:cubicBezTo>
                <a:cubicBezTo>
                  <a:pt x="1224" y="441"/>
                  <a:pt x="1224" y="441"/>
                  <a:pt x="1224" y="441"/>
                </a:cubicBezTo>
                <a:cubicBezTo>
                  <a:pt x="1224" y="373"/>
                  <a:pt x="1176" y="289"/>
                  <a:pt x="1117" y="255"/>
                </a:cubicBezTo>
                <a:close/>
              </a:path>
            </a:pathLst>
          </a:custGeom>
          <a:solidFill>
            <a:srgbClr val="00B0F0"/>
          </a:solidFill>
          <a:ln w="38100">
            <a:noFill/>
          </a:ln>
        </p:spPr>
        <p:txBody>
          <a:bodyPr vert="horz" wrap="square" lIns="91440" tIns="45720" rIns="91440" bIns="45720" numCol="1" anchor="t" anchorCtr="0" compatLnSpc="1">
            <a:prstTxWarp prst="textNoShape">
              <a:avLst/>
            </a:prstTxWarp>
          </a:bodyPr>
          <a:lstStyle/>
          <a:p>
            <a:endParaRPr lang="en-US"/>
          </a:p>
        </p:txBody>
      </p:sp>
      <p:sp>
        <p:nvSpPr>
          <p:cNvPr id="41" name="Freeform 10"/>
          <p:cNvSpPr>
            <a:spLocks/>
          </p:cNvSpPr>
          <p:nvPr/>
        </p:nvSpPr>
        <p:spPr bwMode="auto">
          <a:xfrm>
            <a:off x="3336712" y="4568870"/>
            <a:ext cx="161003" cy="235116"/>
          </a:xfrm>
          <a:custGeom>
            <a:avLst/>
            <a:gdLst>
              <a:gd name="T0" fmla="*/ 1117 w 1224"/>
              <a:gd name="T1" fmla="*/ 255 h 1341"/>
              <a:gd name="T2" fmla="*/ 719 w 1224"/>
              <a:gd name="T3" fmla="*/ 25 h 1341"/>
              <a:gd name="T4" fmla="*/ 612 w 1224"/>
              <a:gd name="T5" fmla="*/ 0 h 1341"/>
              <a:gd name="T6" fmla="*/ 505 w 1224"/>
              <a:gd name="T7" fmla="*/ 25 h 1341"/>
              <a:gd name="T8" fmla="*/ 107 w 1224"/>
              <a:gd name="T9" fmla="*/ 255 h 1341"/>
              <a:gd name="T10" fmla="*/ 0 w 1224"/>
              <a:gd name="T11" fmla="*/ 441 h 1341"/>
              <a:gd name="T12" fmla="*/ 0 w 1224"/>
              <a:gd name="T13" fmla="*/ 900 h 1341"/>
              <a:gd name="T14" fmla="*/ 107 w 1224"/>
              <a:gd name="T15" fmla="*/ 1086 h 1341"/>
              <a:gd name="T16" fmla="*/ 505 w 1224"/>
              <a:gd name="T17" fmla="*/ 1315 h 1341"/>
              <a:gd name="T18" fmla="*/ 612 w 1224"/>
              <a:gd name="T19" fmla="*/ 1341 h 1341"/>
              <a:gd name="T20" fmla="*/ 719 w 1224"/>
              <a:gd name="T21" fmla="*/ 1315 h 1341"/>
              <a:gd name="T22" fmla="*/ 1117 w 1224"/>
              <a:gd name="T23" fmla="*/ 1086 h 1341"/>
              <a:gd name="T24" fmla="*/ 1224 w 1224"/>
              <a:gd name="T25" fmla="*/ 900 h 1341"/>
              <a:gd name="T26" fmla="*/ 1224 w 1224"/>
              <a:gd name="T27" fmla="*/ 441 h 1341"/>
              <a:gd name="T28" fmla="*/ 1117 w 1224"/>
              <a:gd name="T29" fmla="*/ 255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4" h="1341">
                <a:moveTo>
                  <a:pt x="1117" y="255"/>
                </a:moveTo>
                <a:cubicBezTo>
                  <a:pt x="719" y="25"/>
                  <a:pt x="719" y="25"/>
                  <a:pt x="719" y="25"/>
                </a:cubicBezTo>
                <a:cubicBezTo>
                  <a:pt x="690" y="8"/>
                  <a:pt x="651" y="0"/>
                  <a:pt x="612" y="0"/>
                </a:cubicBezTo>
                <a:cubicBezTo>
                  <a:pt x="573" y="0"/>
                  <a:pt x="534" y="8"/>
                  <a:pt x="505" y="25"/>
                </a:cubicBezTo>
                <a:cubicBezTo>
                  <a:pt x="107" y="255"/>
                  <a:pt x="107" y="255"/>
                  <a:pt x="107" y="255"/>
                </a:cubicBezTo>
                <a:cubicBezTo>
                  <a:pt x="48" y="289"/>
                  <a:pt x="0" y="373"/>
                  <a:pt x="0" y="441"/>
                </a:cubicBezTo>
                <a:cubicBezTo>
                  <a:pt x="0" y="900"/>
                  <a:pt x="0" y="900"/>
                  <a:pt x="0" y="900"/>
                </a:cubicBezTo>
                <a:cubicBezTo>
                  <a:pt x="0" y="968"/>
                  <a:pt x="48" y="1052"/>
                  <a:pt x="107" y="1086"/>
                </a:cubicBezTo>
                <a:cubicBezTo>
                  <a:pt x="505" y="1315"/>
                  <a:pt x="505" y="1315"/>
                  <a:pt x="505" y="1315"/>
                </a:cubicBezTo>
                <a:cubicBezTo>
                  <a:pt x="534" y="1332"/>
                  <a:pt x="573" y="1341"/>
                  <a:pt x="612" y="1341"/>
                </a:cubicBezTo>
                <a:cubicBezTo>
                  <a:pt x="651" y="1341"/>
                  <a:pt x="690" y="1332"/>
                  <a:pt x="719" y="1315"/>
                </a:cubicBezTo>
                <a:cubicBezTo>
                  <a:pt x="1117" y="1086"/>
                  <a:pt x="1117" y="1086"/>
                  <a:pt x="1117" y="1086"/>
                </a:cubicBezTo>
                <a:cubicBezTo>
                  <a:pt x="1176" y="1052"/>
                  <a:pt x="1224" y="968"/>
                  <a:pt x="1224" y="900"/>
                </a:cubicBezTo>
                <a:cubicBezTo>
                  <a:pt x="1224" y="441"/>
                  <a:pt x="1224" y="441"/>
                  <a:pt x="1224" y="441"/>
                </a:cubicBezTo>
                <a:cubicBezTo>
                  <a:pt x="1224" y="373"/>
                  <a:pt x="1176" y="289"/>
                  <a:pt x="1117" y="255"/>
                </a:cubicBezTo>
                <a:close/>
              </a:path>
            </a:pathLst>
          </a:custGeom>
          <a:solidFill>
            <a:srgbClr val="00B050"/>
          </a:solidFill>
          <a:ln w="38100">
            <a:noFill/>
          </a:ln>
        </p:spPr>
        <p:txBody>
          <a:bodyPr vert="horz" wrap="square" lIns="91440" tIns="45720" rIns="91440" bIns="45720" numCol="1" anchor="t" anchorCtr="0" compatLnSpc="1">
            <a:prstTxWarp prst="textNoShape">
              <a:avLst/>
            </a:prstTxWarp>
          </a:bodyPr>
          <a:lstStyle/>
          <a:p>
            <a:endParaRPr lang="en-US"/>
          </a:p>
        </p:txBody>
      </p:sp>
      <p:sp>
        <p:nvSpPr>
          <p:cNvPr id="42" name="Rectangle 14"/>
          <p:cNvSpPr/>
          <p:nvPr/>
        </p:nvSpPr>
        <p:spPr>
          <a:xfrm>
            <a:off x="69756" y="5157193"/>
            <a:ext cx="1475656" cy="3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lang="en-US" b="1" dirty="0" err="1" smtClean="0">
                <a:solidFill>
                  <a:schemeClr val="tx1"/>
                </a:solidFill>
                <a:latin typeface="+mj-lt"/>
                <a:ea typeface="Open Sans Extrabold" panose="020B0906030804020204" pitchFamily="34" charset="0"/>
                <a:cs typeface="Open Sans Extrabold" panose="020B0906030804020204" pitchFamily="34" charset="0"/>
              </a:rPr>
              <a:t>Aprobació</a:t>
            </a:r>
            <a:endParaRPr lang="en-US" b="1" dirty="0">
              <a:solidFill>
                <a:schemeClr val="tx1"/>
              </a:solidFill>
              <a:latin typeface="+mj-lt"/>
              <a:ea typeface="Open Sans Extrabold" panose="020B0906030804020204" pitchFamily="34" charset="0"/>
              <a:cs typeface="Open Sans Extrabold" panose="020B0906030804020204" pitchFamily="34" charset="0"/>
            </a:endParaRPr>
          </a:p>
        </p:txBody>
      </p:sp>
      <p:sp>
        <p:nvSpPr>
          <p:cNvPr id="43" name="Rectangle 16"/>
          <p:cNvSpPr/>
          <p:nvPr/>
        </p:nvSpPr>
        <p:spPr>
          <a:xfrm>
            <a:off x="103332" y="4879491"/>
            <a:ext cx="1274856" cy="3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lang="en-US" sz="1400" b="1" dirty="0" smtClean="0">
                <a:solidFill>
                  <a:srgbClr val="00B0F0"/>
                </a:solidFill>
                <a:latin typeface="+mj-lt"/>
                <a:ea typeface="Open Sans Extrabold" panose="020B0906030804020204" pitchFamily="34" charset="0"/>
                <a:cs typeface="Open Sans Extrabold" panose="020B0906030804020204" pitchFamily="34" charset="0"/>
              </a:rPr>
              <a:t>27/04/2016</a:t>
            </a:r>
            <a:endParaRPr lang="en-US" sz="1400" b="1" dirty="0">
              <a:solidFill>
                <a:srgbClr val="00B0F0"/>
              </a:solidFill>
              <a:latin typeface="+mj-lt"/>
              <a:ea typeface="Open Sans Extrabold" panose="020B0906030804020204" pitchFamily="34" charset="0"/>
              <a:cs typeface="Open Sans Extrabold" panose="020B0906030804020204" pitchFamily="34" charset="0"/>
            </a:endParaRPr>
          </a:p>
        </p:txBody>
      </p:sp>
      <p:sp>
        <p:nvSpPr>
          <p:cNvPr id="45" name="Rectangle 25"/>
          <p:cNvSpPr/>
          <p:nvPr/>
        </p:nvSpPr>
        <p:spPr>
          <a:xfrm>
            <a:off x="2727536" y="4167910"/>
            <a:ext cx="1379353" cy="3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lang="en-US" sz="1400" b="1" dirty="0" smtClean="0">
                <a:solidFill>
                  <a:srgbClr val="00B050"/>
                </a:solidFill>
                <a:latin typeface="+mj-lt"/>
                <a:ea typeface="Open Sans Extrabold" panose="020B0906030804020204" pitchFamily="34" charset="0"/>
                <a:cs typeface="Open Sans Extrabold" panose="020B0906030804020204" pitchFamily="34" charset="0"/>
              </a:rPr>
              <a:t>11/06/2014</a:t>
            </a:r>
          </a:p>
        </p:txBody>
      </p:sp>
      <p:sp>
        <p:nvSpPr>
          <p:cNvPr id="46" name="Freeform 8"/>
          <p:cNvSpPr>
            <a:spLocks/>
          </p:cNvSpPr>
          <p:nvPr/>
        </p:nvSpPr>
        <p:spPr bwMode="auto">
          <a:xfrm>
            <a:off x="2265492" y="4554784"/>
            <a:ext cx="161003" cy="235116"/>
          </a:xfrm>
          <a:custGeom>
            <a:avLst/>
            <a:gdLst>
              <a:gd name="T0" fmla="*/ 1117 w 1224"/>
              <a:gd name="T1" fmla="*/ 255 h 1341"/>
              <a:gd name="T2" fmla="*/ 719 w 1224"/>
              <a:gd name="T3" fmla="*/ 25 h 1341"/>
              <a:gd name="T4" fmla="*/ 612 w 1224"/>
              <a:gd name="T5" fmla="*/ 0 h 1341"/>
              <a:gd name="T6" fmla="*/ 505 w 1224"/>
              <a:gd name="T7" fmla="*/ 25 h 1341"/>
              <a:gd name="T8" fmla="*/ 107 w 1224"/>
              <a:gd name="T9" fmla="*/ 255 h 1341"/>
              <a:gd name="T10" fmla="*/ 0 w 1224"/>
              <a:gd name="T11" fmla="*/ 441 h 1341"/>
              <a:gd name="T12" fmla="*/ 0 w 1224"/>
              <a:gd name="T13" fmla="*/ 900 h 1341"/>
              <a:gd name="T14" fmla="*/ 107 w 1224"/>
              <a:gd name="T15" fmla="*/ 1086 h 1341"/>
              <a:gd name="T16" fmla="*/ 505 w 1224"/>
              <a:gd name="T17" fmla="*/ 1315 h 1341"/>
              <a:gd name="T18" fmla="*/ 612 w 1224"/>
              <a:gd name="T19" fmla="*/ 1341 h 1341"/>
              <a:gd name="T20" fmla="*/ 719 w 1224"/>
              <a:gd name="T21" fmla="*/ 1315 h 1341"/>
              <a:gd name="T22" fmla="*/ 1117 w 1224"/>
              <a:gd name="T23" fmla="*/ 1086 h 1341"/>
              <a:gd name="T24" fmla="*/ 1224 w 1224"/>
              <a:gd name="T25" fmla="*/ 900 h 1341"/>
              <a:gd name="T26" fmla="*/ 1224 w 1224"/>
              <a:gd name="T27" fmla="*/ 441 h 1341"/>
              <a:gd name="T28" fmla="*/ 1117 w 1224"/>
              <a:gd name="T29" fmla="*/ 255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4" h="1341">
                <a:moveTo>
                  <a:pt x="1117" y="255"/>
                </a:moveTo>
                <a:cubicBezTo>
                  <a:pt x="719" y="25"/>
                  <a:pt x="719" y="25"/>
                  <a:pt x="719" y="25"/>
                </a:cubicBezTo>
                <a:cubicBezTo>
                  <a:pt x="690" y="8"/>
                  <a:pt x="651" y="0"/>
                  <a:pt x="612" y="0"/>
                </a:cubicBezTo>
                <a:cubicBezTo>
                  <a:pt x="573" y="0"/>
                  <a:pt x="534" y="8"/>
                  <a:pt x="505" y="25"/>
                </a:cubicBezTo>
                <a:cubicBezTo>
                  <a:pt x="107" y="255"/>
                  <a:pt x="107" y="255"/>
                  <a:pt x="107" y="255"/>
                </a:cubicBezTo>
                <a:cubicBezTo>
                  <a:pt x="48" y="289"/>
                  <a:pt x="0" y="373"/>
                  <a:pt x="0" y="441"/>
                </a:cubicBezTo>
                <a:cubicBezTo>
                  <a:pt x="0" y="900"/>
                  <a:pt x="0" y="900"/>
                  <a:pt x="0" y="900"/>
                </a:cubicBezTo>
                <a:cubicBezTo>
                  <a:pt x="0" y="968"/>
                  <a:pt x="48" y="1052"/>
                  <a:pt x="107" y="1086"/>
                </a:cubicBezTo>
                <a:cubicBezTo>
                  <a:pt x="505" y="1315"/>
                  <a:pt x="505" y="1315"/>
                  <a:pt x="505" y="1315"/>
                </a:cubicBezTo>
                <a:cubicBezTo>
                  <a:pt x="534" y="1332"/>
                  <a:pt x="573" y="1341"/>
                  <a:pt x="612" y="1341"/>
                </a:cubicBezTo>
                <a:cubicBezTo>
                  <a:pt x="651" y="1341"/>
                  <a:pt x="690" y="1332"/>
                  <a:pt x="719" y="1315"/>
                </a:cubicBezTo>
                <a:cubicBezTo>
                  <a:pt x="1117" y="1086"/>
                  <a:pt x="1117" y="1086"/>
                  <a:pt x="1117" y="1086"/>
                </a:cubicBezTo>
                <a:cubicBezTo>
                  <a:pt x="1176" y="1052"/>
                  <a:pt x="1224" y="968"/>
                  <a:pt x="1224" y="900"/>
                </a:cubicBezTo>
                <a:cubicBezTo>
                  <a:pt x="1224" y="441"/>
                  <a:pt x="1224" y="441"/>
                  <a:pt x="1224" y="441"/>
                </a:cubicBezTo>
                <a:cubicBezTo>
                  <a:pt x="1224" y="373"/>
                  <a:pt x="1176" y="289"/>
                  <a:pt x="1117" y="255"/>
                </a:cubicBezTo>
                <a:close/>
              </a:path>
            </a:pathLst>
          </a:custGeom>
          <a:solidFill>
            <a:srgbClr val="00B0F0"/>
          </a:solidFill>
          <a:ln w="38100">
            <a:noFill/>
          </a:ln>
        </p:spPr>
        <p:txBody>
          <a:bodyPr vert="horz" wrap="square" lIns="91440" tIns="45720" rIns="91440" bIns="45720" numCol="1" anchor="t" anchorCtr="0" compatLnSpc="1">
            <a:prstTxWarp prst="textNoShape">
              <a:avLst/>
            </a:prstTxWarp>
          </a:bodyPr>
          <a:lstStyle/>
          <a:p>
            <a:endParaRPr lang="en-US"/>
          </a:p>
        </p:txBody>
      </p:sp>
      <p:sp>
        <p:nvSpPr>
          <p:cNvPr id="47" name="Rectangle 14"/>
          <p:cNvSpPr/>
          <p:nvPr/>
        </p:nvSpPr>
        <p:spPr>
          <a:xfrm>
            <a:off x="1473404" y="5157192"/>
            <a:ext cx="2205345" cy="3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lang="en-US" b="1" dirty="0" err="1" smtClean="0">
                <a:solidFill>
                  <a:schemeClr val="tx1"/>
                </a:solidFill>
                <a:latin typeface="+mj-lt"/>
                <a:ea typeface="Open Sans Extrabold" panose="020B0906030804020204" pitchFamily="34" charset="0"/>
                <a:cs typeface="Open Sans Extrabold" panose="020B0906030804020204" pitchFamily="34" charset="0"/>
              </a:rPr>
              <a:t>Publicació</a:t>
            </a:r>
            <a:r>
              <a:rPr lang="en-US" b="1" dirty="0" smtClean="0">
                <a:solidFill>
                  <a:schemeClr val="tx1"/>
                </a:solidFill>
                <a:latin typeface="+mj-lt"/>
                <a:ea typeface="Open Sans Extrabold" panose="020B0906030804020204" pitchFamily="34" charset="0"/>
                <a:cs typeface="Open Sans Extrabold" panose="020B0906030804020204" pitchFamily="34" charset="0"/>
              </a:rPr>
              <a:t> DOUE</a:t>
            </a:r>
            <a:endParaRPr lang="en-US" b="1" dirty="0">
              <a:solidFill>
                <a:schemeClr val="tx1"/>
              </a:solidFill>
              <a:latin typeface="+mj-lt"/>
              <a:ea typeface="Open Sans Extrabold" panose="020B0906030804020204" pitchFamily="34" charset="0"/>
              <a:cs typeface="Open Sans Extrabold" panose="020B0906030804020204" pitchFamily="34" charset="0"/>
            </a:endParaRPr>
          </a:p>
        </p:txBody>
      </p:sp>
      <p:sp>
        <p:nvSpPr>
          <p:cNvPr id="48" name="Rectangle 16"/>
          <p:cNvSpPr/>
          <p:nvPr/>
        </p:nvSpPr>
        <p:spPr>
          <a:xfrm>
            <a:off x="1708565" y="4866596"/>
            <a:ext cx="1274856" cy="3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lang="en-US" sz="1400" b="1" dirty="0" smtClean="0">
                <a:solidFill>
                  <a:srgbClr val="00B0F0"/>
                </a:solidFill>
                <a:latin typeface="+mj-lt"/>
                <a:ea typeface="Open Sans Extrabold" panose="020B0906030804020204" pitchFamily="34" charset="0"/>
                <a:cs typeface="Open Sans Extrabold" panose="020B0906030804020204" pitchFamily="34" charset="0"/>
              </a:rPr>
              <a:t>04/05/2016</a:t>
            </a:r>
            <a:endParaRPr lang="en-US" sz="1400" b="1" dirty="0">
              <a:solidFill>
                <a:srgbClr val="00B0F0"/>
              </a:solidFill>
              <a:latin typeface="+mj-lt"/>
              <a:ea typeface="Open Sans Extrabold" panose="020B0906030804020204" pitchFamily="34" charset="0"/>
              <a:cs typeface="Open Sans Extrabold" panose="020B0906030804020204" pitchFamily="34" charset="0"/>
            </a:endParaRPr>
          </a:p>
        </p:txBody>
      </p:sp>
      <p:sp>
        <p:nvSpPr>
          <p:cNvPr id="49" name="Rectangle 14"/>
          <p:cNvSpPr/>
          <p:nvPr/>
        </p:nvSpPr>
        <p:spPr>
          <a:xfrm>
            <a:off x="2474161" y="3813707"/>
            <a:ext cx="2038729" cy="3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lang="en-US" b="1" dirty="0" smtClean="0">
                <a:solidFill>
                  <a:schemeClr val="tx1"/>
                </a:solidFill>
                <a:latin typeface="+mj-lt"/>
                <a:ea typeface="Open Sans Extrabold" panose="020B0906030804020204" pitchFamily="34" charset="0"/>
                <a:cs typeface="Open Sans Extrabold" panose="020B0906030804020204" pitchFamily="34" charset="0"/>
              </a:rPr>
              <a:t>Entrada </a:t>
            </a:r>
            <a:r>
              <a:rPr lang="en-US" b="1" dirty="0" err="1" smtClean="0">
                <a:solidFill>
                  <a:schemeClr val="tx1"/>
                </a:solidFill>
                <a:latin typeface="+mj-lt"/>
                <a:ea typeface="Open Sans Extrabold" panose="020B0906030804020204" pitchFamily="34" charset="0"/>
                <a:cs typeface="Open Sans Extrabold" panose="020B0906030804020204" pitchFamily="34" charset="0"/>
              </a:rPr>
              <a:t>en</a:t>
            </a:r>
            <a:r>
              <a:rPr lang="en-US" b="1" dirty="0" smtClean="0">
                <a:solidFill>
                  <a:schemeClr val="tx1"/>
                </a:solidFill>
                <a:latin typeface="+mj-lt"/>
                <a:ea typeface="Open Sans Extrabold" panose="020B0906030804020204" pitchFamily="34" charset="0"/>
                <a:cs typeface="Open Sans Extrabold" panose="020B0906030804020204" pitchFamily="34" charset="0"/>
              </a:rPr>
              <a:t> vigor</a:t>
            </a:r>
            <a:endParaRPr lang="en-US" b="1" dirty="0">
              <a:solidFill>
                <a:schemeClr val="tx1"/>
              </a:solidFill>
              <a:latin typeface="+mj-lt"/>
              <a:ea typeface="Open Sans Extrabold" panose="020B0906030804020204" pitchFamily="34" charset="0"/>
              <a:cs typeface="Open Sans Extrabold" panose="020B0906030804020204" pitchFamily="34" charset="0"/>
            </a:endParaRPr>
          </a:p>
        </p:txBody>
      </p:sp>
      <p:sp>
        <p:nvSpPr>
          <p:cNvPr id="50" name="Freeform 9"/>
          <p:cNvSpPr>
            <a:spLocks/>
          </p:cNvSpPr>
          <p:nvPr/>
        </p:nvSpPr>
        <p:spPr bwMode="auto">
          <a:xfrm>
            <a:off x="8398366" y="4554784"/>
            <a:ext cx="161003" cy="235116"/>
          </a:xfrm>
          <a:custGeom>
            <a:avLst/>
            <a:gdLst>
              <a:gd name="T0" fmla="*/ 1117 w 1224"/>
              <a:gd name="T1" fmla="*/ 255 h 1341"/>
              <a:gd name="T2" fmla="*/ 719 w 1224"/>
              <a:gd name="T3" fmla="*/ 25 h 1341"/>
              <a:gd name="T4" fmla="*/ 612 w 1224"/>
              <a:gd name="T5" fmla="*/ 0 h 1341"/>
              <a:gd name="T6" fmla="*/ 505 w 1224"/>
              <a:gd name="T7" fmla="*/ 25 h 1341"/>
              <a:gd name="T8" fmla="*/ 107 w 1224"/>
              <a:gd name="T9" fmla="*/ 255 h 1341"/>
              <a:gd name="T10" fmla="*/ 0 w 1224"/>
              <a:gd name="T11" fmla="*/ 441 h 1341"/>
              <a:gd name="T12" fmla="*/ 0 w 1224"/>
              <a:gd name="T13" fmla="*/ 900 h 1341"/>
              <a:gd name="T14" fmla="*/ 107 w 1224"/>
              <a:gd name="T15" fmla="*/ 1086 h 1341"/>
              <a:gd name="T16" fmla="*/ 505 w 1224"/>
              <a:gd name="T17" fmla="*/ 1315 h 1341"/>
              <a:gd name="T18" fmla="*/ 612 w 1224"/>
              <a:gd name="T19" fmla="*/ 1341 h 1341"/>
              <a:gd name="T20" fmla="*/ 719 w 1224"/>
              <a:gd name="T21" fmla="*/ 1315 h 1341"/>
              <a:gd name="T22" fmla="*/ 1117 w 1224"/>
              <a:gd name="T23" fmla="*/ 1086 h 1341"/>
              <a:gd name="T24" fmla="*/ 1224 w 1224"/>
              <a:gd name="T25" fmla="*/ 900 h 1341"/>
              <a:gd name="T26" fmla="*/ 1224 w 1224"/>
              <a:gd name="T27" fmla="*/ 441 h 1341"/>
              <a:gd name="T28" fmla="*/ 1117 w 1224"/>
              <a:gd name="T29" fmla="*/ 255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4" h="1341">
                <a:moveTo>
                  <a:pt x="1117" y="255"/>
                </a:moveTo>
                <a:cubicBezTo>
                  <a:pt x="719" y="25"/>
                  <a:pt x="719" y="25"/>
                  <a:pt x="719" y="25"/>
                </a:cubicBezTo>
                <a:cubicBezTo>
                  <a:pt x="690" y="8"/>
                  <a:pt x="651" y="0"/>
                  <a:pt x="612" y="0"/>
                </a:cubicBezTo>
                <a:cubicBezTo>
                  <a:pt x="573" y="0"/>
                  <a:pt x="534" y="8"/>
                  <a:pt x="505" y="25"/>
                </a:cubicBezTo>
                <a:cubicBezTo>
                  <a:pt x="107" y="255"/>
                  <a:pt x="107" y="255"/>
                  <a:pt x="107" y="255"/>
                </a:cubicBezTo>
                <a:cubicBezTo>
                  <a:pt x="48" y="289"/>
                  <a:pt x="0" y="373"/>
                  <a:pt x="0" y="441"/>
                </a:cubicBezTo>
                <a:cubicBezTo>
                  <a:pt x="0" y="900"/>
                  <a:pt x="0" y="900"/>
                  <a:pt x="0" y="900"/>
                </a:cubicBezTo>
                <a:cubicBezTo>
                  <a:pt x="0" y="968"/>
                  <a:pt x="48" y="1052"/>
                  <a:pt x="107" y="1086"/>
                </a:cubicBezTo>
                <a:cubicBezTo>
                  <a:pt x="505" y="1315"/>
                  <a:pt x="505" y="1315"/>
                  <a:pt x="505" y="1315"/>
                </a:cubicBezTo>
                <a:cubicBezTo>
                  <a:pt x="534" y="1332"/>
                  <a:pt x="573" y="1341"/>
                  <a:pt x="612" y="1341"/>
                </a:cubicBezTo>
                <a:cubicBezTo>
                  <a:pt x="651" y="1341"/>
                  <a:pt x="690" y="1332"/>
                  <a:pt x="719" y="1315"/>
                </a:cubicBezTo>
                <a:cubicBezTo>
                  <a:pt x="1117" y="1086"/>
                  <a:pt x="1117" y="1086"/>
                  <a:pt x="1117" y="1086"/>
                </a:cubicBezTo>
                <a:cubicBezTo>
                  <a:pt x="1176" y="1052"/>
                  <a:pt x="1224" y="968"/>
                  <a:pt x="1224" y="900"/>
                </a:cubicBezTo>
                <a:cubicBezTo>
                  <a:pt x="1224" y="441"/>
                  <a:pt x="1224" y="441"/>
                  <a:pt x="1224" y="441"/>
                </a:cubicBezTo>
                <a:cubicBezTo>
                  <a:pt x="1224" y="373"/>
                  <a:pt x="1176" y="289"/>
                  <a:pt x="1117" y="255"/>
                </a:cubicBezTo>
                <a:close/>
              </a:path>
            </a:pathLst>
          </a:custGeom>
          <a:solidFill>
            <a:schemeClr val="accent2"/>
          </a:solidFill>
          <a:ln w="38100">
            <a:noFill/>
          </a:ln>
        </p:spPr>
        <p:txBody>
          <a:bodyPr vert="horz" wrap="square" lIns="91440" tIns="45720" rIns="91440" bIns="45720" numCol="1" anchor="t" anchorCtr="0" compatLnSpc="1">
            <a:prstTxWarp prst="textNoShape">
              <a:avLst/>
            </a:prstTxWarp>
          </a:bodyPr>
          <a:lstStyle/>
          <a:p>
            <a:endParaRPr lang="en-US"/>
          </a:p>
        </p:txBody>
      </p:sp>
      <p:sp>
        <p:nvSpPr>
          <p:cNvPr id="51" name="Rectangle 19"/>
          <p:cNvSpPr/>
          <p:nvPr/>
        </p:nvSpPr>
        <p:spPr>
          <a:xfrm>
            <a:off x="7627937" y="4182103"/>
            <a:ext cx="1252846" cy="3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lang="en-US" sz="1400" b="1" dirty="0" smtClean="0">
                <a:solidFill>
                  <a:srgbClr val="FF0000"/>
                </a:solidFill>
                <a:latin typeface="+mj-lt"/>
                <a:ea typeface="Open Sans Extrabold" panose="020B0906030804020204" pitchFamily="34" charset="0"/>
                <a:cs typeface="Open Sans Extrabold" panose="020B0906030804020204" pitchFamily="34" charset="0"/>
              </a:rPr>
              <a:t>25/05/2018</a:t>
            </a:r>
            <a:endParaRPr lang="en-US" sz="1400" b="1" dirty="0">
              <a:solidFill>
                <a:srgbClr val="FF0000"/>
              </a:solidFill>
              <a:latin typeface="+mj-lt"/>
              <a:ea typeface="Open Sans Extrabold" panose="020B0906030804020204" pitchFamily="34" charset="0"/>
              <a:cs typeface="Open Sans Extrabold" panose="020B0906030804020204" pitchFamily="34" charset="0"/>
            </a:endParaRPr>
          </a:p>
        </p:txBody>
      </p:sp>
      <p:sp>
        <p:nvSpPr>
          <p:cNvPr id="53" name="Rectangle 14"/>
          <p:cNvSpPr/>
          <p:nvPr/>
        </p:nvSpPr>
        <p:spPr>
          <a:xfrm>
            <a:off x="7317139" y="3826441"/>
            <a:ext cx="1896617" cy="3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lgn="ctr"/>
            <a:r>
              <a:rPr lang="ca-ES" b="1" dirty="0" smtClean="0">
                <a:solidFill>
                  <a:schemeClr val="tx1"/>
                </a:solidFill>
                <a:ea typeface="Open Sans Extrabold" panose="020B0906030804020204" pitchFamily="34" charset="0"/>
                <a:cs typeface="Open Sans Extrabold" panose="020B0906030804020204" pitchFamily="34" charset="0"/>
              </a:rPr>
              <a:t>Data </a:t>
            </a:r>
            <a:r>
              <a:rPr lang="ca-ES" b="1" dirty="0" smtClean="0">
                <a:solidFill>
                  <a:schemeClr val="tx1"/>
                </a:solidFill>
                <a:latin typeface="+mj-lt"/>
                <a:ea typeface="Open Sans Extrabold" panose="020B0906030804020204" pitchFamily="34" charset="0"/>
                <a:cs typeface="Open Sans Extrabold" panose="020B0906030804020204" pitchFamily="34" charset="0"/>
              </a:rPr>
              <a:t>aplicabilitat</a:t>
            </a:r>
            <a:endParaRPr lang="ca-ES" b="1" dirty="0">
              <a:solidFill>
                <a:schemeClr val="tx1"/>
              </a:solidFill>
              <a:latin typeface="+mj-lt"/>
              <a:ea typeface="Open Sans Extrabold" panose="020B0906030804020204" pitchFamily="34" charset="0"/>
              <a:cs typeface="Open Sans Extrabold" panose="020B0906030804020204" pitchFamily="34" charset="0"/>
            </a:endParaRPr>
          </a:p>
        </p:txBody>
      </p:sp>
      <p:sp>
        <p:nvSpPr>
          <p:cNvPr id="56" name="55 Rectángulo"/>
          <p:cNvSpPr/>
          <p:nvPr/>
        </p:nvSpPr>
        <p:spPr>
          <a:xfrm>
            <a:off x="218706" y="3291149"/>
            <a:ext cx="3045998" cy="369332"/>
          </a:xfrm>
          <a:prstGeom prst="rect">
            <a:avLst/>
          </a:prstGeom>
        </p:spPr>
        <p:txBody>
          <a:bodyPr wrap="square">
            <a:spAutoFit/>
          </a:bodyPr>
          <a:lstStyle/>
          <a:p>
            <a:r>
              <a:rPr lang="en-US" b="1" dirty="0" err="1" smtClean="0"/>
              <a:t>Reglament</a:t>
            </a:r>
            <a:r>
              <a:rPr lang="en-US" b="1" dirty="0" smtClean="0"/>
              <a:t> 2016/679 (RGPD)</a:t>
            </a:r>
            <a:endParaRPr lang="ca-ES" b="1" dirty="0"/>
          </a:p>
        </p:txBody>
      </p:sp>
      <p:cxnSp>
        <p:nvCxnSpPr>
          <p:cNvPr id="57" name="56 Conector recto de flecha"/>
          <p:cNvCxnSpPr/>
          <p:nvPr/>
        </p:nvCxnSpPr>
        <p:spPr>
          <a:xfrm flipV="1">
            <a:off x="6581421" y="2559362"/>
            <a:ext cx="2299362" cy="1"/>
          </a:xfrm>
          <a:prstGeom prst="straightConnector1">
            <a:avLst/>
          </a:prstGeom>
          <a:ln>
            <a:prstDash val="sysDash"/>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9730946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500"/>
                                        <p:tgtEl>
                                          <p:spTgt spid="2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fade">
                                      <p:cBhvr>
                                        <p:cTn id="60" dur="500"/>
                                        <p:tgtEl>
                                          <p:spTgt spid="3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childTnLst>
                          </p:cTn>
                        </p:par>
                        <p:par>
                          <p:cTn id="64" fill="hold">
                            <p:stCondLst>
                              <p:cond delay="1500"/>
                            </p:stCondLst>
                            <p:childTnLst>
                              <p:par>
                                <p:cTn id="65" presetID="22" presetClass="entr" presetSubtype="8"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wipe(left)">
                                      <p:cBhvr>
                                        <p:cTn id="67" dur="500"/>
                                        <p:tgtEl>
                                          <p:spTgt spid="37"/>
                                        </p:tgtEl>
                                      </p:cBhvr>
                                    </p:animEffect>
                                  </p:childTnLst>
                                </p:cTn>
                              </p:par>
                            </p:childTnLst>
                          </p:cTn>
                        </p:par>
                        <p:par>
                          <p:cTn id="68" fill="hold">
                            <p:stCondLst>
                              <p:cond delay="2000"/>
                            </p:stCondLst>
                            <p:childTnLst>
                              <p:par>
                                <p:cTn id="69" presetID="10" presetClass="entr" presetSubtype="0"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fade">
                                      <p:cBhvr>
                                        <p:cTn id="71" dur="500"/>
                                        <p:tgtEl>
                                          <p:spTgt spid="36"/>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500"/>
                                        <p:tgtEl>
                                          <p:spTgt spid="39"/>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500"/>
                                        <p:tgtEl>
                                          <p:spTgt spid="4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fade">
                                      <p:cBhvr>
                                        <p:cTn id="80" dur="500"/>
                                        <p:tgtEl>
                                          <p:spTgt spid="43"/>
                                        </p:tgtEl>
                                      </p:cBhvr>
                                    </p:animEffect>
                                  </p:childTnLst>
                                </p:cTn>
                              </p:par>
                            </p:childTnLst>
                          </p:cTn>
                        </p:par>
                        <p:par>
                          <p:cTn id="81" fill="hold">
                            <p:stCondLst>
                              <p:cond delay="2500"/>
                            </p:stCondLst>
                            <p:childTnLst>
                              <p:par>
                                <p:cTn id="82" presetID="10"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500"/>
                                        <p:tgtEl>
                                          <p:spTgt spid="38"/>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fade">
                                      <p:cBhvr>
                                        <p:cTn id="87" dur="500"/>
                                        <p:tgtEl>
                                          <p:spTgt spid="41"/>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fade">
                                      <p:cBhvr>
                                        <p:cTn id="90" dur="500"/>
                                        <p:tgtEl>
                                          <p:spTgt spid="45"/>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6"/>
                                        </p:tgtEl>
                                        <p:attrNameLst>
                                          <p:attrName>style.visibility</p:attrName>
                                        </p:attrNameLst>
                                      </p:cBhvr>
                                      <p:to>
                                        <p:strVal val="visible"/>
                                      </p:to>
                                    </p:set>
                                    <p:animEffect transition="in" filter="fade">
                                      <p:cBhvr>
                                        <p:cTn id="93" dur="500"/>
                                        <p:tgtEl>
                                          <p:spTgt spid="46"/>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fade">
                                      <p:cBhvr>
                                        <p:cTn id="96" dur="500"/>
                                        <p:tgtEl>
                                          <p:spTgt spid="47"/>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8"/>
                                        </p:tgtEl>
                                        <p:attrNameLst>
                                          <p:attrName>style.visibility</p:attrName>
                                        </p:attrNameLst>
                                      </p:cBhvr>
                                      <p:to>
                                        <p:strVal val="visible"/>
                                      </p:to>
                                    </p:set>
                                    <p:animEffect transition="in" filter="fade">
                                      <p:cBhvr>
                                        <p:cTn id="99" dur="500"/>
                                        <p:tgtEl>
                                          <p:spTgt spid="48"/>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9"/>
                                        </p:tgtEl>
                                        <p:attrNameLst>
                                          <p:attrName>style.visibility</p:attrName>
                                        </p:attrNameLst>
                                      </p:cBhvr>
                                      <p:to>
                                        <p:strVal val="visible"/>
                                      </p:to>
                                    </p:set>
                                    <p:animEffect transition="in" filter="fade">
                                      <p:cBhvr>
                                        <p:cTn id="102" dur="500"/>
                                        <p:tgtEl>
                                          <p:spTgt spid="49"/>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500"/>
                                        <p:tgtEl>
                                          <p:spTgt spid="50"/>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fade">
                                      <p:cBhvr>
                                        <p:cTn id="108" dur="500"/>
                                        <p:tgtEl>
                                          <p:spTgt spid="51"/>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53"/>
                                        </p:tgtEl>
                                        <p:attrNameLst>
                                          <p:attrName>style.visibility</p:attrName>
                                        </p:attrNameLst>
                                      </p:cBhvr>
                                      <p:to>
                                        <p:strVal val="visible"/>
                                      </p:to>
                                    </p:set>
                                    <p:animEffect transition="in" filter="fade">
                                      <p:cBhvr>
                                        <p:cTn id="11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animBg="1"/>
      <p:bldP spid="10" grpId="0" animBg="1"/>
      <p:bldP spid="11" grpId="0" animBg="1"/>
      <p:bldP spid="15" grpId="0"/>
      <p:bldP spid="17" grpId="0"/>
      <p:bldP spid="20" grpId="0"/>
      <p:bldP spid="26" grpId="0"/>
      <p:bldP spid="21" grpId="0" animBg="1"/>
      <p:bldP spid="22" grpId="0"/>
      <p:bldP spid="23" grpId="0"/>
      <p:bldP spid="27" grpId="0"/>
      <p:bldP spid="28" grpId="0" animBg="1"/>
      <p:bldP spid="29" grpId="0"/>
      <p:bldP spid="30" grpId="0"/>
      <p:bldP spid="31" grpId="0"/>
      <p:bldP spid="32" grpId="0"/>
      <p:bldP spid="36" grpId="0" animBg="1"/>
      <p:bldP spid="38" grpId="0" animBg="1"/>
      <p:bldP spid="39" grpId="0" animBg="1"/>
      <p:bldP spid="41" grpId="0" animBg="1"/>
      <p:bldP spid="42" grpId="0"/>
      <p:bldP spid="43" grpId="0"/>
      <p:bldP spid="45" grpId="0"/>
      <p:bldP spid="46" grpId="0" animBg="1"/>
      <p:bldP spid="47" grpId="0"/>
      <p:bldP spid="48" grpId="0"/>
      <p:bldP spid="49" grpId="0"/>
      <p:bldP spid="50" grpId="0" animBg="1"/>
      <p:bldP spid="51"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62074"/>
          </a:xfrm>
        </p:spPr>
        <p:txBody>
          <a:bodyPr>
            <a:normAutofit fontScale="90000"/>
          </a:bodyPr>
          <a:lstStyle/>
          <a:p>
            <a:r>
              <a:rPr lang="es-ES" dirty="0" smtClean="0"/>
              <a:t>Directiva 2014/53/UE  (RED)</a:t>
            </a:r>
            <a:endParaRPr lang="ca-ES" dirty="0"/>
          </a:p>
        </p:txBody>
      </p:sp>
      <p:sp>
        <p:nvSpPr>
          <p:cNvPr id="3" name="2 Marcador de contenido"/>
          <p:cNvSpPr>
            <a:spLocks noGrp="1"/>
          </p:cNvSpPr>
          <p:nvPr>
            <p:ph idx="1"/>
          </p:nvPr>
        </p:nvSpPr>
        <p:spPr>
          <a:xfrm>
            <a:off x="457200" y="1052736"/>
            <a:ext cx="8229600" cy="5073427"/>
          </a:xfrm>
        </p:spPr>
        <p:txBody>
          <a:bodyPr>
            <a:normAutofit fontScale="92500" lnSpcReduction="20000"/>
          </a:bodyPr>
          <a:lstStyle/>
          <a:p>
            <a:pPr marL="0" indent="0" algn="just">
              <a:buNone/>
            </a:pPr>
            <a:r>
              <a:rPr lang="es-ES" dirty="0" smtClean="0"/>
              <a:t>relativa </a:t>
            </a:r>
            <a:r>
              <a:rPr lang="es-ES" dirty="0"/>
              <a:t>a la armonización de las legislaciones de los Estados miembros sobre la comercialización de equipos </a:t>
            </a:r>
            <a:r>
              <a:rPr lang="es-ES" dirty="0" smtClean="0"/>
              <a:t>radioeléctricos.</a:t>
            </a:r>
          </a:p>
          <a:p>
            <a:pPr marL="0" indent="0" algn="just">
              <a:buNone/>
            </a:pPr>
            <a:endParaRPr lang="es-ES" dirty="0" smtClean="0"/>
          </a:p>
          <a:p>
            <a:pPr marL="0" indent="0" algn="just">
              <a:buNone/>
            </a:pPr>
            <a:r>
              <a:rPr lang="es-ES" dirty="0" smtClean="0"/>
              <a:t>Transposición:</a:t>
            </a:r>
          </a:p>
          <a:p>
            <a:pPr marL="0" indent="0" algn="just">
              <a:buNone/>
            </a:pPr>
            <a:r>
              <a:rPr lang="es-ES" b="1" i="1" dirty="0"/>
              <a:t>Real Decreto 188/2016</a:t>
            </a:r>
            <a:r>
              <a:rPr lang="es-ES" dirty="0"/>
              <a:t>, de 6 de mayo, por el que se aprueba el Reglamento por el que se establecen los requisitos para la comercialización, puesta en servicio y uso de equipos radioeléctricos, y se regula el procedimiento para la evaluación de la conformidad, la vigilancia del mercado y el régimen sancionador de los equipos de telecomunicación.</a:t>
            </a:r>
          </a:p>
          <a:p>
            <a:pPr marL="0" indent="0">
              <a:buNone/>
            </a:pPr>
            <a:endParaRPr lang="ca-ES" dirty="0"/>
          </a:p>
        </p:txBody>
      </p:sp>
    </p:spTree>
    <p:extLst>
      <p:ext uri="{BB962C8B-B14F-4D97-AF65-F5344CB8AC3E}">
        <p14:creationId xmlns:p14="http://schemas.microsoft.com/office/powerpoint/2010/main" val="12353031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936104"/>
          </a:xfrm>
        </p:spPr>
        <p:txBody>
          <a:bodyPr>
            <a:normAutofit/>
          </a:bodyPr>
          <a:lstStyle/>
          <a:p>
            <a:r>
              <a:rPr lang="ca-ES" sz="2400" i="1" dirty="0" smtClean="0">
                <a:solidFill>
                  <a:prstClr val="black"/>
                </a:solidFill>
              </a:rPr>
              <a:t>Reial Decret 188/2016, Reglament…</a:t>
            </a:r>
            <a:br>
              <a:rPr lang="ca-ES" sz="2400" i="1" dirty="0" smtClean="0">
                <a:solidFill>
                  <a:prstClr val="black"/>
                </a:solidFill>
              </a:rPr>
            </a:br>
            <a:r>
              <a:rPr lang="ca-ES" sz="2400" i="1" dirty="0" smtClean="0">
                <a:solidFill>
                  <a:prstClr val="black"/>
                </a:solidFill>
              </a:rPr>
              <a:t>equips radioelèctrics i equips de telecomunicació</a:t>
            </a:r>
            <a:endParaRPr lang="ca-ES" dirty="0"/>
          </a:p>
        </p:txBody>
      </p:sp>
      <p:sp>
        <p:nvSpPr>
          <p:cNvPr id="3" name="2 Marcador de contenido"/>
          <p:cNvSpPr>
            <a:spLocks noGrp="1"/>
          </p:cNvSpPr>
          <p:nvPr>
            <p:ph idx="1"/>
          </p:nvPr>
        </p:nvSpPr>
        <p:spPr>
          <a:xfrm>
            <a:off x="457200" y="1340768"/>
            <a:ext cx="8229600" cy="4785395"/>
          </a:xfrm>
        </p:spPr>
        <p:txBody>
          <a:bodyPr>
            <a:normAutofit/>
          </a:bodyPr>
          <a:lstStyle/>
          <a:p>
            <a:pPr marL="0" indent="0" algn="just">
              <a:buNone/>
            </a:pPr>
            <a:r>
              <a:rPr lang="ca-ES" sz="2400" dirty="0"/>
              <a:t>Article 39. Règim sancionador.</a:t>
            </a:r>
          </a:p>
          <a:p>
            <a:pPr marL="0" indent="0" algn="just">
              <a:buNone/>
            </a:pPr>
            <a:r>
              <a:rPr lang="ca-ES" sz="2400" dirty="0"/>
              <a:t>Els incompliments del que estableix el present reglament seran sancionats, segons correspongui, d'acord amb el que estableix el títol VIII de la Llei 9/2014, de 9 de maig, </a:t>
            </a:r>
            <a:r>
              <a:rPr lang="ca-ES" sz="2400" dirty="0" smtClean="0"/>
              <a:t>General </a:t>
            </a:r>
            <a:r>
              <a:rPr lang="ca-ES" sz="2400" dirty="0"/>
              <a:t>de </a:t>
            </a:r>
            <a:r>
              <a:rPr lang="ca-ES" sz="2400" dirty="0" smtClean="0"/>
              <a:t>Telecomunicacions </a:t>
            </a:r>
            <a:r>
              <a:rPr lang="ca-ES" sz="2400" dirty="0"/>
              <a:t>o en el Títol V de la Llei 21/1992 , de 16 de juliol, </a:t>
            </a:r>
            <a:r>
              <a:rPr lang="ca-ES" sz="2400" dirty="0" smtClean="0"/>
              <a:t>d‘Indústria</a:t>
            </a:r>
            <a:r>
              <a:rPr lang="ca-ES" sz="2400" dirty="0"/>
              <a:t>.</a:t>
            </a:r>
            <a:endParaRPr lang="es-ES" sz="2400" dirty="0" smtClean="0"/>
          </a:p>
        </p:txBody>
      </p:sp>
    </p:spTree>
    <p:extLst>
      <p:ext uri="{BB962C8B-B14F-4D97-AF65-F5344CB8AC3E}">
        <p14:creationId xmlns:p14="http://schemas.microsoft.com/office/powerpoint/2010/main" val="29298232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229600" cy="562074"/>
          </a:xfrm>
        </p:spPr>
        <p:txBody>
          <a:bodyPr>
            <a:normAutofit fontScale="90000"/>
          </a:bodyPr>
          <a:lstStyle/>
          <a:p>
            <a:r>
              <a:rPr lang="ca-ES" b="1" dirty="0" smtClean="0"/>
              <a:t>Compliance Tècnic</a:t>
            </a:r>
            <a:endParaRPr lang="ca-ES" b="1" dirty="0"/>
          </a:p>
        </p:txBody>
      </p:sp>
      <p:sp>
        <p:nvSpPr>
          <p:cNvPr id="3" name="2 Marcador de contenido"/>
          <p:cNvSpPr>
            <a:spLocks noGrp="1"/>
          </p:cNvSpPr>
          <p:nvPr>
            <p:ph idx="1"/>
          </p:nvPr>
        </p:nvSpPr>
        <p:spPr>
          <a:xfrm>
            <a:off x="107504" y="1772816"/>
            <a:ext cx="8856984" cy="2160240"/>
          </a:xfrm>
        </p:spPr>
        <p:txBody>
          <a:bodyPr>
            <a:normAutofit lnSpcReduction="10000"/>
          </a:bodyPr>
          <a:lstStyle/>
          <a:p>
            <a:pPr marL="0" indent="0" algn="just">
              <a:buNone/>
            </a:pPr>
            <a:r>
              <a:rPr lang="ca-ES" dirty="0" smtClean="0"/>
              <a:t>Complir amb els requisits (normatives i legislació) </a:t>
            </a:r>
          </a:p>
          <a:p>
            <a:pPr marL="0" indent="0" algn="just">
              <a:buNone/>
            </a:pPr>
            <a:r>
              <a:rPr lang="ca-ES" dirty="0" smtClean="0"/>
              <a:t>i amb els compromisos (voluntaris o autoimposats) d’una organització, </a:t>
            </a:r>
          </a:p>
          <a:p>
            <a:pPr marL="0" indent="0" algn="just">
              <a:buNone/>
            </a:pPr>
            <a:r>
              <a:rPr lang="ca-ES" dirty="0" smtClean="0"/>
              <a:t>relacionats amb la tècnica i la tecnologia.</a:t>
            </a:r>
          </a:p>
          <a:p>
            <a:endParaRPr lang="es-ES" dirty="0" smtClean="0"/>
          </a:p>
          <a:p>
            <a:endParaRPr lang="ca-ES" dirty="0"/>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372923"/>
            <a:ext cx="1152128" cy="485077"/>
          </a:xfrm>
          <a:prstGeom prst="rect">
            <a:avLst/>
          </a:prstGeom>
        </p:spPr>
      </p:pic>
    </p:spTree>
    <p:extLst>
      <p:ext uri="{BB962C8B-B14F-4D97-AF65-F5344CB8AC3E}">
        <p14:creationId xmlns:p14="http://schemas.microsoft.com/office/powerpoint/2010/main" val="376443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62074"/>
          </a:xfrm>
        </p:spPr>
        <p:txBody>
          <a:bodyPr>
            <a:noAutofit/>
          </a:bodyPr>
          <a:lstStyle/>
          <a:p>
            <a:r>
              <a:rPr lang="es-ES" sz="3200" b="1" dirty="0" err="1" smtClean="0"/>
              <a:t>Llei</a:t>
            </a:r>
            <a:r>
              <a:rPr lang="es-ES" sz="3200" b="1" dirty="0" smtClean="0"/>
              <a:t> de </a:t>
            </a:r>
            <a:r>
              <a:rPr lang="es-ES" sz="3200" b="1" dirty="0" err="1" smtClean="0"/>
              <a:t>Indústria</a:t>
            </a:r>
            <a:endParaRPr lang="ca-ES" sz="3200" b="1" dirty="0"/>
          </a:p>
        </p:txBody>
      </p:sp>
      <p:sp>
        <p:nvSpPr>
          <p:cNvPr id="3" name="2 Marcador de contenido"/>
          <p:cNvSpPr>
            <a:spLocks noGrp="1"/>
          </p:cNvSpPr>
          <p:nvPr>
            <p:ph idx="1"/>
          </p:nvPr>
        </p:nvSpPr>
        <p:spPr>
          <a:xfrm>
            <a:off x="107504" y="1052736"/>
            <a:ext cx="8928992" cy="5073427"/>
          </a:xfrm>
        </p:spPr>
        <p:txBody>
          <a:bodyPr>
            <a:normAutofit/>
          </a:bodyPr>
          <a:lstStyle/>
          <a:p>
            <a:pPr marL="0" indent="0" algn="just">
              <a:buNone/>
            </a:pPr>
            <a:r>
              <a:rPr lang="ca-ES" sz="2000" dirty="0"/>
              <a:t>Modificació de les sancions en el "</a:t>
            </a:r>
            <a:r>
              <a:rPr lang="ca-ES" sz="2000" i="1" dirty="0"/>
              <a:t>RDL 20/2018, de 7 de desembre, de mesures urgents per a l'impuls de la competitivitat econòmica en el sector de la indústria i el comerç a Espanya</a:t>
            </a:r>
            <a:r>
              <a:rPr lang="ca-ES" sz="2000" dirty="0" smtClean="0"/>
              <a:t>".</a:t>
            </a:r>
          </a:p>
          <a:p>
            <a:pPr marL="0" indent="0" algn="just">
              <a:buNone/>
            </a:pPr>
            <a:endParaRPr lang="ca-ES" sz="2000" dirty="0" smtClean="0"/>
          </a:p>
          <a:p>
            <a:pPr marL="0" indent="0" algn="just">
              <a:buNone/>
            </a:pPr>
            <a:r>
              <a:rPr lang="ca-ES" sz="2000" dirty="0"/>
              <a:t>Preàmbul: "</a:t>
            </a:r>
            <a:r>
              <a:rPr lang="ca-ES" sz="2000" i="1" dirty="0"/>
              <a:t>les quanties de les sancions han quedat desfasades i allunyades dels objectius que la normativa comunitària </a:t>
            </a:r>
            <a:r>
              <a:rPr lang="ca-ES" sz="2000" i="1" dirty="0" smtClean="0"/>
              <a:t>exigeix</a:t>
            </a:r>
            <a:r>
              <a:rPr lang="ca-ES" sz="2000" dirty="0" smtClean="0"/>
              <a:t>“</a:t>
            </a:r>
          </a:p>
          <a:p>
            <a:pPr marL="0" indent="0" algn="ctr">
              <a:buNone/>
            </a:pPr>
            <a:r>
              <a:rPr lang="ca-ES" sz="2000" dirty="0"/>
              <a:t/>
            </a:r>
            <a:br>
              <a:rPr lang="ca-ES" sz="2000" dirty="0"/>
            </a:br>
            <a:r>
              <a:rPr lang="ca-ES" sz="2000" i="1" dirty="0" smtClean="0"/>
              <a:t>Article </a:t>
            </a:r>
            <a:r>
              <a:rPr lang="ca-ES" sz="2000" i="1" dirty="0"/>
              <a:t>34. Sancions.</a:t>
            </a:r>
            <a:endParaRPr lang="ca-ES" sz="2000" i="1" dirty="0" smtClean="0"/>
          </a:p>
          <a:p>
            <a:pPr marL="361950" indent="-361950" algn="just">
              <a:buAutoNum type="alphaLcParenR"/>
            </a:pPr>
            <a:r>
              <a:rPr lang="ca-ES" sz="2000" dirty="0" smtClean="0"/>
              <a:t>Infraccions </a:t>
            </a:r>
            <a:r>
              <a:rPr lang="ca-ES" sz="2000" dirty="0"/>
              <a:t>lleus passen de "fins a 3.005,06 euros" a "</a:t>
            </a:r>
            <a:r>
              <a:rPr lang="ca-ES" sz="2000" b="1" dirty="0"/>
              <a:t>fins a 60.000 euros</a:t>
            </a:r>
            <a:r>
              <a:rPr lang="ca-ES" sz="2000" dirty="0"/>
              <a:t>" </a:t>
            </a:r>
            <a:r>
              <a:rPr lang="ca-ES" sz="2000" dirty="0" smtClean="0"/>
              <a:t>(</a:t>
            </a:r>
            <a:r>
              <a:rPr lang="ca-ES" sz="2000" b="1" dirty="0" smtClean="0"/>
              <a:t>+1897%</a:t>
            </a:r>
            <a:r>
              <a:rPr lang="ca-ES" sz="2000" dirty="0" smtClean="0"/>
              <a:t>)</a:t>
            </a:r>
          </a:p>
          <a:p>
            <a:pPr marL="361950" indent="-361950" algn="just">
              <a:buAutoNum type="alphaLcParenR"/>
            </a:pPr>
            <a:r>
              <a:rPr lang="ca-ES" sz="2000" dirty="0" smtClean="0"/>
              <a:t>Infraccions </a:t>
            </a:r>
            <a:r>
              <a:rPr lang="ca-ES" sz="2000" dirty="0"/>
              <a:t>greus passen de "fins 90.151,82 euros" a "</a:t>
            </a:r>
            <a:r>
              <a:rPr lang="ca-ES" sz="2000" b="1" dirty="0"/>
              <a:t>fins a 6.000.000 euros</a:t>
            </a:r>
            <a:r>
              <a:rPr lang="ca-ES" sz="2000" dirty="0" smtClean="0"/>
              <a:t>" (</a:t>
            </a:r>
            <a:r>
              <a:rPr lang="ca-ES" sz="2000" b="1" dirty="0" smtClean="0"/>
              <a:t>+6.555%</a:t>
            </a:r>
            <a:r>
              <a:rPr lang="ca-ES" sz="2000" dirty="0" smtClean="0"/>
              <a:t>)</a:t>
            </a:r>
          </a:p>
          <a:p>
            <a:pPr marL="361950" indent="-361950" algn="just">
              <a:buAutoNum type="alphaLcParenR"/>
            </a:pPr>
            <a:r>
              <a:rPr lang="ca-ES" sz="2000" dirty="0" smtClean="0"/>
              <a:t>Infraccions </a:t>
            </a:r>
            <a:r>
              <a:rPr lang="ca-ES" sz="2000" dirty="0"/>
              <a:t>molt greus passen de "fins a 601.012,10 euros" a "</a:t>
            </a:r>
            <a:r>
              <a:rPr lang="ca-ES" sz="2000" b="1" dirty="0"/>
              <a:t>fins a 100.000.000 euros</a:t>
            </a:r>
            <a:r>
              <a:rPr lang="ca-ES" sz="2000" dirty="0"/>
              <a:t>" </a:t>
            </a:r>
            <a:r>
              <a:rPr lang="ca-ES" sz="2000" dirty="0" smtClean="0"/>
              <a:t>(</a:t>
            </a:r>
            <a:r>
              <a:rPr lang="ca-ES" sz="2000" b="1" dirty="0" smtClean="0"/>
              <a:t>+16.539</a:t>
            </a:r>
            <a:r>
              <a:rPr lang="ca-ES" sz="2000" b="1" dirty="0"/>
              <a:t>%</a:t>
            </a:r>
            <a:r>
              <a:rPr lang="ca-ES" sz="2000" dirty="0"/>
              <a:t>)</a:t>
            </a:r>
          </a:p>
        </p:txBody>
      </p:sp>
    </p:spTree>
    <p:extLst>
      <p:ext uri="{BB962C8B-B14F-4D97-AF65-F5344CB8AC3E}">
        <p14:creationId xmlns:p14="http://schemas.microsoft.com/office/powerpoint/2010/main" val="38452784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562074"/>
          </a:xfrm>
        </p:spPr>
        <p:txBody>
          <a:bodyPr>
            <a:normAutofit fontScale="90000"/>
          </a:bodyPr>
          <a:lstStyle/>
          <a:p>
            <a:r>
              <a:rPr lang="es-ES" dirty="0" err="1" smtClean="0"/>
              <a:t>Infraccions</a:t>
            </a:r>
            <a:r>
              <a:rPr lang="es-ES" dirty="0" smtClean="0"/>
              <a:t> en la </a:t>
            </a:r>
            <a:r>
              <a:rPr lang="es-ES" dirty="0" err="1"/>
              <a:t>Llei</a:t>
            </a:r>
            <a:r>
              <a:rPr lang="es-ES" dirty="0"/>
              <a:t> de </a:t>
            </a:r>
            <a:r>
              <a:rPr lang="es-ES" dirty="0" err="1"/>
              <a:t>Indústria</a:t>
            </a:r>
            <a:endParaRPr lang="ca-ES" dirty="0"/>
          </a:p>
        </p:txBody>
      </p:sp>
      <p:sp>
        <p:nvSpPr>
          <p:cNvPr id="3" name="2 Marcador de contenido"/>
          <p:cNvSpPr>
            <a:spLocks noGrp="1"/>
          </p:cNvSpPr>
          <p:nvPr>
            <p:ph idx="1"/>
          </p:nvPr>
        </p:nvSpPr>
        <p:spPr>
          <a:xfrm>
            <a:off x="457200" y="908720"/>
            <a:ext cx="8229600" cy="5217443"/>
          </a:xfrm>
        </p:spPr>
        <p:txBody>
          <a:bodyPr>
            <a:normAutofit/>
          </a:bodyPr>
          <a:lstStyle/>
          <a:p>
            <a:pPr marL="0" indent="0">
              <a:buNone/>
            </a:pPr>
            <a:r>
              <a:rPr lang="es-ES" sz="2400" b="1" dirty="0" smtClean="0"/>
              <a:t>Artículo </a:t>
            </a:r>
            <a:r>
              <a:rPr lang="es-ES" sz="2400" b="1" dirty="0"/>
              <a:t>31. </a:t>
            </a:r>
            <a:r>
              <a:rPr lang="es-ES" sz="2400" dirty="0" err="1"/>
              <a:t>Classificació</a:t>
            </a:r>
            <a:r>
              <a:rPr lang="es-ES" sz="2400" dirty="0"/>
              <a:t> de les </a:t>
            </a:r>
            <a:r>
              <a:rPr lang="es-ES" sz="2400" dirty="0" err="1"/>
              <a:t>infraccions</a:t>
            </a:r>
            <a:r>
              <a:rPr lang="es-ES" sz="2400" dirty="0"/>
              <a:t>.</a:t>
            </a:r>
          </a:p>
          <a:p>
            <a:pPr marL="0" indent="0" algn="just">
              <a:buNone/>
            </a:pPr>
            <a:r>
              <a:rPr lang="es-ES" sz="2400" dirty="0" smtClean="0"/>
              <a:t>2. </a:t>
            </a:r>
            <a:r>
              <a:rPr lang="es-ES" sz="2400" dirty="0" err="1" smtClean="0"/>
              <a:t>Són</a:t>
            </a:r>
            <a:r>
              <a:rPr lang="es-ES" sz="2400" dirty="0" smtClean="0"/>
              <a:t> </a:t>
            </a:r>
            <a:r>
              <a:rPr lang="es-ES" sz="2400" dirty="0" err="1"/>
              <a:t>infraccions</a:t>
            </a:r>
            <a:r>
              <a:rPr lang="es-ES" sz="2400" dirty="0"/>
              <a:t> </a:t>
            </a:r>
            <a:r>
              <a:rPr lang="es-ES" sz="2400" dirty="0" err="1"/>
              <a:t>greus</a:t>
            </a:r>
            <a:r>
              <a:rPr lang="es-ES" sz="2400" dirty="0"/>
              <a:t> les </a:t>
            </a:r>
            <a:r>
              <a:rPr lang="es-ES" sz="2400" dirty="0" err="1"/>
              <a:t>següents</a:t>
            </a:r>
            <a:r>
              <a:rPr lang="es-ES" sz="2400" dirty="0"/>
              <a:t>:</a:t>
            </a:r>
          </a:p>
          <a:p>
            <a:pPr marL="514350" indent="-514350" algn="just">
              <a:buAutoNum type="alphaLcParenR"/>
            </a:pPr>
            <a:r>
              <a:rPr lang="es-ES" sz="2400" dirty="0" smtClean="0"/>
              <a:t>La </a:t>
            </a:r>
            <a:r>
              <a:rPr lang="es-ES" sz="2400" dirty="0" err="1"/>
              <a:t>fabricació</a:t>
            </a:r>
            <a:r>
              <a:rPr lang="es-ES" sz="2400" dirty="0"/>
              <a:t>, </a:t>
            </a:r>
            <a:r>
              <a:rPr lang="es-ES" sz="2400" dirty="0" err="1"/>
              <a:t>importació</a:t>
            </a:r>
            <a:r>
              <a:rPr lang="es-ES" sz="2400" dirty="0"/>
              <a:t>, venda, </a:t>
            </a:r>
            <a:r>
              <a:rPr lang="es-ES" sz="2400" dirty="0" err="1"/>
              <a:t>transport</a:t>
            </a:r>
            <a:r>
              <a:rPr lang="es-ES" sz="2400" dirty="0"/>
              <a:t>, </a:t>
            </a:r>
            <a:r>
              <a:rPr lang="es-ES" sz="2400" dirty="0" err="1"/>
              <a:t>instal·lació</a:t>
            </a:r>
            <a:r>
              <a:rPr lang="es-ES" sz="2400" dirty="0"/>
              <a:t> o </a:t>
            </a:r>
            <a:r>
              <a:rPr lang="es-ES" sz="2400" dirty="0" err="1"/>
              <a:t>utilització</a:t>
            </a:r>
            <a:r>
              <a:rPr lang="es-ES" sz="2400" dirty="0"/>
              <a:t> de </a:t>
            </a:r>
            <a:r>
              <a:rPr lang="es-ES" sz="2400" dirty="0" err="1"/>
              <a:t>productes</a:t>
            </a:r>
            <a:r>
              <a:rPr lang="es-ES" sz="2400" dirty="0"/>
              <a:t>, </a:t>
            </a:r>
            <a:r>
              <a:rPr lang="es-ES" sz="2400" dirty="0" err="1"/>
              <a:t>aparells</a:t>
            </a:r>
            <a:r>
              <a:rPr lang="es-ES" sz="2400" dirty="0"/>
              <a:t> o </a:t>
            </a:r>
            <a:r>
              <a:rPr lang="es-ES" sz="2400" dirty="0" err="1"/>
              <a:t>elements</a:t>
            </a:r>
            <a:r>
              <a:rPr lang="es-ES" sz="2400" dirty="0"/>
              <a:t> </a:t>
            </a:r>
            <a:r>
              <a:rPr lang="es-ES" sz="2400" dirty="0" err="1"/>
              <a:t>subjectes</a:t>
            </a:r>
            <a:r>
              <a:rPr lang="es-ES" sz="2400" dirty="0"/>
              <a:t> a </a:t>
            </a:r>
            <a:r>
              <a:rPr lang="es-ES" sz="2400" dirty="0" err="1"/>
              <a:t>seguretat</a:t>
            </a:r>
            <a:r>
              <a:rPr lang="es-ES" sz="2400" dirty="0"/>
              <a:t> industrial </a:t>
            </a:r>
            <a:r>
              <a:rPr lang="es-ES" sz="2400" dirty="0" err="1"/>
              <a:t>sense</a:t>
            </a:r>
            <a:r>
              <a:rPr lang="es-ES" sz="2400" dirty="0"/>
              <a:t> </a:t>
            </a:r>
            <a:r>
              <a:rPr lang="es-ES" sz="2400" dirty="0" err="1"/>
              <a:t>complir</a:t>
            </a:r>
            <a:r>
              <a:rPr lang="es-ES" sz="2400" dirty="0"/>
              <a:t> les normes </a:t>
            </a:r>
            <a:r>
              <a:rPr lang="es-ES" sz="2400" dirty="0" err="1"/>
              <a:t>reglamentàries</a:t>
            </a:r>
            <a:r>
              <a:rPr lang="es-ES" sz="2400" dirty="0"/>
              <a:t>, </a:t>
            </a:r>
            <a:r>
              <a:rPr lang="es-ES" sz="2400" dirty="0" err="1"/>
              <a:t>quan</a:t>
            </a:r>
            <a:r>
              <a:rPr lang="es-ES" sz="2400" dirty="0"/>
              <a:t> </a:t>
            </a:r>
            <a:r>
              <a:rPr lang="es-ES" sz="2400" dirty="0" err="1"/>
              <a:t>comporti</a:t>
            </a:r>
            <a:r>
              <a:rPr lang="es-ES" sz="2400" dirty="0"/>
              <a:t> un </a:t>
            </a:r>
            <a:r>
              <a:rPr lang="es-ES" sz="2400" dirty="0" err="1"/>
              <a:t>perill</a:t>
            </a:r>
            <a:r>
              <a:rPr lang="es-ES" sz="2400" dirty="0"/>
              <a:t> o </a:t>
            </a:r>
            <a:r>
              <a:rPr lang="es-ES" sz="2400" dirty="0" err="1"/>
              <a:t>dany</a:t>
            </a:r>
            <a:r>
              <a:rPr lang="es-ES" sz="2400" dirty="0"/>
              <a:t> </a:t>
            </a:r>
            <a:r>
              <a:rPr lang="es-ES" sz="2400" dirty="0" err="1"/>
              <a:t>greu</a:t>
            </a:r>
            <a:r>
              <a:rPr lang="es-ES" sz="2400" dirty="0"/>
              <a:t> per a persones, flora, fauna, coses o el </a:t>
            </a:r>
            <a:r>
              <a:rPr lang="es-ES" sz="2400" dirty="0" err="1"/>
              <a:t>medi</a:t>
            </a:r>
            <a:r>
              <a:rPr lang="es-ES" sz="2400" dirty="0"/>
              <a:t> </a:t>
            </a:r>
            <a:r>
              <a:rPr lang="es-ES" sz="2400" dirty="0" err="1"/>
              <a:t>ambient</a:t>
            </a:r>
            <a:r>
              <a:rPr lang="es-ES" sz="2400" dirty="0" smtClean="0"/>
              <a:t>.</a:t>
            </a:r>
          </a:p>
          <a:p>
            <a:pPr marL="447675" indent="-447675" algn="just">
              <a:buNone/>
            </a:pPr>
            <a:r>
              <a:rPr lang="es-ES" sz="2400" dirty="0"/>
              <a:t>n) La inexactitud, </a:t>
            </a:r>
            <a:r>
              <a:rPr lang="es-ES" sz="2400" dirty="0" err="1"/>
              <a:t>falsedat</a:t>
            </a:r>
            <a:r>
              <a:rPr lang="es-ES" sz="2400" dirty="0"/>
              <a:t> o </a:t>
            </a:r>
            <a:r>
              <a:rPr lang="es-ES" sz="2400" dirty="0" err="1"/>
              <a:t>omissió</a:t>
            </a:r>
            <a:r>
              <a:rPr lang="es-ES" sz="2400" dirty="0"/>
              <a:t> en </a:t>
            </a:r>
            <a:r>
              <a:rPr lang="es-ES" sz="2400" dirty="0" err="1"/>
              <a:t>qualsevol</a:t>
            </a:r>
            <a:r>
              <a:rPr lang="es-ES" sz="2400" dirty="0"/>
              <a:t> dada, o </a:t>
            </a:r>
            <a:r>
              <a:rPr lang="es-ES" sz="2400" dirty="0" err="1"/>
              <a:t>manifestació</a:t>
            </a:r>
            <a:r>
              <a:rPr lang="es-ES" sz="2400" dirty="0"/>
              <a:t>, </a:t>
            </a:r>
            <a:r>
              <a:rPr lang="es-ES" sz="2400" u="sng" dirty="0"/>
              <a:t>de </a:t>
            </a:r>
            <a:r>
              <a:rPr lang="es-ES" sz="2400" u="sng" dirty="0" err="1"/>
              <a:t>caràcter</a:t>
            </a:r>
            <a:r>
              <a:rPr lang="es-ES" sz="2400" u="sng" dirty="0"/>
              <a:t> </a:t>
            </a:r>
            <a:r>
              <a:rPr lang="es-ES" sz="2400" u="sng" dirty="0" err="1"/>
              <a:t>essencial</a:t>
            </a:r>
            <a:r>
              <a:rPr lang="es-ES" sz="2400" dirty="0"/>
              <a:t>, sobre el </a:t>
            </a:r>
            <a:r>
              <a:rPr lang="es-ES" sz="2400" dirty="0" err="1"/>
              <a:t>compliment</a:t>
            </a:r>
            <a:r>
              <a:rPr lang="es-ES" sz="2400" dirty="0"/>
              <a:t> </a:t>
            </a:r>
            <a:r>
              <a:rPr lang="es-ES" sz="2400" dirty="0" err="1"/>
              <a:t>dels</a:t>
            </a:r>
            <a:r>
              <a:rPr lang="es-ES" sz="2400" dirty="0"/>
              <a:t> </a:t>
            </a:r>
            <a:r>
              <a:rPr lang="es-ES" sz="2400" dirty="0" err="1"/>
              <a:t>requisits</a:t>
            </a:r>
            <a:r>
              <a:rPr lang="es-ES" sz="2400" dirty="0"/>
              <a:t> </a:t>
            </a:r>
            <a:r>
              <a:rPr lang="es-ES" sz="2400" dirty="0" err="1"/>
              <a:t>exigits</a:t>
            </a:r>
            <a:r>
              <a:rPr lang="es-ES" sz="2400" dirty="0"/>
              <a:t> </a:t>
            </a:r>
            <a:r>
              <a:rPr lang="es-ES" sz="2400" dirty="0" err="1"/>
              <a:t>assenyalats</a:t>
            </a:r>
            <a:r>
              <a:rPr lang="es-ES" sz="2400" dirty="0"/>
              <a:t> en la </a:t>
            </a:r>
            <a:r>
              <a:rPr lang="es-ES" sz="2400" dirty="0" err="1"/>
              <a:t>declaració</a:t>
            </a:r>
            <a:r>
              <a:rPr lang="es-ES" sz="2400" dirty="0"/>
              <a:t> responsable o la </a:t>
            </a:r>
            <a:r>
              <a:rPr lang="es-ES" sz="2400" dirty="0" err="1"/>
              <a:t>comunicació</a:t>
            </a:r>
            <a:r>
              <a:rPr lang="es-ES" sz="2400" dirty="0"/>
              <a:t> aportada </a:t>
            </a:r>
            <a:r>
              <a:rPr lang="es-ES" sz="2400" dirty="0" err="1"/>
              <a:t>pels</a:t>
            </a:r>
            <a:r>
              <a:rPr lang="es-ES" sz="2400" dirty="0"/>
              <a:t> </a:t>
            </a:r>
            <a:r>
              <a:rPr lang="es-ES" sz="2400" dirty="0" err="1"/>
              <a:t>interessats</a:t>
            </a:r>
            <a:r>
              <a:rPr lang="es-ES" sz="2400" dirty="0"/>
              <a:t>.</a:t>
            </a:r>
            <a:endParaRPr lang="es-ES" sz="2400" dirty="0" smtClean="0"/>
          </a:p>
        </p:txBody>
      </p:sp>
    </p:spTree>
    <p:extLst>
      <p:ext uri="{BB962C8B-B14F-4D97-AF65-F5344CB8AC3E}">
        <p14:creationId xmlns:p14="http://schemas.microsoft.com/office/powerpoint/2010/main" val="9233548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562074"/>
          </a:xfrm>
        </p:spPr>
        <p:txBody>
          <a:bodyPr>
            <a:normAutofit fontScale="90000"/>
          </a:bodyPr>
          <a:lstStyle/>
          <a:p>
            <a:r>
              <a:rPr lang="es-ES" dirty="0" err="1"/>
              <a:t>Infraccions</a:t>
            </a:r>
            <a:r>
              <a:rPr lang="es-ES" dirty="0"/>
              <a:t> en la </a:t>
            </a:r>
            <a:r>
              <a:rPr lang="es-ES" dirty="0" err="1"/>
              <a:t>Llei</a:t>
            </a:r>
            <a:r>
              <a:rPr lang="es-ES" dirty="0"/>
              <a:t> de </a:t>
            </a:r>
            <a:r>
              <a:rPr lang="es-ES" dirty="0" err="1"/>
              <a:t>Indústria</a:t>
            </a:r>
            <a:endParaRPr lang="ca-ES" dirty="0"/>
          </a:p>
        </p:txBody>
      </p:sp>
      <p:sp>
        <p:nvSpPr>
          <p:cNvPr id="3" name="2 Marcador de contenido"/>
          <p:cNvSpPr>
            <a:spLocks noGrp="1"/>
          </p:cNvSpPr>
          <p:nvPr>
            <p:ph idx="1"/>
          </p:nvPr>
        </p:nvSpPr>
        <p:spPr>
          <a:xfrm>
            <a:off x="457200" y="908720"/>
            <a:ext cx="8229600" cy="5217443"/>
          </a:xfrm>
        </p:spPr>
        <p:txBody>
          <a:bodyPr>
            <a:normAutofit/>
          </a:bodyPr>
          <a:lstStyle/>
          <a:p>
            <a:pPr marL="0" indent="0" algn="just">
              <a:buNone/>
            </a:pPr>
            <a:r>
              <a:rPr lang="ca-ES" sz="2400" dirty="0" smtClean="0"/>
              <a:t>3</a:t>
            </a:r>
            <a:r>
              <a:rPr lang="ca-ES" sz="2400" dirty="0"/>
              <a:t>. Són infraccions lleus les següents</a:t>
            </a:r>
            <a:r>
              <a:rPr lang="ca-ES" sz="2400" dirty="0" smtClean="0"/>
              <a:t>:</a:t>
            </a:r>
          </a:p>
          <a:p>
            <a:pPr marL="266700" indent="-266700" algn="just">
              <a:buAutoNum type="alphaLcParenR"/>
            </a:pPr>
            <a:r>
              <a:rPr lang="ca-ES" sz="2400" dirty="0" smtClean="0"/>
              <a:t>La </a:t>
            </a:r>
            <a:r>
              <a:rPr lang="ca-ES" sz="2400" dirty="0"/>
              <a:t>fabricació, importació, comercialització, venda, transport, instal·lació o utilització de productes, aparells o elements industrials sense complir les normes reglamentàries aplicables, quan no constitueixi infracció greu o molt greu</a:t>
            </a:r>
            <a:r>
              <a:rPr lang="ca-ES" sz="2400" dirty="0" smtClean="0"/>
              <a:t>.</a:t>
            </a:r>
          </a:p>
          <a:p>
            <a:pPr marL="266700" indent="-266700" algn="just">
              <a:buNone/>
            </a:pPr>
            <a:r>
              <a:rPr lang="ca-ES" sz="2400" dirty="0" smtClean="0"/>
              <a:t>h</a:t>
            </a:r>
            <a:r>
              <a:rPr lang="ca-ES" sz="2400" dirty="0"/>
              <a:t>) </a:t>
            </a:r>
            <a:r>
              <a:rPr lang="ca-ES" sz="2400" dirty="0" smtClean="0"/>
              <a:t>La </a:t>
            </a:r>
            <a:r>
              <a:rPr lang="ca-ES" sz="2400" dirty="0"/>
              <a:t>inexactitud, falsedat o omissió en qualsevol dada, o manifestació, </a:t>
            </a:r>
            <a:r>
              <a:rPr lang="ca-ES" sz="2400" u="sng" dirty="0"/>
              <a:t>de caràcter no essencial</a:t>
            </a:r>
            <a:r>
              <a:rPr lang="ca-ES" sz="2400" dirty="0"/>
              <a:t>, sobre el compliment dels requisits exigits assenyalats en la declaració responsable o la comunicació aportada pels interessats.</a:t>
            </a:r>
            <a:endParaRPr lang="es-ES" sz="2400" dirty="0" smtClean="0"/>
          </a:p>
        </p:txBody>
      </p:sp>
    </p:spTree>
    <p:extLst>
      <p:ext uri="{BB962C8B-B14F-4D97-AF65-F5344CB8AC3E}">
        <p14:creationId xmlns:p14="http://schemas.microsoft.com/office/powerpoint/2010/main" val="22190741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158979216"/>
              </p:ext>
            </p:extLst>
          </p:nvPr>
        </p:nvGraphicFramePr>
        <p:xfrm>
          <a:off x="467544" y="1340768"/>
          <a:ext cx="828092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86153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88640"/>
            <a:ext cx="8229600" cy="1296144"/>
          </a:xfrm>
        </p:spPr>
        <p:txBody>
          <a:bodyPr>
            <a:normAutofit lnSpcReduction="10000"/>
          </a:bodyPr>
          <a:lstStyle/>
          <a:p>
            <a:pPr marL="0" indent="0" algn="just">
              <a:buNone/>
            </a:pPr>
            <a:r>
              <a:rPr lang="it-IT" sz="2000" dirty="0"/>
              <a:t>DECRETO LEGISLATIVO 22 giugno 2016, n. </a:t>
            </a:r>
            <a:r>
              <a:rPr lang="it-IT" sz="2000" dirty="0" smtClean="0"/>
              <a:t>128. Attuazione </a:t>
            </a:r>
            <a:r>
              <a:rPr lang="it-IT" sz="2000" dirty="0"/>
              <a:t>della direttiva 2014/53/UE concernente </a:t>
            </a:r>
            <a:r>
              <a:rPr lang="it-IT" sz="2000" dirty="0" smtClean="0"/>
              <a:t>l'armonizzazione delle </a:t>
            </a:r>
            <a:r>
              <a:rPr lang="it-IT" sz="2000" dirty="0"/>
              <a:t>legislazioni degli Stati membri relative alla messa </a:t>
            </a:r>
            <a:r>
              <a:rPr lang="it-IT" sz="2000" dirty="0" smtClean="0"/>
              <a:t>a disposizione </a:t>
            </a:r>
            <a:r>
              <a:rPr lang="it-IT" sz="2000" dirty="0"/>
              <a:t>sul mercato di apparecchiature radio e che abroga </a:t>
            </a:r>
            <a:r>
              <a:rPr lang="it-IT" sz="2000" dirty="0" smtClean="0"/>
              <a:t>la </a:t>
            </a:r>
            <a:r>
              <a:rPr lang="ca-ES" sz="2000" dirty="0" err="1" smtClean="0"/>
              <a:t>direttiva</a:t>
            </a:r>
            <a:r>
              <a:rPr lang="ca-ES" sz="2000" dirty="0" smtClean="0"/>
              <a:t> </a:t>
            </a:r>
            <a:r>
              <a:rPr lang="ca-ES" sz="2000" dirty="0"/>
              <a:t>1999/5/CE. (16G00137)</a:t>
            </a:r>
          </a:p>
        </p:txBody>
      </p:sp>
      <p:sp>
        <p:nvSpPr>
          <p:cNvPr id="4" name="2 Marcador de contenido"/>
          <p:cNvSpPr txBox="1">
            <a:spLocks/>
          </p:cNvSpPr>
          <p:nvPr/>
        </p:nvSpPr>
        <p:spPr>
          <a:xfrm>
            <a:off x="467544" y="1484784"/>
            <a:ext cx="8229600" cy="5073427"/>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it-IT" sz="2000" b="1" dirty="0"/>
              <a:t>Art. 46</a:t>
            </a:r>
          </a:p>
          <a:p>
            <a:pPr marL="0" indent="0" algn="ctr">
              <a:buNone/>
            </a:pPr>
            <a:r>
              <a:rPr lang="it-IT" sz="2000" b="1" dirty="0"/>
              <a:t>Sanzioni</a:t>
            </a:r>
          </a:p>
          <a:p>
            <a:pPr marL="0" indent="0" algn="just">
              <a:buNone/>
            </a:pPr>
            <a:r>
              <a:rPr lang="it-IT" sz="2000" dirty="0"/>
              <a:t>1. Salvo che il fatto costituisca reato, il fabbricante </a:t>
            </a:r>
            <a:r>
              <a:rPr lang="it-IT" sz="2000" dirty="0" smtClean="0"/>
              <a:t>o l'importatore </a:t>
            </a:r>
            <a:r>
              <a:rPr lang="it-IT" sz="2000" dirty="0"/>
              <a:t>che mette a disposizione sul mercato in qualunque </a:t>
            </a:r>
            <a:r>
              <a:rPr lang="it-IT" sz="2000" dirty="0" smtClean="0"/>
              <a:t>forma apparecchiature </a:t>
            </a:r>
            <a:r>
              <a:rPr lang="it-IT" sz="2000" dirty="0"/>
              <a:t>radio non conformi ai requisiti essenziali di </a:t>
            </a:r>
            <a:r>
              <a:rPr lang="it-IT" sz="2000" dirty="0" smtClean="0"/>
              <a:t>cui all'articolo </a:t>
            </a:r>
            <a:r>
              <a:rPr lang="it-IT" sz="2000" dirty="0"/>
              <a:t>3, oppure apparecchiature per le quali non e' </a:t>
            </a:r>
            <a:r>
              <a:rPr lang="it-IT" sz="2000" dirty="0" smtClean="0"/>
              <a:t>stata eseguita </a:t>
            </a:r>
            <a:r>
              <a:rPr lang="it-IT" sz="2000" dirty="0"/>
              <a:t>la relativa procedura di valutazione di conformita' di </a:t>
            </a:r>
            <a:r>
              <a:rPr lang="it-IT" sz="2000" dirty="0" smtClean="0"/>
              <a:t>cui all'articolo </a:t>
            </a:r>
            <a:r>
              <a:rPr lang="it-IT" sz="2000" dirty="0"/>
              <a:t>17, oppure apparecchiature non costruite in modo tale </a:t>
            </a:r>
            <a:r>
              <a:rPr lang="it-IT" sz="2000" dirty="0" smtClean="0"/>
              <a:t>da poter </a:t>
            </a:r>
            <a:r>
              <a:rPr lang="it-IT" sz="2000" dirty="0"/>
              <a:t>essere utilizzate in almeno uno Stato membro senza violare </a:t>
            </a:r>
            <a:r>
              <a:rPr lang="it-IT" sz="2000" dirty="0" smtClean="0"/>
              <a:t>le prescrizioni </a:t>
            </a:r>
            <a:r>
              <a:rPr lang="it-IT" sz="2000" dirty="0"/>
              <a:t>applicabili sull'uso dello spettro radio, </a:t>
            </a:r>
            <a:r>
              <a:rPr lang="it-IT" sz="2000" b="1" dirty="0" smtClean="0"/>
              <a:t>e‘ assoggettato </a:t>
            </a:r>
            <a:r>
              <a:rPr lang="it-IT" sz="2000" b="1" dirty="0"/>
              <a:t>alla sanzione amministrativa del pagamento di una </a:t>
            </a:r>
            <a:r>
              <a:rPr lang="it-IT" sz="2000" b="1" dirty="0" smtClean="0"/>
              <a:t>somma da </a:t>
            </a:r>
            <a:r>
              <a:rPr lang="it-IT" sz="2000" b="1" dirty="0"/>
              <a:t>euro 5.292 a euro 31.755 e del pagamento di una somma da euro 26 </a:t>
            </a:r>
            <a:r>
              <a:rPr lang="it-IT" sz="2000" b="1" dirty="0" smtClean="0"/>
              <a:t>a euro </a:t>
            </a:r>
            <a:r>
              <a:rPr lang="it-IT" sz="2000" b="1" dirty="0"/>
              <a:t>158 per ciascuna apparecchiatura.</a:t>
            </a:r>
            <a:r>
              <a:rPr lang="it-IT" sz="2000" dirty="0"/>
              <a:t> </a:t>
            </a:r>
            <a:r>
              <a:rPr lang="it-IT" sz="2000" u="sng" dirty="0"/>
              <a:t>In ogni caso la </a:t>
            </a:r>
            <a:r>
              <a:rPr lang="it-IT" sz="2000" u="sng" dirty="0" smtClean="0"/>
              <a:t>sanzione amministrativa </a:t>
            </a:r>
            <a:r>
              <a:rPr lang="it-IT" sz="2000" u="sng" dirty="0"/>
              <a:t>non puo' superare la somma complessiva di </a:t>
            </a:r>
            <a:r>
              <a:rPr lang="it-IT" sz="2000" u="sng" dirty="0" smtClean="0"/>
              <a:t>euro 132.316</a:t>
            </a:r>
            <a:r>
              <a:rPr lang="it-IT" sz="2000" u="sng" dirty="0"/>
              <a:t>. </a:t>
            </a:r>
            <a:r>
              <a:rPr lang="it-IT" sz="2000" dirty="0"/>
              <a:t>Alla stessa sanzione e' assoggettato chiunque </a:t>
            </a:r>
            <a:r>
              <a:rPr lang="it-IT" sz="2000" dirty="0" smtClean="0"/>
              <a:t>apporta modifiche </a:t>
            </a:r>
            <a:r>
              <a:rPr lang="it-IT" sz="2000" dirty="0"/>
              <a:t>alle apparecchiature dotate della prescritta marcatura </a:t>
            </a:r>
            <a:r>
              <a:rPr lang="it-IT" sz="2000" dirty="0" smtClean="0"/>
              <a:t>che comportano </a:t>
            </a:r>
            <a:r>
              <a:rPr lang="it-IT" sz="2000" dirty="0"/>
              <a:t>mancata conformita' ai requisiti essenziali.</a:t>
            </a:r>
            <a:endParaRPr lang="ca-ES" sz="2000" dirty="0"/>
          </a:p>
        </p:txBody>
      </p:sp>
    </p:spTree>
    <p:extLst>
      <p:ext uri="{BB962C8B-B14F-4D97-AF65-F5344CB8AC3E}">
        <p14:creationId xmlns:p14="http://schemas.microsoft.com/office/powerpoint/2010/main" val="10314858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960" y="980728"/>
            <a:ext cx="4183628" cy="5364448"/>
          </a:xfrm>
          <a:prstGeom prst="rect">
            <a:avLst/>
          </a:prstGeom>
        </p:spPr>
      </p:pic>
      <p:sp>
        <p:nvSpPr>
          <p:cNvPr id="3" name="2 CuadroTexto"/>
          <p:cNvSpPr txBox="1"/>
          <p:nvPr/>
        </p:nvSpPr>
        <p:spPr>
          <a:xfrm>
            <a:off x="179512" y="1844824"/>
            <a:ext cx="3384376" cy="369332"/>
          </a:xfrm>
          <a:prstGeom prst="rect">
            <a:avLst/>
          </a:prstGeom>
          <a:noFill/>
        </p:spPr>
        <p:txBody>
          <a:bodyPr wrap="square" rtlCol="0">
            <a:spAutoFit/>
          </a:bodyPr>
          <a:lstStyle/>
          <a:p>
            <a:r>
              <a:rPr lang="ca-ES" dirty="0" smtClean="0"/>
              <a:t>Característiques del producte</a:t>
            </a:r>
            <a:endParaRPr lang="ca-ES" dirty="0"/>
          </a:p>
        </p:txBody>
      </p:sp>
      <p:sp>
        <p:nvSpPr>
          <p:cNvPr id="5" name="4 CuadroTexto"/>
          <p:cNvSpPr txBox="1"/>
          <p:nvPr/>
        </p:nvSpPr>
        <p:spPr>
          <a:xfrm>
            <a:off x="179512" y="4077072"/>
            <a:ext cx="3503290" cy="369332"/>
          </a:xfrm>
          <a:prstGeom prst="rect">
            <a:avLst/>
          </a:prstGeom>
          <a:noFill/>
        </p:spPr>
        <p:txBody>
          <a:bodyPr wrap="square" rtlCol="0">
            <a:spAutoFit/>
          </a:bodyPr>
          <a:lstStyle/>
          <a:p>
            <a:r>
              <a:rPr lang="es-ES" dirty="0" err="1" smtClean="0"/>
              <a:t>Directives</a:t>
            </a:r>
            <a:r>
              <a:rPr lang="es-ES" dirty="0" smtClean="0"/>
              <a:t> i </a:t>
            </a:r>
            <a:r>
              <a:rPr lang="es-ES" dirty="0" err="1" smtClean="0"/>
              <a:t>Reglaments</a:t>
            </a:r>
            <a:endParaRPr lang="ca-ES" dirty="0"/>
          </a:p>
        </p:txBody>
      </p:sp>
      <p:sp>
        <p:nvSpPr>
          <p:cNvPr id="6" name="5 CuadroTexto"/>
          <p:cNvSpPr txBox="1"/>
          <p:nvPr/>
        </p:nvSpPr>
        <p:spPr>
          <a:xfrm>
            <a:off x="179512" y="3140968"/>
            <a:ext cx="3503290" cy="369332"/>
          </a:xfrm>
          <a:prstGeom prst="rect">
            <a:avLst/>
          </a:prstGeom>
          <a:noFill/>
        </p:spPr>
        <p:txBody>
          <a:bodyPr wrap="square" rtlCol="0">
            <a:spAutoFit/>
          </a:bodyPr>
          <a:lstStyle/>
          <a:p>
            <a:r>
              <a:rPr lang="es-ES" dirty="0" smtClean="0"/>
              <a:t>Normativa </a:t>
            </a:r>
            <a:endParaRPr lang="ca-ES" dirty="0"/>
          </a:p>
        </p:txBody>
      </p:sp>
      <p:sp>
        <p:nvSpPr>
          <p:cNvPr id="7" name="6 CuadroTexto"/>
          <p:cNvSpPr txBox="1"/>
          <p:nvPr/>
        </p:nvSpPr>
        <p:spPr>
          <a:xfrm>
            <a:off x="179512" y="4941168"/>
            <a:ext cx="3503290" cy="369332"/>
          </a:xfrm>
          <a:prstGeom prst="rect">
            <a:avLst/>
          </a:prstGeom>
          <a:noFill/>
        </p:spPr>
        <p:txBody>
          <a:bodyPr wrap="square" rtlCol="0">
            <a:spAutoFit/>
          </a:bodyPr>
          <a:lstStyle/>
          <a:p>
            <a:r>
              <a:rPr lang="es-ES" dirty="0" smtClean="0"/>
              <a:t>Data de la </a:t>
            </a:r>
            <a:r>
              <a:rPr lang="es-ES" dirty="0" err="1" smtClean="0"/>
              <a:t>declaració</a:t>
            </a:r>
            <a:endParaRPr lang="ca-ES" dirty="0"/>
          </a:p>
        </p:txBody>
      </p:sp>
      <p:sp>
        <p:nvSpPr>
          <p:cNvPr id="8" name="7 CuadroTexto"/>
          <p:cNvSpPr txBox="1"/>
          <p:nvPr/>
        </p:nvSpPr>
        <p:spPr>
          <a:xfrm>
            <a:off x="395536" y="5733256"/>
            <a:ext cx="3503290" cy="369332"/>
          </a:xfrm>
          <a:prstGeom prst="rect">
            <a:avLst/>
          </a:prstGeom>
          <a:noFill/>
        </p:spPr>
        <p:txBody>
          <a:bodyPr wrap="square" rtlCol="0">
            <a:spAutoFit/>
          </a:bodyPr>
          <a:lstStyle/>
          <a:p>
            <a:r>
              <a:rPr lang="es-ES" dirty="0" smtClean="0"/>
              <a:t>Signatura i </a:t>
            </a:r>
            <a:r>
              <a:rPr lang="es-ES" dirty="0" err="1" smtClean="0"/>
              <a:t>càrrec</a:t>
            </a:r>
            <a:endParaRPr lang="ca-ES" dirty="0"/>
          </a:p>
        </p:txBody>
      </p:sp>
      <p:cxnSp>
        <p:nvCxnSpPr>
          <p:cNvPr id="10" name="9 Conector recto de flecha"/>
          <p:cNvCxnSpPr/>
          <p:nvPr/>
        </p:nvCxnSpPr>
        <p:spPr>
          <a:xfrm>
            <a:off x="3275856" y="2029490"/>
            <a:ext cx="2016224" cy="39139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4" name="13 Conector recto de flecha"/>
          <p:cNvCxnSpPr/>
          <p:nvPr/>
        </p:nvCxnSpPr>
        <p:spPr>
          <a:xfrm>
            <a:off x="1397174" y="3331498"/>
            <a:ext cx="3606874" cy="97502"/>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6" name="15 Conector recto de flecha"/>
          <p:cNvCxnSpPr/>
          <p:nvPr/>
        </p:nvCxnSpPr>
        <p:spPr>
          <a:xfrm>
            <a:off x="2555776" y="4250706"/>
            <a:ext cx="1944216" cy="11032"/>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2" name="21 Conector recto de flecha"/>
          <p:cNvCxnSpPr/>
          <p:nvPr/>
        </p:nvCxnSpPr>
        <p:spPr>
          <a:xfrm flipV="1">
            <a:off x="2379762" y="5093438"/>
            <a:ext cx="2048222" cy="5081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4" name="23 Conector recto de flecha"/>
          <p:cNvCxnSpPr/>
          <p:nvPr/>
        </p:nvCxnSpPr>
        <p:spPr>
          <a:xfrm flipV="1">
            <a:off x="2208709" y="5144252"/>
            <a:ext cx="4811563" cy="799077"/>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5" name="1 Título"/>
          <p:cNvSpPr>
            <a:spLocks noGrp="1"/>
          </p:cNvSpPr>
          <p:nvPr>
            <p:ph type="title"/>
          </p:nvPr>
        </p:nvSpPr>
        <p:spPr>
          <a:xfrm>
            <a:off x="499690" y="188640"/>
            <a:ext cx="8229600" cy="562074"/>
          </a:xfrm>
        </p:spPr>
        <p:txBody>
          <a:bodyPr>
            <a:noAutofit/>
          </a:bodyPr>
          <a:lstStyle/>
          <a:p>
            <a:r>
              <a:rPr lang="ca-ES" sz="3200" dirty="0" smtClean="0"/>
              <a:t>Avaluació de la declaració de conformitat</a:t>
            </a:r>
            <a:endParaRPr lang="ca-ES" sz="3200" dirty="0"/>
          </a:p>
        </p:txBody>
      </p:sp>
    </p:spTree>
    <p:extLst>
      <p:ext uri="{BB962C8B-B14F-4D97-AF65-F5344CB8AC3E}">
        <p14:creationId xmlns:p14="http://schemas.microsoft.com/office/powerpoint/2010/main" val="12946849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562074"/>
          </a:xfrm>
        </p:spPr>
        <p:txBody>
          <a:bodyPr>
            <a:noAutofit/>
          </a:bodyPr>
          <a:lstStyle/>
          <a:p>
            <a:r>
              <a:rPr lang="ca-ES" sz="3200" dirty="0" smtClean="0"/>
              <a:t>Avaluació de la declaració de conformitat</a:t>
            </a:r>
            <a:endParaRPr lang="ca-ES" sz="3200" dirty="0"/>
          </a:p>
        </p:txBody>
      </p:sp>
      <p:sp>
        <p:nvSpPr>
          <p:cNvPr id="3" name="2 Marcador de contenido"/>
          <p:cNvSpPr>
            <a:spLocks noGrp="1"/>
          </p:cNvSpPr>
          <p:nvPr>
            <p:ph idx="1"/>
          </p:nvPr>
        </p:nvSpPr>
        <p:spPr>
          <a:xfrm>
            <a:off x="107504" y="764704"/>
            <a:ext cx="8928992" cy="5760640"/>
          </a:xfrm>
        </p:spPr>
        <p:txBody>
          <a:bodyPr>
            <a:normAutofit fontScale="40000" lnSpcReduction="20000"/>
          </a:bodyPr>
          <a:lstStyle/>
          <a:p>
            <a:pPr marL="0" indent="0" algn="just">
              <a:buNone/>
            </a:pPr>
            <a:r>
              <a:rPr lang="ca-ES" sz="4200" dirty="0" smtClean="0"/>
              <a:t>Característiques producte:</a:t>
            </a:r>
          </a:p>
          <a:p>
            <a:pPr marL="180975" indent="-180975" algn="just"/>
            <a:r>
              <a:rPr lang="ca-ES" sz="4200" dirty="0" smtClean="0"/>
              <a:t>Aparell elèctric i electrònic</a:t>
            </a:r>
          </a:p>
          <a:p>
            <a:pPr marL="180975" indent="-180975" algn="just"/>
            <a:r>
              <a:rPr lang="ca-ES" sz="4200" dirty="0" smtClean="0"/>
              <a:t>Es connecta a la xarxa de baixa tensió</a:t>
            </a:r>
          </a:p>
          <a:p>
            <a:pPr marL="180975" indent="-180975" algn="just"/>
            <a:r>
              <a:rPr lang="ca-ES" sz="4200" dirty="0" smtClean="0"/>
              <a:t>Comunicació per radio</a:t>
            </a:r>
          </a:p>
          <a:p>
            <a:pPr marL="180975" indent="-180975" algn="just"/>
            <a:r>
              <a:rPr lang="ca-ES" sz="4200" dirty="0" err="1" smtClean="0"/>
              <a:t>IoT</a:t>
            </a:r>
            <a:r>
              <a:rPr lang="ca-ES" sz="4200" dirty="0" smtClean="0"/>
              <a:t> i geolocalització per GPS</a:t>
            </a:r>
          </a:p>
          <a:p>
            <a:pPr marL="180975" indent="-180975" algn="just">
              <a:buNone/>
            </a:pPr>
            <a:endParaRPr lang="ca-ES" sz="4200" dirty="0" smtClean="0"/>
          </a:p>
          <a:p>
            <a:pPr marL="180975" indent="-180975" algn="just">
              <a:buNone/>
            </a:pPr>
            <a:r>
              <a:rPr lang="ca-ES" sz="4200" dirty="0" smtClean="0"/>
              <a:t>Directives que apliquen:</a:t>
            </a:r>
          </a:p>
          <a:p>
            <a:pPr marL="180975" indent="-180975" algn="just"/>
            <a:r>
              <a:rPr lang="ca-ES" sz="4200" dirty="0"/>
              <a:t>Directiva </a:t>
            </a:r>
            <a:r>
              <a:rPr lang="ca-ES" sz="4200" dirty="0" smtClean="0"/>
              <a:t>2012/19/UE </a:t>
            </a:r>
            <a:r>
              <a:rPr lang="ca-ES" sz="4200" dirty="0"/>
              <a:t>sobre residus d'aparells elèctrics i electrònics (</a:t>
            </a:r>
            <a:r>
              <a:rPr lang="ca-ES" sz="4200" dirty="0" smtClean="0"/>
              <a:t>RAEE)</a:t>
            </a:r>
          </a:p>
          <a:p>
            <a:pPr marL="180975" indent="-180975" algn="just"/>
            <a:r>
              <a:rPr lang="ca-ES" sz="4200" dirty="0" smtClean="0"/>
              <a:t>Directiva 2011/65/UE </a:t>
            </a:r>
            <a:r>
              <a:rPr lang="ca-ES" sz="4200" dirty="0"/>
              <a:t>sobre restriccions a la utilització de determinades substàncies perilloses en aparells elèctrics i electrònics (</a:t>
            </a:r>
            <a:r>
              <a:rPr lang="ca-ES" sz="4200" dirty="0" err="1" smtClean="0"/>
              <a:t>RoHS</a:t>
            </a:r>
            <a:r>
              <a:rPr lang="ca-ES" sz="4200" dirty="0" smtClean="0"/>
              <a:t>)</a:t>
            </a:r>
          </a:p>
          <a:p>
            <a:pPr marL="180975" indent="-180975" algn="just"/>
            <a:r>
              <a:rPr lang="ca-ES" sz="4200" dirty="0" smtClean="0"/>
              <a:t>Directiva 2014/53/EU </a:t>
            </a:r>
            <a:r>
              <a:rPr lang="ca-ES" sz="4200" dirty="0"/>
              <a:t>relativa a l'harmonització de les legislacions dels Estats membres sobre la comercialització d'equips radioelèctrics </a:t>
            </a:r>
            <a:r>
              <a:rPr lang="ca-ES" sz="4200" dirty="0" smtClean="0"/>
              <a:t>(RED)</a:t>
            </a:r>
          </a:p>
          <a:p>
            <a:pPr marL="180975" indent="-180975" algn="just"/>
            <a:r>
              <a:rPr lang="ca-ES" sz="4200" dirty="0" smtClean="0"/>
              <a:t>Directiva 2014/30/UE </a:t>
            </a:r>
            <a:r>
              <a:rPr lang="ca-ES" sz="4200" dirty="0"/>
              <a:t>relativa a la compatibilitat electromagnètica (</a:t>
            </a:r>
            <a:r>
              <a:rPr lang="ca-ES" sz="4200" dirty="0" smtClean="0"/>
              <a:t>CEM)</a:t>
            </a:r>
          </a:p>
          <a:p>
            <a:pPr marL="180975" indent="-180975" algn="just"/>
            <a:r>
              <a:rPr lang="ca-ES" sz="4200" dirty="0" smtClean="0"/>
              <a:t>Directiva 2014/35/UE </a:t>
            </a:r>
            <a:r>
              <a:rPr lang="ca-ES" sz="4200" dirty="0"/>
              <a:t>sobre l'harmonització de les legislacions dels Estats membres en matèria de comercialització de material elèctric destinat a utilitzar-se amb determinats límits de tensió </a:t>
            </a:r>
            <a:r>
              <a:rPr lang="ca-ES" sz="4200" dirty="0" smtClean="0"/>
              <a:t>(Baixa </a:t>
            </a:r>
            <a:r>
              <a:rPr lang="ca-ES" sz="4200" dirty="0"/>
              <a:t>T</a:t>
            </a:r>
            <a:r>
              <a:rPr lang="ca-ES" sz="4200" dirty="0" smtClean="0"/>
              <a:t>ensió)</a:t>
            </a:r>
          </a:p>
          <a:p>
            <a:pPr marL="180975" indent="-180975" algn="just"/>
            <a:r>
              <a:rPr lang="ca-ES" sz="4200" dirty="0" smtClean="0"/>
              <a:t>Directiva 2009/125/CE </a:t>
            </a:r>
            <a:r>
              <a:rPr lang="ca-ES" sz="4200" dirty="0"/>
              <a:t>per la qual s'instaura un marc per a l'establiment de requisits de disseny ecològic aplicables als productes vinculats a l'energia (Directiva </a:t>
            </a:r>
            <a:r>
              <a:rPr lang="ca-ES" sz="4200" dirty="0" err="1" smtClean="0"/>
              <a:t>ErP</a:t>
            </a:r>
            <a:r>
              <a:rPr lang="ca-ES" sz="4200" dirty="0" smtClean="0"/>
              <a:t>)</a:t>
            </a:r>
          </a:p>
          <a:p>
            <a:pPr marL="180975" indent="-180975" algn="just"/>
            <a:r>
              <a:rPr lang="ca-ES" sz="4200" dirty="0"/>
              <a:t>Directiva 94/62/CE relativa als envasos i residus d'envasos</a:t>
            </a:r>
          </a:p>
          <a:p>
            <a:pPr marL="180975" indent="-180975" algn="just"/>
            <a:r>
              <a:rPr lang="ca-ES" sz="4200" dirty="0" smtClean="0"/>
              <a:t>Directiva 2001/95/CE </a:t>
            </a:r>
            <a:r>
              <a:rPr lang="ca-ES" sz="4200" dirty="0"/>
              <a:t>relativa a la seguretat general dels productes (</a:t>
            </a:r>
            <a:r>
              <a:rPr lang="ca-ES" sz="4200" dirty="0" smtClean="0"/>
              <a:t>DSGP)</a:t>
            </a:r>
          </a:p>
          <a:p>
            <a:pPr marL="180975" indent="-180975" algn="just"/>
            <a:r>
              <a:rPr lang="ca-ES" sz="4200" dirty="0" smtClean="0"/>
              <a:t>REGLAMENT (CE</a:t>
            </a:r>
            <a:r>
              <a:rPr lang="ca-ES" sz="4200" dirty="0"/>
              <a:t>) </a:t>
            </a:r>
            <a:r>
              <a:rPr lang="ca-ES" sz="4200" dirty="0" smtClean="0"/>
              <a:t>nº 1907/2006 </a:t>
            </a:r>
            <a:r>
              <a:rPr lang="ca-ES" sz="4200" dirty="0"/>
              <a:t>relatiu al registre, l'avaluació, l'autorització i la restricció de les substàncies i preparats químics (REACH) </a:t>
            </a:r>
          </a:p>
          <a:p>
            <a:pPr marL="180975" indent="-180975" algn="just"/>
            <a:endParaRPr lang="ca-ES" sz="3100" dirty="0"/>
          </a:p>
          <a:p>
            <a:pPr marL="180975" indent="-180975" algn="just"/>
            <a:endParaRPr lang="ca-ES" dirty="0"/>
          </a:p>
          <a:p>
            <a:pPr marL="0" indent="0" algn="just">
              <a:buNone/>
            </a:pPr>
            <a:endParaRPr lang="ca-ES" dirty="0"/>
          </a:p>
        </p:txBody>
      </p:sp>
    </p:spTree>
    <p:extLst>
      <p:ext uri="{BB962C8B-B14F-4D97-AF65-F5344CB8AC3E}">
        <p14:creationId xmlns:p14="http://schemas.microsoft.com/office/powerpoint/2010/main" val="39400138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916832"/>
            <a:ext cx="8713291" cy="263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1 Título"/>
          <p:cNvSpPr txBox="1">
            <a:spLocks/>
          </p:cNvSpPr>
          <p:nvPr/>
        </p:nvSpPr>
        <p:spPr>
          <a:xfrm>
            <a:off x="493365" y="678706"/>
            <a:ext cx="8229600" cy="56207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a-ES" sz="3200" dirty="0" smtClean="0"/>
              <a:t>Avaluació de la declaració de conformitat</a:t>
            </a:r>
            <a:endParaRPr lang="ca-ES" sz="3200" dirty="0"/>
          </a:p>
        </p:txBody>
      </p:sp>
    </p:spTree>
    <p:extLst>
      <p:ext uri="{BB962C8B-B14F-4D97-AF65-F5344CB8AC3E}">
        <p14:creationId xmlns:p14="http://schemas.microsoft.com/office/powerpoint/2010/main" val="17889731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62074"/>
          </a:xfrm>
        </p:spPr>
        <p:txBody>
          <a:bodyPr>
            <a:noAutofit/>
          </a:bodyPr>
          <a:lstStyle/>
          <a:p>
            <a:r>
              <a:rPr lang="ca-ES" sz="3600" dirty="0" smtClean="0"/>
              <a:t>Compliance Tècnic vs. Compliance Penal</a:t>
            </a:r>
            <a:endParaRPr lang="ca-ES" sz="3600" dirty="0"/>
          </a:p>
        </p:txBody>
      </p:sp>
      <p:sp>
        <p:nvSpPr>
          <p:cNvPr id="3" name="2 Marcador de contenido"/>
          <p:cNvSpPr>
            <a:spLocks noGrp="1"/>
          </p:cNvSpPr>
          <p:nvPr>
            <p:ph idx="1"/>
          </p:nvPr>
        </p:nvSpPr>
        <p:spPr>
          <a:xfrm>
            <a:off x="457200" y="1052737"/>
            <a:ext cx="8229600" cy="1080120"/>
          </a:xfrm>
        </p:spPr>
        <p:txBody>
          <a:bodyPr/>
          <a:lstStyle/>
          <a:p>
            <a:pPr marL="0" indent="0" algn="just">
              <a:buNone/>
            </a:pPr>
            <a:r>
              <a:rPr lang="ca-ES" sz="2400" dirty="0" smtClean="0"/>
              <a:t>Delictes d’àmbit </a:t>
            </a:r>
            <a:r>
              <a:rPr lang="ca-ES" sz="2400" dirty="0"/>
              <a:t>tècnic </a:t>
            </a:r>
            <a:r>
              <a:rPr lang="ca-ES" sz="2400" dirty="0" smtClean="0"/>
              <a:t>atribuïbles </a:t>
            </a:r>
            <a:r>
              <a:rPr lang="ca-ES" sz="2400" dirty="0"/>
              <a:t>a les persones jurídiques en la Part Especial del Codi </a:t>
            </a:r>
            <a:r>
              <a:rPr lang="ca-ES" sz="2400" dirty="0" smtClean="0"/>
              <a:t>Penal:</a:t>
            </a:r>
          </a:p>
          <a:p>
            <a:pPr marL="0" indent="0" algn="just">
              <a:buNone/>
            </a:pPr>
            <a:endParaRPr lang="ca-ES" dirty="0"/>
          </a:p>
        </p:txBody>
      </p:sp>
      <p:pic>
        <p:nvPicPr>
          <p:cNvPr id="307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r="3384"/>
          <a:stretch/>
        </p:blipFill>
        <p:spPr bwMode="auto">
          <a:xfrm>
            <a:off x="179512" y="2009733"/>
            <a:ext cx="8780019"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49086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182204"/>
            <a:ext cx="8784976" cy="2424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251520" y="625043"/>
            <a:ext cx="8640960" cy="584775"/>
          </a:xfrm>
          <a:prstGeom prst="rect">
            <a:avLst/>
          </a:prstGeom>
        </p:spPr>
        <p:txBody>
          <a:bodyPr wrap="square">
            <a:spAutoFit/>
          </a:bodyPr>
          <a:lstStyle/>
          <a:p>
            <a:pPr algn="ctr"/>
            <a:r>
              <a:rPr lang="ca-ES" sz="3200" dirty="0" smtClean="0"/>
              <a:t>Riscos penals del Compliance Tècnic</a:t>
            </a:r>
          </a:p>
        </p:txBody>
      </p:sp>
    </p:spTree>
    <p:extLst>
      <p:ext uri="{BB962C8B-B14F-4D97-AF65-F5344CB8AC3E}">
        <p14:creationId xmlns:p14="http://schemas.microsoft.com/office/powerpoint/2010/main" val="24972778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274638"/>
            <a:ext cx="8784976" cy="562074"/>
          </a:xfrm>
        </p:spPr>
        <p:txBody>
          <a:bodyPr>
            <a:normAutofit fontScale="90000"/>
          </a:bodyPr>
          <a:lstStyle/>
          <a:p>
            <a:r>
              <a:rPr lang="es-ES" dirty="0" err="1" smtClean="0"/>
              <a:t>Declaració</a:t>
            </a:r>
            <a:r>
              <a:rPr lang="es-ES" dirty="0" smtClean="0"/>
              <a:t> de </a:t>
            </a:r>
            <a:r>
              <a:rPr lang="es-ES" dirty="0" err="1" smtClean="0"/>
              <a:t>conformitat</a:t>
            </a:r>
            <a:r>
              <a:rPr lang="es-ES" dirty="0" smtClean="0"/>
              <a:t> (</a:t>
            </a:r>
            <a:r>
              <a:rPr lang="es-ES" dirty="0" err="1" smtClean="0"/>
              <a:t>Marcatge</a:t>
            </a:r>
            <a:r>
              <a:rPr lang="es-ES" dirty="0" smtClean="0"/>
              <a:t> CE)</a:t>
            </a:r>
            <a:endParaRPr lang="ca-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960" y="980728"/>
            <a:ext cx="4183628" cy="5364448"/>
          </a:xfrm>
          <a:prstGeom prst="rect">
            <a:avLst/>
          </a:prstGeom>
        </p:spPr>
      </p:pic>
      <p:sp>
        <p:nvSpPr>
          <p:cNvPr id="3" name="2 CuadroTexto"/>
          <p:cNvSpPr txBox="1"/>
          <p:nvPr/>
        </p:nvSpPr>
        <p:spPr>
          <a:xfrm>
            <a:off x="179512" y="1844824"/>
            <a:ext cx="3384376" cy="369332"/>
          </a:xfrm>
          <a:prstGeom prst="rect">
            <a:avLst/>
          </a:prstGeom>
          <a:noFill/>
        </p:spPr>
        <p:txBody>
          <a:bodyPr wrap="square" rtlCol="0">
            <a:spAutoFit/>
          </a:bodyPr>
          <a:lstStyle/>
          <a:p>
            <a:r>
              <a:rPr lang="ca-ES" dirty="0" smtClean="0"/>
              <a:t>Característiques del producte</a:t>
            </a:r>
            <a:endParaRPr lang="ca-ES" dirty="0"/>
          </a:p>
        </p:txBody>
      </p:sp>
      <p:sp>
        <p:nvSpPr>
          <p:cNvPr id="5" name="4 CuadroTexto"/>
          <p:cNvSpPr txBox="1"/>
          <p:nvPr/>
        </p:nvSpPr>
        <p:spPr>
          <a:xfrm>
            <a:off x="179512" y="4077072"/>
            <a:ext cx="3503290" cy="369332"/>
          </a:xfrm>
          <a:prstGeom prst="rect">
            <a:avLst/>
          </a:prstGeom>
          <a:noFill/>
        </p:spPr>
        <p:txBody>
          <a:bodyPr wrap="square" rtlCol="0">
            <a:spAutoFit/>
          </a:bodyPr>
          <a:lstStyle/>
          <a:p>
            <a:r>
              <a:rPr lang="es-ES" dirty="0" err="1" smtClean="0"/>
              <a:t>Directives</a:t>
            </a:r>
            <a:r>
              <a:rPr lang="es-ES" dirty="0" smtClean="0"/>
              <a:t> i </a:t>
            </a:r>
            <a:r>
              <a:rPr lang="es-ES" dirty="0" err="1" smtClean="0"/>
              <a:t>Reglaments</a:t>
            </a:r>
            <a:endParaRPr lang="ca-ES" dirty="0"/>
          </a:p>
        </p:txBody>
      </p:sp>
      <p:sp>
        <p:nvSpPr>
          <p:cNvPr id="6" name="5 CuadroTexto"/>
          <p:cNvSpPr txBox="1"/>
          <p:nvPr/>
        </p:nvSpPr>
        <p:spPr>
          <a:xfrm>
            <a:off x="179512" y="3140968"/>
            <a:ext cx="3503290" cy="369332"/>
          </a:xfrm>
          <a:prstGeom prst="rect">
            <a:avLst/>
          </a:prstGeom>
          <a:noFill/>
        </p:spPr>
        <p:txBody>
          <a:bodyPr wrap="square" rtlCol="0">
            <a:spAutoFit/>
          </a:bodyPr>
          <a:lstStyle/>
          <a:p>
            <a:r>
              <a:rPr lang="es-ES" dirty="0" smtClean="0"/>
              <a:t>Normativa </a:t>
            </a:r>
            <a:endParaRPr lang="ca-ES" dirty="0"/>
          </a:p>
        </p:txBody>
      </p:sp>
      <p:sp>
        <p:nvSpPr>
          <p:cNvPr id="7" name="6 CuadroTexto"/>
          <p:cNvSpPr txBox="1"/>
          <p:nvPr/>
        </p:nvSpPr>
        <p:spPr>
          <a:xfrm>
            <a:off x="179512" y="4941168"/>
            <a:ext cx="3503290" cy="369332"/>
          </a:xfrm>
          <a:prstGeom prst="rect">
            <a:avLst/>
          </a:prstGeom>
          <a:noFill/>
        </p:spPr>
        <p:txBody>
          <a:bodyPr wrap="square" rtlCol="0">
            <a:spAutoFit/>
          </a:bodyPr>
          <a:lstStyle/>
          <a:p>
            <a:r>
              <a:rPr lang="es-ES" dirty="0" smtClean="0"/>
              <a:t>Data de la </a:t>
            </a:r>
            <a:r>
              <a:rPr lang="es-ES" dirty="0" err="1" smtClean="0"/>
              <a:t>declaració</a:t>
            </a:r>
            <a:endParaRPr lang="ca-ES" dirty="0"/>
          </a:p>
        </p:txBody>
      </p:sp>
      <p:sp>
        <p:nvSpPr>
          <p:cNvPr id="8" name="7 CuadroTexto"/>
          <p:cNvSpPr txBox="1"/>
          <p:nvPr/>
        </p:nvSpPr>
        <p:spPr>
          <a:xfrm>
            <a:off x="395536" y="5733256"/>
            <a:ext cx="3503290" cy="369332"/>
          </a:xfrm>
          <a:prstGeom prst="rect">
            <a:avLst/>
          </a:prstGeom>
          <a:noFill/>
        </p:spPr>
        <p:txBody>
          <a:bodyPr wrap="square" rtlCol="0">
            <a:spAutoFit/>
          </a:bodyPr>
          <a:lstStyle/>
          <a:p>
            <a:r>
              <a:rPr lang="es-ES" dirty="0" smtClean="0"/>
              <a:t>Signatura i </a:t>
            </a:r>
            <a:r>
              <a:rPr lang="es-ES" dirty="0" err="1" smtClean="0"/>
              <a:t>càrrec</a:t>
            </a:r>
            <a:endParaRPr lang="ca-ES" dirty="0"/>
          </a:p>
        </p:txBody>
      </p:sp>
      <p:cxnSp>
        <p:nvCxnSpPr>
          <p:cNvPr id="10" name="9 Conector recto de flecha"/>
          <p:cNvCxnSpPr/>
          <p:nvPr/>
        </p:nvCxnSpPr>
        <p:spPr>
          <a:xfrm>
            <a:off x="3275856" y="2029490"/>
            <a:ext cx="2016224" cy="39139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4" name="13 Conector recto de flecha"/>
          <p:cNvCxnSpPr/>
          <p:nvPr/>
        </p:nvCxnSpPr>
        <p:spPr>
          <a:xfrm>
            <a:off x="1397174" y="3331498"/>
            <a:ext cx="3606874" cy="97502"/>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6" name="15 Conector recto de flecha"/>
          <p:cNvCxnSpPr/>
          <p:nvPr/>
        </p:nvCxnSpPr>
        <p:spPr>
          <a:xfrm>
            <a:off x="2555776" y="4250706"/>
            <a:ext cx="1944216" cy="11032"/>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2" name="21 Conector recto de flecha"/>
          <p:cNvCxnSpPr/>
          <p:nvPr/>
        </p:nvCxnSpPr>
        <p:spPr>
          <a:xfrm flipV="1">
            <a:off x="2379762" y="5093438"/>
            <a:ext cx="2048222" cy="5081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4" name="23 Conector recto de flecha"/>
          <p:cNvCxnSpPr/>
          <p:nvPr/>
        </p:nvCxnSpPr>
        <p:spPr>
          <a:xfrm flipV="1">
            <a:off x="2208709" y="5144252"/>
            <a:ext cx="4811563" cy="799077"/>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2926629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17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116632"/>
            <a:ext cx="5263202" cy="6584877"/>
          </a:xfrm>
          <a:prstGeom prst="rect">
            <a:avLst/>
          </a:prstGeom>
        </p:spPr>
      </p:pic>
    </p:spTree>
    <p:extLst>
      <p:ext uri="{BB962C8B-B14F-4D97-AF65-F5344CB8AC3E}">
        <p14:creationId xmlns:p14="http://schemas.microsoft.com/office/powerpoint/2010/main" val="2232751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62074"/>
          </a:xfrm>
        </p:spPr>
        <p:txBody>
          <a:bodyPr>
            <a:normAutofit fontScale="90000"/>
          </a:bodyPr>
          <a:lstStyle/>
          <a:p>
            <a:r>
              <a:rPr lang="es-ES" dirty="0" err="1" smtClean="0"/>
              <a:t>Elusió</a:t>
            </a:r>
            <a:endParaRPr lang="ca-ES" dirty="0"/>
          </a:p>
        </p:txBody>
      </p:sp>
      <p:sp>
        <p:nvSpPr>
          <p:cNvPr id="3" name="2 Marcador de contenido"/>
          <p:cNvSpPr>
            <a:spLocks noGrp="1"/>
          </p:cNvSpPr>
          <p:nvPr>
            <p:ph idx="1"/>
          </p:nvPr>
        </p:nvSpPr>
        <p:spPr>
          <a:xfrm>
            <a:off x="457200" y="1052736"/>
            <a:ext cx="8229600" cy="5073427"/>
          </a:xfrm>
        </p:spPr>
        <p:txBody>
          <a:bodyPr>
            <a:normAutofit fontScale="85000" lnSpcReduction="10000"/>
          </a:bodyPr>
          <a:lstStyle/>
          <a:p>
            <a:pPr marL="0" indent="0" algn="just">
              <a:buNone/>
            </a:pPr>
            <a:r>
              <a:rPr lang="ca-ES" dirty="0"/>
              <a:t>El 18 de març de 2019 </a:t>
            </a:r>
            <a:r>
              <a:rPr lang="ca-ES" dirty="0" smtClean="0"/>
              <a:t>es va </a:t>
            </a:r>
            <a:r>
              <a:rPr lang="ca-ES" dirty="0"/>
              <a:t>publicar el Reglament (UE) 2019/424 que introdueix en el seu article 6 el concepte d’Elusió amb el text:</a:t>
            </a:r>
          </a:p>
          <a:p>
            <a:pPr marL="0" indent="0" algn="just">
              <a:buNone/>
            </a:pPr>
            <a:r>
              <a:rPr lang="ca-ES" i="1" dirty="0" smtClean="0"/>
              <a:t>El </a:t>
            </a:r>
            <a:r>
              <a:rPr lang="ca-ES" i="1" dirty="0"/>
              <a:t>fabricant o l'importador </a:t>
            </a:r>
            <a:r>
              <a:rPr lang="ca-ES" b="1" i="1" dirty="0"/>
              <a:t>no introduirà en el mercat productes que hagin estat dissenyats per poder detectar que són objecte d'assaig</a:t>
            </a:r>
            <a:r>
              <a:rPr lang="ca-ES" i="1" dirty="0"/>
              <a:t> (per exemple, reconeixent les condicions d'assaig o el cicle d'assaig) </a:t>
            </a:r>
            <a:r>
              <a:rPr lang="ca-ES" b="1" i="1" dirty="0"/>
              <a:t>i reaccionar específicament</a:t>
            </a:r>
            <a:r>
              <a:rPr lang="ca-ES" i="1" dirty="0"/>
              <a:t> amb una alteració automàtica del seu comportament durant </a:t>
            </a:r>
            <a:r>
              <a:rPr lang="ca-ES" i="1" dirty="0" smtClean="0"/>
              <a:t>l’assaig </a:t>
            </a:r>
            <a:r>
              <a:rPr lang="ca-ES" i="1" dirty="0"/>
              <a:t>amb l'objectiu d'assolir un nivell més favorable per a qualsevol dels paràmetres declarats pel fabricant o l'importador en la documentació tècnica o inclòs en qualsevol dels documents facilitats.</a:t>
            </a:r>
          </a:p>
        </p:txBody>
      </p:sp>
    </p:spTree>
    <p:extLst>
      <p:ext uri="{BB962C8B-B14F-4D97-AF65-F5344CB8AC3E}">
        <p14:creationId xmlns:p14="http://schemas.microsoft.com/office/powerpoint/2010/main" val="4531701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268760"/>
            <a:ext cx="7772400" cy="2378695"/>
          </a:xfrm>
        </p:spPr>
        <p:txBody>
          <a:bodyPr>
            <a:normAutofit fontScale="90000"/>
          </a:bodyPr>
          <a:lstStyle/>
          <a:p>
            <a:r>
              <a:rPr lang="pt-BR" sz="6700" b="1" dirty="0" smtClean="0"/>
              <a:t>Compliance per a </a:t>
            </a:r>
            <a:br>
              <a:rPr lang="pt-BR" sz="6700" b="1" dirty="0" smtClean="0"/>
            </a:br>
            <a:r>
              <a:rPr lang="pt-BR" sz="6700" b="1" dirty="0" smtClean="0"/>
              <a:t>empreses </a:t>
            </a:r>
            <a:r>
              <a:rPr lang="pt-BR" sz="6700" b="1" dirty="0" err="1" smtClean="0"/>
              <a:t>innovadores</a:t>
            </a:r>
            <a:r>
              <a:rPr lang="pt-BR" b="1" dirty="0" smtClean="0"/>
              <a:t/>
            </a:r>
            <a:br>
              <a:rPr lang="pt-BR" b="1" dirty="0" smtClean="0"/>
            </a:br>
            <a:endParaRPr lang="ca-ES" dirty="0"/>
          </a:p>
        </p:txBody>
      </p:sp>
      <p:sp>
        <p:nvSpPr>
          <p:cNvPr id="5" name="2 Subtítulo"/>
          <p:cNvSpPr txBox="1">
            <a:spLocks/>
          </p:cNvSpPr>
          <p:nvPr/>
        </p:nvSpPr>
        <p:spPr>
          <a:xfrm>
            <a:off x="1763688" y="3274318"/>
            <a:ext cx="5760640" cy="50405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ca-ES" sz="2000" dirty="0" smtClean="0">
                <a:solidFill>
                  <a:schemeClr val="tx1"/>
                </a:solidFill>
              </a:rPr>
              <a:t>3 d'abril del 2019 - </a:t>
            </a:r>
            <a:r>
              <a:rPr lang="es-ES" sz="2000" dirty="0" err="1" smtClean="0">
                <a:solidFill>
                  <a:schemeClr val="tx1"/>
                </a:solidFill>
              </a:rPr>
              <a:t>Seu</a:t>
            </a:r>
            <a:r>
              <a:rPr lang="es-ES" sz="2000" dirty="0" smtClean="0">
                <a:solidFill>
                  <a:schemeClr val="tx1"/>
                </a:solidFill>
              </a:rPr>
              <a:t> </a:t>
            </a:r>
            <a:r>
              <a:rPr lang="es-ES" sz="2000" dirty="0" err="1" smtClean="0">
                <a:solidFill>
                  <a:schemeClr val="tx1"/>
                </a:solidFill>
              </a:rPr>
              <a:t>d’ACCIÓ</a:t>
            </a:r>
            <a:r>
              <a:rPr lang="es-ES" sz="2000" dirty="0" smtClean="0">
                <a:solidFill>
                  <a:schemeClr val="tx1"/>
                </a:solidFill>
              </a:rPr>
              <a:t> a Barcelona</a:t>
            </a:r>
          </a:p>
        </p:txBody>
      </p:sp>
      <p:sp>
        <p:nvSpPr>
          <p:cNvPr id="6" name="2 Subtítulo"/>
          <p:cNvSpPr>
            <a:spLocks noGrp="1"/>
          </p:cNvSpPr>
          <p:nvPr>
            <p:ph type="subTitle" idx="1"/>
          </p:nvPr>
        </p:nvSpPr>
        <p:spPr>
          <a:xfrm>
            <a:off x="3059832" y="4077072"/>
            <a:ext cx="3096344" cy="936104"/>
          </a:xfrm>
        </p:spPr>
        <p:txBody>
          <a:bodyPr>
            <a:normAutofit/>
          </a:bodyPr>
          <a:lstStyle/>
          <a:p>
            <a:r>
              <a:rPr lang="es-ES" sz="2400" b="1" dirty="0" err="1" smtClean="0">
                <a:solidFill>
                  <a:schemeClr val="tx1"/>
                </a:solidFill>
              </a:rPr>
              <a:t>Gian</a:t>
            </a:r>
            <a:r>
              <a:rPr lang="es-ES" sz="2400" b="1" dirty="0" smtClean="0">
                <a:solidFill>
                  <a:schemeClr val="tx1"/>
                </a:solidFill>
              </a:rPr>
              <a:t>-Lluís </a:t>
            </a:r>
            <a:r>
              <a:rPr lang="es-ES" sz="2400" b="1" dirty="0" err="1" smtClean="0">
                <a:solidFill>
                  <a:schemeClr val="tx1"/>
                </a:solidFill>
              </a:rPr>
              <a:t>Ribechini</a:t>
            </a:r>
            <a:endParaRPr lang="es-ES" sz="2400" b="1" dirty="0" smtClean="0">
              <a:solidFill>
                <a:schemeClr val="tx1"/>
              </a:solidFill>
            </a:endParaRPr>
          </a:p>
          <a:p>
            <a:r>
              <a:rPr lang="es-ES" sz="2000" dirty="0" err="1" smtClean="0">
                <a:solidFill>
                  <a:schemeClr val="tx1"/>
                </a:solidFill>
              </a:rPr>
              <a:t>Enginyer</a:t>
            </a:r>
            <a:r>
              <a:rPr lang="es-ES" sz="2000" dirty="0" smtClean="0">
                <a:solidFill>
                  <a:schemeClr val="tx1"/>
                </a:solidFill>
              </a:rPr>
              <a:t> Industrial </a:t>
            </a:r>
          </a:p>
          <a:p>
            <a:endParaRPr lang="es-ES" sz="2000" dirty="0" smtClean="0">
              <a:solidFill>
                <a:schemeClr val="tx1"/>
              </a:solidFill>
            </a:endParaRPr>
          </a:p>
          <a:p>
            <a:endParaRPr lang="ca-ES" i="1" dirty="0">
              <a:solidFill>
                <a:schemeClr val="tx1"/>
              </a:solidFill>
            </a:endParaRPr>
          </a:p>
        </p:txBody>
      </p:sp>
      <p:sp>
        <p:nvSpPr>
          <p:cNvPr id="7" name="6 Rectángulo"/>
          <p:cNvSpPr/>
          <p:nvPr/>
        </p:nvSpPr>
        <p:spPr>
          <a:xfrm>
            <a:off x="395536" y="5013176"/>
            <a:ext cx="8352928" cy="923330"/>
          </a:xfrm>
          <a:prstGeom prst="rect">
            <a:avLst/>
          </a:prstGeom>
        </p:spPr>
        <p:txBody>
          <a:bodyPr wrap="square">
            <a:spAutoFit/>
          </a:bodyPr>
          <a:lstStyle/>
          <a:p>
            <a:pPr algn="ctr"/>
            <a:r>
              <a:rPr lang="ca-ES" i="1" dirty="0"/>
              <a:t>President de la Comissió de Gestió </a:t>
            </a:r>
            <a:r>
              <a:rPr lang="ca-ES" i="1" dirty="0" smtClean="0"/>
              <a:t>Empresarial</a:t>
            </a:r>
          </a:p>
          <a:p>
            <a:pPr algn="ctr"/>
            <a:r>
              <a:rPr lang="ca-ES" i="1" dirty="0" smtClean="0"/>
              <a:t>Coordinador </a:t>
            </a:r>
            <a:r>
              <a:rPr lang="ca-ES" i="1" dirty="0"/>
              <a:t>del Grup de Treball de Compliance Tècnic </a:t>
            </a:r>
            <a:endParaRPr lang="ca-ES" i="1" dirty="0" smtClean="0"/>
          </a:p>
          <a:p>
            <a:pPr algn="ctr"/>
            <a:r>
              <a:rPr lang="ca-ES" i="1" dirty="0" smtClean="0"/>
              <a:t>Enginyers </a:t>
            </a:r>
            <a:r>
              <a:rPr lang="ca-ES" i="1" dirty="0"/>
              <a:t>Industrials de Catalunya</a:t>
            </a:r>
          </a:p>
        </p:txBody>
      </p:sp>
      <p:pic>
        <p:nvPicPr>
          <p:cNvPr id="8" name="7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372923"/>
            <a:ext cx="1152128" cy="485077"/>
          </a:xfrm>
          <a:prstGeom prst="rect">
            <a:avLst/>
          </a:prstGeom>
        </p:spPr>
      </p:pic>
      <p:sp>
        <p:nvSpPr>
          <p:cNvPr id="3" name="2 Rectángulo"/>
          <p:cNvSpPr/>
          <p:nvPr/>
        </p:nvSpPr>
        <p:spPr>
          <a:xfrm>
            <a:off x="1907704" y="6007117"/>
            <a:ext cx="5742384" cy="369332"/>
          </a:xfrm>
          <a:prstGeom prst="rect">
            <a:avLst/>
          </a:prstGeom>
        </p:spPr>
        <p:txBody>
          <a:bodyPr wrap="square">
            <a:spAutoFit/>
          </a:bodyPr>
          <a:lstStyle/>
          <a:p>
            <a:pPr algn="ctr"/>
            <a:r>
              <a:rPr lang="ca-ES" dirty="0"/>
              <a:t>mailto: </a:t>
            </a:r>
            <a:r>
              <a:rPr lang="ca-ES" dirty="0" smtClean="0"/>
              <a:t> </a:t>
            </a:r>
            <a:r>
              <a:rPr lang="ca-ES" u="sng" dirty="0" smtClean="0">
                <a:hlinkClick r:id="rId3"/>
              </a:rPr>
              <a:t>president.gestio-empresarial@comissions.eic.cat</a:t>
            </a:r>
            <a:endParaRPr lang="ca-ES" dirty="0"/>
          </a:p>
        </p:txBody>
      </p:sp>
    </p:spTree>
    <p:extLst>
      <p:ext uri="{BB962C8B-B14F-4D97-AF65-F5344CB8AC3E}">
        <p14:creationId xmlns:p14="http://schemas.microsoft.com/office/powerpoint/2010/main" val="9194467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994122"/>
          </a:xfrm>
        </p:spPr>
        <p:txBody>
          <a:bodyPr>
            <a:normAutofit fontScale="90000"/>
          </a:bodyPr>
          <a:lstStyle/>
          <a:p>
            <a:r>
              <a:rPr lang="es-ES" sz="3200" b="1" dirty="0"/>
              <a:t>LEGISLACIÓ </a:t>
            </a:r>
            <a:r>
              <a:rPr lang="es-ES" sz="3200" b="1" dirty="0" smtClean="0"/>
              <a:t>D’HARMONITZACIÓ </a:t>
            </a:r>
            <a:r>
              <a:rPr lang="es-ES" sz="3200" b="1" dirty="0"/>
              <a:t>SOBRE </a:t>
            </a:r>
            <a:r>
              <a:rPr lang="es-ES" sz="3200" b="1" dirty="0" smtClean="0"/>
              <a:t/>
            </a:r>
            <a:br>
              <a:rPr lang="es-ES" sz="3200" b="1" dirty="0" smtClean="0"/>
            </a:br>
            <a:r>
              <a:rPr lang="es-ES" sz="3200" b="1" dirty="0" smtClean="0"/>
              <a:t>PRODUCTES </a:t>
            </a:r>
            <a:r>
              <a:rPr lang="es-ES" sz="3200" b="1" dirty="0"/>
              <a:t>DE LA UNIÓ EUROPEA</a:t>
            </a:r>
            <a:endParaRPr lang="ca-ES" sz="3200" dirty="0"/>
          </a:p>
        </p:txBody>
      </p:sp>
      <p:sp>
        <p:nvSpPr>
          <p:cNvPr id="3" name="2 Marcador de contenido"/>
          <p:cNvSpPr>
            <a:spLocks noGrp="1"/>
          </p:cNvSpPr>
          <p:nvPr>
            <p:ph idx="1"/>
          </p:nvPr>
        </p:nvSpPr>
        <p:spPr>
          <a:xfrm>
            <a:off x="251520" y="1124744"/>
            <a:ext cx="8640960" cy="5328592"/>
          </a:xfrm>
        </p:spPr>
        <p:txBody>
          <a:bodyPr>
            <a:normAutofit fontScale="62500" lnSpcReduction="20000"/>
          </a:bodyPr>
          <a:lstStyle/>
          <a:p>
            <a:pPr marL="180975" indent="-180975" algn="just"/>
            <a:r>
              <a:rPr lang="es-ES" dirty="0"/>
              <a:t>La </a:t>
            </a:r>
            <a:r>
              <a:rPr lang="es-ES" dirty="0" err="1"/>
              <a:t>legislació</a:t>
            </a:r>
            <a:r>
              <a:rPr lang="es-ES" dirty="0"/>
              <a:t> </a:t>
            </a:r>
            <a:r>
              <a:rPr lang="es-ES" dirty="0" err="1"/>
              <a:t>d'harmonització</a:t>
            </a:r>
            <a:r>
              <a:rPr lang="es-ES" dirty="0"/>
              <a:t> de la Unió </a:t>
            </a:r>
            <a:r>
              <a:rPr lang="es-ES" b="1" dirty="0" err="1"/>
              <a:t>s'aplica</a:t>
            </a:r>
            <a:r>
              <a:rPr lang="es-ES" b="1" dirty="0"/>
              <a:t> </a:t>
            </a:r>
            <a:r>
              <a:rPr lang="es-ES" b="1" dirty="0" err="1"/>
              <a:t>quan</a:t>
            </a:r>
            <a:r>
              <a:rPr lang="es-ES" b="1" dirty="0"/>
              <a:t> el </a:t>
            </a:r>
            <a:r>
              <a:rPr lang="es-ES" b="1" dirty="0" err="1"/>
              <a:t>producte</a:t>
            </a:r>
            <a:r>
              <a:rPr lang="es-ES" b="1" dirty="0"/>
              <a:t> </a:t>
            </a:r>
            <a:r>
              <a:rPr lang="es-ES" b="1" dirty="0" err="1"/>
              <a:t>és</a:t>
            </a:r>
            <a:r>
              <a:rPr lang="es-ES" b="1" dirty="0"/>
              <a:t> </a:t>
            </a:r>
            <a:r>
              <a:rPr lang="es-ES" b="1" dirty="0" err="1"/>
              <a:t>introduït</a:t>
            </a:r>
            <a:r>
              <a:rPr lang="es-ES" b="1" dirty="0"/>
              <a:t> en el </a:t>
            </a:r>
            <a:r>
              <a:rPr lang="es-ES" b="1" dirty="0" err="1"/>
              <a:t>mercat</a:t>
            </a:r>
            <a:r>
              <a:rPr lang="es-ES" dirty="0"/>
              <a:t> i en </a:t>
            </a:r>
            <a:r>
              <a:rPr lang="es-ES" dirty="0" err="1"/>
              <a:t>qualsevol</a:t>
            </a:r>
            <a:r>
              <a:rPr lang="es-ES" dirty="0"/>
              <a:t> </a:t>
            </a:r>
            <a:r>
              <a:rPr lang="es-ES" dirty="0" err="1"/>
              <a:t>activitat</a:t>
            </a:r>
            <a:r>
              <a:rPr lang="es-ES" dirty="0"/>
              <a:t> posterior que </a:t>
            </a:r>
            <a:r>
              <a:rPr lang="es-ES" dirty="0" err="1"/>
              <a:t>constitueixi</a:t>
            </a:r>
            <a:r>
              <a:rPr lang="es-ES" dirty="0"/>
              <a:t> la </a:t>
            </a:r>
            <a:r>
              <a:rPr lang="es-ES" dirty="0" err="1"/>
              <a:t>seva</a:t>
            </a:r>
            <a:r>
              <a:rPr lang="es-ES" dirty="0"/>
              <a:t> </a:t>
            </a:r>
            <a:r>
              <a:rPr lang="es-ES" dirty="0" err="1"/>
              <a:t>comercialització</a:t>
            </a:r>
            <a:r>
              <a:rPr lang="es-ES" dirty="0"/>
              <a:t> </a:t>
            </a:r>
            <a:r>
              <a:rPr lang="es-ES" dirty="0" err="1"/>
              <a:t>fins</a:t>
            </a:r>
            <a:r>
              <a:rPr lang="es-ES" dirty="0"/>
              <a:t> que arriba al consumidor final.</a:t>
            </a:r>
          </a:p>
          <a:p>
            <a:pPr marL="180975" indent="-180975" algn="just"/>
            <a:r>
              <a:rPr lang="es-ES" dirty="0"/>
              <a:t>La </a:t>
            </a:r>
            <a:r>
              <a:rPr lang="es-ES" dirty="0" err="1"/>
              <a:t>legislació</a:t>
            </a:r>
            <a:r>
              <a:rPr lang="es-ES" dirty="0"/>
              <a:t> </a:t>
            </a:r>
            <a:r>
              <a:rPr lang="es-ES" dirty="0" err="1"/>
              <a:t>d'harmonització</a:t>
            </a:r>
            <a:r>
              <a:rPr lang="es-ES" dirty="0"/>
              <a:t> de la Unió </a:t>
            </a:r>
            <a:r>
              <a:rPr lang="es-ES" b="1" dirty="0" err="1"/>
              <a:t>s'aplica</a:t>
            </a:r>
            <a:r>
              <a:rPr lang="es-ES" b="1" dirty="0"/>
              <a:t> a totes les formes de </a:t>
            </a:r>
            <a:r>
              <a:rPr lang="es-ES" b="1" dirty="0" smtClean="0"/>
              <a:t>venda. </a:t>
            </a:r>
            <a:r>
              <a:rPr lang="es-ES" dirty="0" smtClean="0"/>
              <a:t>Un </a:t>
            </a:r>
            <a:r>
              <a:rPr lang="es-ES" dirty="0" err="1"/>
              <a:t>producte</a:t>
            </a:r>
            <a:r>
              <a:rPr lang="es-ES" dirty="0"/>
              <a:t> </a:t>
            </a:r>
            <a:r>
              <a:rPr lang="es-ES" dirty="0" err="1"/>
              <a:t>ofert</a:t>
            </a:r>
            <a:r>
              <a:rPr lang="es-ES" dirty="0"/>
              <a:t> en un </a:t>
            </a:r>
            <a:r>
              <a:rPr lang="es-ES" dirty="0" err="1"/>
              <a:t>catàleg</a:t>
            </a:r>
            <a:r>
              <a:rPr lang="es-ES" dirty="0"/>
              <a:t> o </a:t>
            </a:r>
            <a:r>
              <a:rPr lang="es-ES" dirty="0" err="1"/>
              <a:t>mitjançant</a:t>
            </a:r>
            <a:r>
              <a:rPr lang="es-ES" dirty="0"/>
              <a:t> el </a:t>
            </a:r>
            <a:r>
              <a:rPr lang="es-ES" dirty="0" err="1"/>
              <a:t>comerç</a:t>
            </a:r>
            <a:r>
              <a:rPr lang="es-ES" dirty="0"/>
              <a:t> </a:t>
            </a:r>
            <a:r>
              <a:rPr lang="es-ES" dirty="0" err="1"/>
              <a:t>electrònic</a:t>
            </a:r>
            <a:r>
              <a:rPr lang="es-ES" dirty="0"/>
              <a:t> ha de </a:t>
            </a:r>
            <a:r>
              <a:rPr lang="es-ES" dirty="0" err="1"/>
              <a:t>complir</a:t>
            </a:r>
            <a:r>
              <a:rPr lang="es-ES" dirty="0"/>
              <a:t> la </a:t>
            </a:r>
            <a:r>
              <a:rPr lang="es-ES" dirty="0" err="1"/>
              <a:t>legislació</a:t>
            </a:r>
            <a:r>
              <a:rPr lang="es-ES" dirty="0"/>
              <a:t> </a:t>
            </a:r>
            <a:r>
              <a:rPr lang="es-ES" dirty="0" err="1"/>
              <a:t>d'harmonització</a:t>
            </a:r>
            <a:r>
              <a:rPr lang="es-ES" dirty="0"/>
              <a:t> de la Unió </a:t>
            </a:r>
            <a:r>
              <a:rPr lang="es-ES" dirty="0" err="1"/>
              <a:t>quan</a:t>
            </a:r>
            <a:r>
              <a:rPr lang="es-ES" dirty="0"/>
              <a:t> el </a:t>
            </a:r>
            <a:r>
              <a:rPr lang="es-ES" dirty="0" err="1"/>
              <a:t>catàleg</a:t>
            </a:r>
            <a:r>
              <a:rPr lang="es-ES" dirty="0"/>
              <a:t> o el </a:t>
            </a:r>
            <a:r>
              <a:rPr lang="es-ES" dirty="0" err="1"/>
              <a:t>lloc</a:t>
            </a:r>
            <a:r>
              <a:rPr lang="es-ES" dirty="0"/>
              <a:t> web </a:t>
            </a:r>
            <a:r>
              <a:rPr lang="es-ES" dirty="0" err="1"/>
              <a:t>dirigeixin</a:t>
            </a:r>
            <a:r>
              <a:rPr lang="es-ES" dirty="0"/>
              <a:t> la </a:t>
            </a:r>
            <a:r>
              <a:rPr lang="es-ES" dirty="0" err="1"/>
              <a:t>seva</a:t>
            </a:r>
            <a:r>
              <a:rPr lang="es-ES" dirty="0"/>
              <a:t> oferta al </a:t>
            </a:r>
            <a:r>
              <a:rPr lang="es-ES" dirty="0" err="1"/>
              <a:t>mercat</a:t>
            </a:r>
            <a:r>
              <a:rPr lang="es-ES" dirty="0"/>
              <a:t> de la Unió i </a:t>
            </a:r>
            <a:r>
              <a:rPr lang="es-ES" dirty="0" err="1"/>
              <a:t>incloguin</a:t>
            </a:r>
            <a:r>
              <a:rPr lang="es-ES" dirty="0"/>
              <a:t> un sistema de comandes i </a:t>
            </a:r>
            <a:r>
              <a:rPr lang="es-ES" dirty="0" err="1"/>
              <a:t>d'expedicions</a:t>
            </a:r>
            <a:r>
              <a:rPr lang="es-ES" dirty="0"/>
              <a:t>.</a:t>
            </a:r>
          </a:p>
          <a:p>
            <a:pPr marL="180975" indent="-180975" algn="just"/>
            <a:r>
              <a:rPr lang="es-ES" dirty="0"/>
              <a:t>La </a:t>
            </a:r>
            <a:r>
              <a:rPr lang="es-ES" dirty="0" err="1"/>
              <a:t>legislació</a:t>
            </a:r>
            <a:r>
              <a:rPr lang="es-ES" dirty="0"/>
              <a:t> </a:t>
            </a:r>
            <a:r>
              <a:rPr lang="es-ES" dirty="0" err="1"/>
              <a:t>d'harmonització</a:t>
            </a:r>
            <a:r>
              <a:rPr lang="es-ES" dirty="0"/>
              <a:t> de la Unió </a:t>
            </a:r>
            <a:r>
              <a:rPr lang="es-ES" b="1" dirty="0" err="1"/>
              <a:t>s'aplica</a:t>
            </a:r>
            <a:r>
              <a:rPr lang="es-ES" b="1" dirty="0"/>
              <a:t> a </a:t>
            </a:r>
            <a:r>
              <a:rPr lang="es-ES" b="1" dirty="0" err="1"/>
              <a:t>productes</a:t>
            </a:r>
            <a:r>
              <a:rPr lang="es-ES" b="1" dirty="0"/>
              <a:t> de </a:t>
            </a:r>
            <a:r>
              <a:rPr lang="es-ES" b="1" dirty="0" err="1"/>
              <a:t>fabricació</a:t>
            </a:r>
            <a:r>
              <a:rPr lang="es-ES" b="1" dirty="0"/>
              <a:t> </a:t>
            </a:r>
            <a:r>
              <a:rPr lang="es-ES" b="1" dirty="0" err="1"/>
              <a:t>recent</a:t>
            </a:r>
            <a:r>
              <a:rPr lang="es-ES" b="1" dirty="0"/>
              <a:t> </a:t>
            </a:r>
            <a:r>
              <a:rPr lang="es-ES" b="1" dirty="0" err="1"/>
              <a:t>però</a:t>
            </a:r>
            <a:r>
              <a:rPr lang="es-ES" b="1" dirty="0"/>
              <a:t> també a </a:t>
            </a:r>
            <a:r>
              <a:rPr lang="es-ES" b="1" dirty="0" err="1"/>
              <a:t>productes</a:t>
            </a:r>
            <a:r>
              <a:rPr lang="es-ES" b="1" dirty="0"/>
              <a:t> </a:t>
            </a:r>
            <a:r>
              <a:rPr lang="es-ES" b="1" dirty="0" err="1"/>
              <a:t>usats</a:t>
            </a:r>
            <a:r>
              <a:rPr lang="es-ES" b="1" dirty="0"/>
              <a:t> i de </a:t>
            </a:r>
            <a:r>
              <a:rPr lang="es-ES" b="1" dirty="0" err="1"/>
              <a:t>segona</a:t>
            </a:r>
            <a:r>
              <a:rPr lang="es-ES" b="1" dirty="0"/>
              <a:t> </a:t>
            </a:r>
            <a:r>
              <a:rPr lang="es-ES" b="1" dirty="0" err="1"/>
              <a:t>mà</a:t>
            </a:r>
            <a:r>
              <a:rPr lang="es-ES" b="1" dirty="0"/>
              <a:t> </a:t>
            </a:r>
            <a:r>
              <a:rPr lang="es-ES" b="1" dirty="0" err="1"/>
              <a:t>importats</a:t>
            </a:r>
            <a:r>
              <a:rPr lang="es-ES" b="1" dirty="0"/>
              <a:t> des </a:t>
            </a:r>
            <a:r>
              <a:rPr lang="es-ES" b="1" dirty="0" err="1"/>
              <a:t>d'un</a:t>
            </a:r>
            <a:r>
              <a:rPr lang="es-ES" b="1" dirty="0"/>
              <a:t> tercer país </a:t>
            </a:r>
            <a:r>
              <a:rPr lang="es-ES" b="1" dirty="0" err="1"/>
              <a:t>quan</a:t>
            </a:r>
            <a:r>
              <a:rPr lang="es-ES" b="1" dirty="0"/>
              <a:t> </a:t>
            </a:r>
            <a:r>
              <a:rPr lang="es-ES" b="1" dirty="0" err="1"/>
              <a:t>són</a:t>
            </a:r>
            <a:r>
              <a:rPr lang="es-ES" b="1" dirty="0"/>
              <a:t> </a:t>
            </a:r>
            <a:r>
              <a:rPr lang="es-ES" b="1" dirty="0" err="1"/>
              <a:t>introduïts</a:t>
            </a:r>
            <a:r>
              <a:rPr lang="es-ES" b="1" dirty="0"/>
              <a:t> en el </a:t>
            </a:r>
            <a:r>
              <a:rPr lang="es-ES" b="1" dirty="0" err="1"/>
              <a:t>mercat</a:t>
            </a:r>
            <a:r>
              <a:rPr lang="es-ES" b="1" dirty="0"/>
              <a:t> de la Unió per primera vegada</a:t>
            </a:r>
            <a:r>
              <a:rPr lang="es-ES" dirty="0"/>
              <a:t>.</a:t>
            </a:r>
          </a:p>
          <a:p>
            <a:pPr marL="180975" indent="-180975" algn="just"/>
            <a:r>
              <a:rPr lang="es-ES" dirty="0"/>
              <a:t>La </a:t>
            </a:r>
            <a:r>
              <a:rPr lang="es-ES" dirty="0" err="1"/>
              <a:t>legislació</a:t>
            </a:r>
            <a:r>
              <a:rPr lang="es-ES" dirty="0"/>
              <a:t> </a:t>
            </a:r>
            <a:r>
              <a:rPr lang="es-ES" dirty="0" err="1"/>
              <a:t>d'harmonització</a:t>
            </a:r>
            <a:r>
              <a:rPr lang="es-ES" dirty="0"/>
              <a:t> de la Unió </a:t>
            </a:r>
            <a:r>
              <a:rPr lang="es-ES" b="1" dirty="0" err="1"/>
              <a:t>s'aplica</a:t>
            </a:r>
            <a:r>
              <a:rPr lang="es-ES" b="1" dirty="0"/>
              <a:t> a </a:t>
            </a:r>
            <a:r>
              <a:rPr lang="es-ES" b="1" dirty="0" err="1"/>
              <a:t>productes</a:t>
            </a:r>
            <a:r>
              <a:rPr lang="es-ES" b="1" dirty="0"/>
              <a:t> </a:t>
            </a:r>
            <a:r>
              <a:rPr lang="es-ES" b="1" dirty="0" err="1"/>
              <a:t>acabats</a:t>
            </a:r>
            <a:r>
              <a:rPr lang="es-ES" dirty="0"/>
              <a:t>.</a:t>
            </a:r>
          </a:p>
          <a:p>
            <a:pPr marL="180975" indent="-180975" algn="just"/>
            <a:r>
              <a:rPr lang="es-ES" dirty="0"/>
              <a:t>Un </a:t>
            </a:r>
            <a:r>
              <a:rPr lang="es-ES" dirty="0" err="1"/>
              <a:t>producte</a:t>
            </a:r>
            <a:r>
              <a:rPr lang="es-ES" dirty="0"/>
              <a:t> que ha </a:t>
            </a:r>
            <a:r>
              <a:rPr lang="es-ES" dirty="0" err="1"/>
              <a:t>estat</a:t>
            </a:r>
            <a:r>
              <a:rPr lang="es-ES" dirty="0"/>
              <a:t> </a:t>
            </a:r>
            <a:r>
              <a:rPr lang="es-ES" dirty="0" err="1"/>
              <a:t>objecte</a:t>
            </a:r>
            <a:r>
              <a:rPr lang="es-ES" dirty="0"/>
              <a:t> de </a:t>
            </a:r>
            <a:r>
              <a:rPr lang="es-ES" dirty="0" err="1"/>
              <a:t>canvis</a:t>
            </a:r>
            <a:r>
              <a:rPr lang="es-ES" dirty="0"/>
              <a:t> o de </a:t>
            </a:r>
            <a:r>
              <a:rPr lang="es-ES" dirty="0" err="1"/>
              <a:t>revisions</a:t>
            </a:r>
            <a:r>
              <a:rPr lang="es-ES" dirty="0"/>
              <a:t> per a modificar les </a:t>
            </a:r>
            <a:r>
              <a:rPr lang="es-ES" dirty="0" err="1"/>
              <a:t>seves</a:t>
            </a:r>
            <a:r>
              <a:rPr lang="es-ES" dirty="0"/>
              <a:t> </a:t>
            </a:r>
            <a:r>
              <a:rPr lang="es-ES" dirty="0" err="1"/>
              <a:t>prestacions</a:t>
            </a:r>
            <a:r>
              <a:rPr lang="es-ES" dirty="0"/>
              <a:t>, </a:t>
            </a:r>
            <a:r>
              <a:rPr lang="es-ES" dirty="0" err="1"/>
              <a:t>els</a:t>
            </a:r>
            <a:r>
              <a:rPr lang="es-ES" dirty="0"/>
              <a:t> </a:t>
            </a:r>
            <a:r>
              <a:rPr lang="es-ES" dirty="0" err="1"/>
              <a:t>seus</a:t>
            </a:r>
            <a:r>
              <a:rPr lang="es-ES" dirty="0"/>
              <a:t> </a:t>
            </a:r>
            <a:r>
              <a:rPr lang="es-ES" dirty="0" err="1"/>
              <a:t>fins</a:t>
            </a:r>
            <a:r>
              <a:rPr lang="es-ES" dirty="0"/>
              <a:t> o el </a:t>
            </a:r>
            <a:r>
              <a:rPr lang="es-ES" dirty="0" err="1"/>
              <a:t>seu</a:t>
            </a:r>
            <a:r>
              <a:rPr lang="es-ES" dirty="0"/>
              <a:t> </a:t>
            </a:r>
            <a:r>
              <a:rPr lang="es-ES" dirty="0" err="1"/>
              <a:t>tipus</a:t>
            </a:r>
            <a:r>
              <a:rPr lang="es-ES" dirty="0"/>
              <a:t> </a:t>
            </a:r>
            <a:r>
              <a:rPr lang="es-ES" dirty="0" err="1"/>
              <a:t>originals</a:t>
            </a:r>
            <a:r>
              <a:rPr lang="es-ES" dirty="0"/>
              <a:t> </a:t>
            </a:r>
            <a:r>
              <a:rPr lang="es-ES" dirty="0" err="1"/>
              <a:t>pot</a:t>
            </a:r>
            <a:r>
              <a:rPr lang="es-ES" dirty="0"/>
              <a:t> ser </a:t>
            </a:r>
            <a:r>
              <a:rPr lang="es-ES" dirty="0" err="1"/>
              <a:t>considerat</a:t>
            </a:r>
            <a:r>
              <a:rPr lang="es-ES" dirty="0"/>
              <a:t> un </a:t>
            </a:r>
            <a:r>
              <a:rPr lang="es-ES" dirty="0" err="1"/>
              <a:t>producte</a:t>
            </a:r>
            <a:r>
              <a:rPr lang="es-ES" dirty="0"/>
              <a:t> </a:t>
            </a:r>
            <a:r>
              <a:rPr lang="es-ES" dirty="0" err="1"/>
              <a:t>nou</a:t>
            </a:r>
            <a:r>
              <a:rPr lang="es-ES" dirty="0"/>
              <a:t>. La persona que porta a </a:t>
            </a:r>
            <a:r>
              <a:rPr lang="es-ES" dirty="0" err="1"/>
              <a:t>terme</a:t>
            </a:r>
            <a:r>
              <a:rPr lang="es-ES" dirty="0"/>
              <a:t> </a:t>
            </a:r>
            <a:r>
              <a:rPr lang="es-ES" dirty="0" err="1"/>
              <a:t>els</a:t>
            </a:r>
            <a:r>
              <a:rPr lang="es-ES" dirty="0"/>
              <a:t> </a:t>
            </a:r>
            <a:r>
              <a:rPr lang="es-ES" dirty="0" err="1"/>
              <a:t>canvis</a:t>
            </a:r>
            <a:r>
              <a:rPr lang="es-ES" dirty="0"/>
              <a:t> es </a:t>
            </a:r>
            <a:r>
              <a:rPr lang="es-ES" dirty="0" err="1"/>
              <a:t>convertirà</a:t>
            </a:r>
            <a:r>
              <a:rPr lang="es-ES" dirty="0"/>
              <a:t> en el </a:t>
            </a:r>
            <a:r>
              <a:rPr lang="es-ES" dirty="0" err="1"/>
              <a:t>fabricant</a:t>
            </a:r>
            <a:r>
              <a:rPr lang="es-ES" dirty="0"/>
              <a:t> i </a:t>
            </a:r>
            <a:r>
              <a:rPr lang="es-ES" dirty="0" err="1"/>
              <a:t>haurà</a:t>
            </a:r>
            <a:r>
              <a:rPr lang="es-ES" dirty="0"/>
              <a:t> </a:t>
            </a:r>
            <a:r>
              <a:rPr lang="es-ES" dirty="0" err="1"/>
              <a:t>d'assumir</a:t>
            </a:r>
            <a:r>
              <a:rPr lang="es-ES" dirty="0"/>
              <a:t> les </a:t>
            </a:r>
            <a:r>
              <a:rPr lang="es-ES" dirty="0" err="1"/>
              <a:t>obligacions</a:t>
            </a:r>
            <a:r>
              <a:rPr lang="es-ES" dirty="0"/>
              <a:t> </a:t>
            </a:r>
            <a:r>
              <a:rPr lang="es-ES" dirty="0" err="1"/>
              <a:t>corresponents</a:t>
            </a:r>
            <a:r>
              <a:rPr lang="es-ES" dirty="0"/>
              <a:t>.</a:t>
            </a:r>
          </a:p>
          <a:p>
            <a:pPr marL="180975" indent="-180975" algn="just"/>
            <a:r>
              <a:rPr lang="es-ES" b="1" dirty="0">
                <a:solidFill>
                  <a:srgbClr val="FF0000"/>
                </a:solidFill>
              </a:rPr>
              <a:t>El </a:t>
            </a:r>
            <a:r>
              <a:rPr lang="es-ES" b="1" dirty="0" err="1">
                <a:solidFill>
                  <a:srgbClr val="FF0000"/>
                </a:solidFill>
              </a:rPr>
              <a:t>producte</a:t>
            </a:r>
            <a:r>
              <a:rPr lang="es-ES" b="1" dirty="0">
                <a:solidFill>
                  <a:srgbClr val="FF0000"/>
                </a:solidFill>
              </a:rPr>
              <a:t> ha de </a:t>
            </a:r>
            <a:r>
              <a:rPr lang="es-ES" b="1" dirty="0" err="1">
                <a:solidFill>
                  <a:srgbClr val="FF0000"/>
                </a:solidFill>
              </a:rPr>
              <a:t>complir</a:t>
            </a:r>
            <a:r>
              <a:rPr lang="es-ES" b="1" dirty="0">
                <a:solidFill>
                  <a:srgbClr val="FF0000"/>
                </a:solidFill>
              </a:rPr>
              <a:t> </a:t>
            </a:r>
            <a:r>
              <a:rPr lang="es-ES" b="1" dirty="0" err="1">
                <a:solidFill>
                  <a:srgbClr val="FF0000"/>
                </a:solidFill>
              </a:rPr>
              <a:t>els</a:t>
            </a:r>
            <a:r>
              <a:rPr lang="es-ES" b="1" dirty="0">
                <a:solidFill>
                  <a:srgbClr val="FF0000"/>
                </a:solidFill>
              </a:rPr>
              <a:t> </a:t>
            </a:r>
            <a:r>
              <a:rPr lang="es-ES" b="1" dirty="0" err="1">
                <a:solidFill>
                  <a:srgbClr val="FF0000"/>
                </a:solidFill>
              </a:rPr>
              <a:t>requisits</a:t>
            </a:r>
            <a:r>
              <a:rPr lang="es-ES" b="1" dirty="0">
                <a:solidFill>
                  <a:srgbClr val="FF0000"/>
                </a:solidFill>
              </a:rPr>
              <a:t> </a:t>
            </a:r>
            <a:r>
              <a:rPr lang="es-ES" b="1" dirty="0" err="1">
                <a:solidFill>
                  <a:srgbClr val="FF0000"/>
                </a:solidFill>
              </a:rPr>
              <a:t>jurídics</a:t>
            </a:r>
            <a:r>
              <a:rPr lang="es-ES" b="1" dirty="0">
                <a:solidFill>
                  <a:srgbClr val="FF0000"/>
                </a:solidFill>
              </a:rPr>
              <a:t> </a:t>
            </a:r>
            <a:r>
              <a:rPr lang="es-ES" b="1" dirty="0" err="1">
                <a:solidFill>
                  <a:srgbClr val="FF0000"/>
                </a:solidFill>
              </a:rPr>
              <a:t>vigents</a:t>
            </a:r>
            <a:r>
              <a:rPr lang="es-ES" b="1" dirty="0">
                <a:solidFill>
                  <a:srgbClr val="FF0000"/>
                </a:solidFill>
              </a:rPr>
              <a:t> en el </a:t>
            </a:r>
            <a:r>
              <a:rPr lang="es-ES" b="1" dirty="0" err="1">
                <a:solidFill>
                  <a:srgbClr val="FF0000"/>
                </a:solidFill>
              </a:rPr>
              <a:t>moment</a:t>
            </a:r>
            <a:r>
              <a:rPr lang="es-ES" b="1" dirty="0">
                <a:solidFill>
                  <a:srgbClr val="FF0000"/>
                </a:solidFill>
              </a:rPr>
              <a:t> de la </a:t>
            </a:r>
            <a:r>
              <a:rPr lang="es-ES" b="1" dirty="0" err="1">
                <a:solidFill>
                  <a:srgbClr val="FF0000"/>
                </a:solidFill>
              </a:rPr>
              <a:t>seva</a:t>
            </a:r>
            <a:r>
              <a:rPr lang="es-ES" b="1" dirty="0">
                <a:solidFill>
                  <a:srgbClr val="FF0000"/>
                </a:solidFill>
              </a:rPr>
              <a:t> </a:t>
            </a:r>
            <a:r>
              <a:rPr lang="es-ES" b="1" dirty="0" err="1">
                <a:solidFill>
                  <a:srgbClr val="FF0000"/>
                </a:solidFill>
              </a:rPr>
              <a:t>introducció</a:t>
            </a:r>
            <a:r>
              <a:rPr lang="es-ES" b="1" dirty="0">
                <a:solidFill>
                  <a:srgbClr val="FF0000"/>
                </a:solidFill>
              </a:rPr>
              <a:t> al </a:t>
            </a:r>
            <a:r>
              <a:rPr lang="es-ES" b="1" dirty="0" err="1">
                <a:solidFill>
                  <a:srgbClr val="FF0000"/>
                </a:solidFill>
              </a:rPr>
              <a:t>mercat</a:t>
            </a:r>
            <a:r>
              <a:rPr lang="es-ES" b="1" dirty="0">
                <a:solidFill>
                  <a:srgbClr val="FF0000"/>
                </a:solidFill>
              </a:rPr>
              <a:t> (o la </a:t>
            </a:r>
            <a:r>
              <a:rPr lang="es-ES" b="1" dirty="0" err="1">
                <a:solidFill>
                  <a:srgbClr val="FF0000"/>
                </a:solidFill>
              </a:rPr>
              <a:t>seva</a:t>
            </a:r>
            <a:r>
              <a:rPr lang="es-ES" b="1" dirty="0">
                <a:solidFill>
                  <a:srgbClr val="FF0000"/>
                </a:solidFill>
              </a:rPr>
              <a:t> posada en </a:t>
            </a:r>
            <a:r>
              <a:rPr lang="es-ES" b="1" dirty="0" err="1">
                <a:solidFill>
                  <a:srgbClr val="FF0000"/>
                </a:solidFill>
              </a:rPr>
              <a:t>servei</a:t>
            </a:r>
            <a:r>
              <a:rPr lang="es-ES" b="1" dirty="0">
                <a:solidFill>
                  <a:srgbClr val="FF0000"/>
                </a:solidFill>
              </a:rPr>
              <a:t>).</a:t>
            </a:r>
            <a:endParaRPr lang="ca-ES" b="1" dirty="0">
              <a:solidFill>
                <a:srgbClr val="FF0000"/>
              </a:solidFill>
            </a:endParaRPr>
          </a:p>
        </p:txBody>
      </p:sp>
    </p:spTree>
    <p:extLst>
      <p:ext uri="{BB962C8B-B14F-4D97-AF65-F5344CB8AC3E}">
        <p14:creationId xmlns:p14="http://schemas.microsoft.com/office/powerpoint/2010/main" val="7698853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62074"/>
          </a:xfrm>
        </p:spPr>
        <p:txBody>
          <a:bodyPr>
            <a:normAutofit fontScale="90000"/>
          </a:bodyPr>
          <a:lstStyle/>
          <a:p>
            <a:r>
              <a:rPr lang="es-ES" dirty="0" err="1" smtClean="0"/>
              <a:t>Marcatge</a:t>
            </a:r>
            <a:r>
              <a:rPr lang="es-ES" dirty="0" smtClean="0"/>
              <a:t> CE</a:t>
            </a:r>
            <a:endParaRPr lang="ca-ES" dirty="0"/>
          </a:p>
        </p:txBody>
      </p:sp>
      <p:sp>
        <p:nvSpPr>
          <p:cNvPr id="4" name="2 Marcador de contenido"/>
          <p:cNvSpPr>
            <a:spLocks noGrp="1"/>
          </p:cNvSpPr>
          <p:nvPr>
            <p:ph idx="1"/>
          </p:nvPr>
        </p:nvSpPr>
        <p:spPr>
          <a:xfrm>
            <a:off x="251520" y="1052736"/>
            <a:ext cx="8712968" cy="5073427"/>
          </a:xfrm>
        </p:spPr>
        <p:txBody>
          <a:bodyPr>
            <a:normAutofit lnSpcReduction="10000"/>
          </a:bodyPr>
          <a:lstStyle/>
          <a:p>
            <a:pPr algn="just"/>
            <a:r>
              <a:rPr lang="ca-ES" dirty="0" smtClean="0"/>
              <a:t>És una </a:t>
            </a:r>
            <a:r>
              <a:rPr lang="ca-ES" dirty="0"/>
              <a:t>etiqueta de conformitat d'un </a:t>
            </a:r>
            <a:r>
              <a:rPr lang="ca-ES" u="sng" dirty="0"/>
              <a:t>fabricant o </a:t>
            </a:r>
            <a:r>
              <a:rPr lang="ca-ES" u="sng" dirty="0" smtClean="0"/>
              <a:t>importador</a:t>
            </a:r>
            <a:r>
              <a:rPr lang="ca-ES" dirty="0" smtClean="0"/>
              <a:t> </a:t>
            </a:r>
            <a:r>
              <a:rPr lang="ca-ES" dirty="0"/>
              <a:t>on </a:t>
            </a:r>
            <a:r>
              <a:rPr lang="ca-ES" u="sng" dirty="0"/>
              <a:t>es declara el compliment</a:t>
            </a:r>
            <a:r>
              <a:rPr lang="ca-ES" dirty="0"/>
              <a:t> amb totes les normatives </a:t>
            </a:r>
            <a:r>
              <a:rPr lang="ca-ES" dirty="0" smtClean="0"/>
              <a:t>aplicables.</a:t>
            </a:r>
            <a:endParaRPr lang="ca-ES" dirty="0"/>
          </a:p>
          <a:p>
            <a:pPr algn="just"/>
            <a:r>
              <a:rPr lang="ca-ES" dirty="0" smtClean="0"/>
              <a:t>Indica</a:t>
            </a:r>
            <a:r>
              <a:rPr lang="ca-ES" dirty="0"/>
              <a:t>:</a:t>
            </a:r>
          </a:p>
          <a:p>
            <a:pPr lvl="1" algn="just"/>
            <a:r>
              <a:rPr lang="ca-ES" dirty="0"/>
              <a:t>Que un producte </a:t>
            </a:r>
            <a:r>
              <a:rPr lang="ca-ES" u="sng" dirty="0"/>
              <a:t>é</a:t>
            </a:r>
            <a:r>
              <a:rPr lang="ca-ES" u="sng" dirty="0" smtClean="0"/>
              <a:t>s </a:t>
            </a:r>
            <a:r>
              <a:rPr lang="ca-ES" u="sng" dirty="0"/>
              <a:t>conforme amb la totalitat dels requeriments de les directives que li apliquen</a:t>
            </a:r>
            <a:r>
              <a:rPr lang="ca-ES" dirty="0"/>
              <a:t>.</a:t>
            </a:r>
          </a:p>
          <a:p>
            <a:pPr lvl="1" algn="just"/>
            <a:r>
              <a:rPr lang="ca-ES" dirty="0" smtClean="0"/>
              <a:t>Que un producte </a:t>
            </a:r>
            <a:r>
              <a:rPr lang="ca-ES" u="sng" dirty="0" smtClean="0"/>
              <a:t>s'adequa a totes les normatives comunitàries necessàries per complir amb els requeriments</a:t>
            </a:r>
            <a:r>
              <a:rPr lang="ca-ES" dirty="0" smtClean="0"/>
              <a:t>.</a:t>
            </a:r>
          </a:p>
          <a:p>
            <a:pPr lvl="1" algn="just"/>
            <a:r>
              <a:rPr lang="ca-ES" dirty="0" smtClean="0"/>
              <a:t>Que d’un producte </a:t>
            </a:r>
            <a:r>
              <a:rPr lang="ca-ES" u="sng" dirty="0" smtClean="0"/>
              <a:t>s’han realitzat </a:t>
            </a:r>
            <a:r>
              <a:rPr lang="ca-ES" u="sng" dirty="0"/>
              <a:t>els procediments propis d'avaluació de la </a:t>
            </a:r>
            <a:r>
              <a:rPr lang="ca-ES" u="sng" dirty="0" smtClean="0"/>
              <a:t>conformitat</a:t>
            </a:r>
            <a:r>
              <a:rPr lang="ca-ES" dirty="0" smtClean="0"/>
              <a:t>.</a:t>
            </a:r>
            <a:endParaRPr lang="ca-ES" dirty="0"/>
          </a:p>
          <a:p>
            <a:pPr marL="0" indent="0">
              <a:buNone/>
            </a:pPr>
            <a:endParaRPr lang="ca-ES" dirty="0"/>
          </a:p>
        </p:txBody>
      </p:sp>
    </p:spTree>
    <p:extLst>
      <p:ext uri="{BB962C8B-B14F-4D97-AF65-F5344CB8AC3E}">
        <p14:creationId xmlns:p14="http://schemas.microsoft.com/office/powerpoint/2010/main" val="28449690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62074"/>
          </a:xfrm>
        </p:spPr>
        <p:txBody>
          <a:bodyPr>
            <a:normAutofit fontScale="90000"/>
          </a:bodyPr>
          <a:lstStyle/>
          <a:p>
            <a:r>
              <a:rPr lang="es-ES" dirty="0" err="1" smtClean="0"/>
              <a:t>Marcatge</a:t>
            </a:r>
            <a:r>
              <a:rPr lang="es-ES" dirty="0" smtClean="0"/>
              <a:t> CE</a:t>
            </a:r>
            <a:endParaRPr lang="ca-ES" dirty="0"/>
          </a:p>
        </p:txBody>
      </p:sp>
      <p:sp>
        <p:nvSpPr>
          <p:cNvPr id="3" name="2 Marcador de contenido"/>
          <p:cNvSpPr>
            <a:spLocks noGrp="1"/>
          </p:cNvSpPr>
          <p:nvPr>
            <p:ph idx="1"/>
          </p:nvPr>
        </p:nvSpPr>
        <p:spPr>
          <a:xfrm>
            <a:off x="251520" y="1052737"/>
            <a:ext cx="8640960" cy="2016224"/>
          </a:xfrm>
        </p:spPr>
        <p:txBody>
          <a:bodyPr>
            <a:normAutofit/>
          </a:bodyPr>
          <a:lstStyle/>
          <a:p>
            <a:pPr algn="just"/>
            <a:r>
              <a:rPr lang="ca-ES" sz="2400" dirty="0" smtClean="0"/>
              <a:t>DECISIÓ 768/2008/CE, sobre un marc comú per a la comercialització dels productes.</a:t>
            </a:r>
          </a:p>
          <a:p>
            <a:pPr algn="just"/>
            <a:r>
              <a:rPr lang="ca-ES" sz="2400" dirty="0" smtClean="0"/>
              <a:t>REGLAMENT (CE) 765/2008, pel qual s'estableixen els requisits d'acreditació i vigilància del mercat relatius a la comercialització dels productes.</a:t>
            </a:r>
          </a:p>
          <a:p>
            <a:pPr marL="0" indent="0" algn="just">
              <a:buNone/>
            </a:pPr>
            <a:endParaRPr lang="es-ES" sz="2400" dirty="0" smtClean="0"/>
          </a:p>
          <a:p>
            <a:pPr marL="0" indent="0" algn="just">
              <a:buNone/>
            </a:pPr>
            <a:endParaRPr lang="ca-ES" sz="2400" dirty="0" smtClean="0"/>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789" y="3573016"/>
            <a:ext cx="3289476" cy="2117600"/>
          </a:xfrm>
          <a:prstGeom prst="rect">
            <a:avLst/>
          </a:prstGeo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3621" y="3264789"/>
            <a:ext cx="3888432" cy="2734054"/>
          </a:xfrm>
          <a:prstGeom prst="rect">
            <a:avLst/>
          </a:prstGeom>
        </p:spPr>
      </p:pic>
    </p:spTree>
    <p:extLst>
      <p:ext uri="{BB962C8B-B14F-4D97-AF65-F5344CB8AC3E}">
        <p14:creationId xmlns:p14="http://schemas.microsoft.com/office/powerpoint/2010/main" val="3092198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62074"/>
          </a:xfrm>
        </p:spPr>
        <p:txBody>
          <a:bodyPr>
            <a:normAutofit fontScale="90000"/>
          </a:bodyPr>
          <a:lstStyle/>
          <a:p>
            <a:r>
              <a:rPr lang="es-ES" dirty="0" err="1" smtClean="0"/>
              <a:t>Marcatge</a:t>
            </a:r>
            <a:r>
              <a:rPr lang="es-ES" dirty="0" smtClean="0"/>
              <a:t> CE</a:t>
            </a:r>
            <a:endParaRPr lang="ca-ES" dirty="0"/>
          </a:p>
        </p:txBody>
      </p:sp>
      <p:sp>
        <p:nvSpPr>
          <p:cNvPr id="3" name="2 Marcador de contenido"/>
          <p:cNvSpPr>
            <a:spLocks noGrp="1"/>
          </p:cNvSpPr>
          <p:nvPr>
            <p:ph idx="1"/>
          </p:nvPr>
        </p:nvSpPr>
        <p:spPr>
          <a:xfrm>
            <a:off x="251520" y="1052736"/>
            <a:ext cx="8640960" cy="5073427"/>
          </a:xfrm>
        </p:spPr>
        <p:txBody>
          <a:bodyPr>
            <a:normAutofit fontScale="92500" lnSpcReduction="10000"/>
          </a:bodyPr>
          <a:lstStyle/>
          <a:p>
            <a:pPr marL="0" indent="0" algn="just">
              <a:buNone/>
            </a:pPr>
            <a:r>
              <a:rPr lang="es-ES" sz="2400" dirty="0" err="1" smtClean="0"/>
              <a:t>Definicions</a:t>
            </a:r>
            <a:r>
              <a:rPr lang="es-ES" sz="2400" dirty="0" smtClean="0"/>
              <a:t> a </a:t>
            </a:r>
            <a:r>
              <a:rPr lang="es-ES" sz="2400" dirty="0" err="1" smtClean="0"/>
              <a:t>tenir</a:t>
            </a:r>
            <a:r>
              <a:rPr lang="es-ES" sz="2400" dirty="0" smtClean="0"/>
              <a:t> en </a:t>
            </a:r>
            <a:r>
              <a:rPr lang="es-ES" sz="2400" dirty="0" err="1" smtClean="0"/>
              <a:t>compte</a:t>
            </a:r>
            <a:r>
              <a:rPr lang="es-ES" sz="2400" dirty="0" smtClean="0"/>
              <a:t>:</a:t>
            </a:r>
          </a:p>
          <a:p>
            <a:pPr algn="just">
              <a:buFont typeface="Courier New" panose="02070309020205020404" pitchFamily="49" charset="0"/>
              <a:buChar char="o"/>
            </a:pPr>
            <a:r>
              <a:rPr lang="ca-ES" sz="2400" dirty="0"/>
              <a:t>«</a:t>
            </a:r>
            <a:r>
              <a:rPr lang="ca-ES" sz="2400" b="1" dirty="0"/>
              <a:t>Comercialització</a:t>
            </a:r>
            <a:r>
              <a:rPr lang="ca-ES" sz="2400" dirty="0"/>
              <a:t>»: tot subministrament, remunerat o gratuït, </a:t>
            </a:r>
            <a:r>
              <a:rPr lang="ca-ES" sz="2400" dirty="0" smtClean="0"/>
              <a:t>d'un producte </a:t>
            </a:r>
            <a:r>
              <a:rPr lang="ca-ES" sz="2400" dirty="0"/>
              <a:t>per a la seva distribució, consum o utilització en el</a:t>
            </a:r>
            <a:br>
              <a:rPr lang="ca-ES" sz="2400" dirty="0"/>
            </a:br>
            <a:r>
              <a:rPr lang="ca-ES" sz="2400" dirty="0"/>
              <a:t>mercat comunitari en el transcurs d'una activitat comercial</a:t>
            </a:r>
            <a:r>
              <a:rPr lang="ca-ES" sz="2400" dirty="0" smtClean="0"/>
              <a:t>;</a:t>
            </a:r>
          </a:p>
          <a:p>
            <a:pPr algn="just">
              <a:buFont typeface="Courier New" panose="02070309020205020404" pitchFamily="49" charset="0"/>
              <a:buChar char="o"/>
            </a:pPr>
            <a:r>
              <a:rPr lang="ca-ES" sz="2400" dirty="0" smtClean="0"/>
              <a:t>«</a:t>
            </a:r>
            <a:r>
              <a:rPr lang="ca-ES" sz="2400" b="1" dirty="0" smtClean="0">
                <a:solidFill>
                  <a:srgbClr val="FF0000"/>
                </a:solidFill>
              </a:rPr>
              <a:t>Introducció </a:t>
            </a:r>
            <a:r>
              <a:rPr lang="ca-ES" sz="2400" b="1" dirty="0">
                <a:solidFill>
                  <a:srgbClr val="FF0000"/>
                </a:solidFill>
              </a:rPr>
              <a:t>en el mercat</a:t>
            </a:r>
            <a:r>
              <a:rPr lang="ca-ES" sz="2400" dirty="0"/>
              <a:t>»: </a:t>
            </a:r>
            <a:r>
              <a:rPr lang="ca-ES" sz="2400" u="sng" dirty="0"/>
              <a:t>primera comercialització d'un</a:t>
            </a:r>
            <a:br>
              <a:rPr lang="ca-ES" sz="2400" u="sng" dirty="0"/>
            </a:br>
            <a:r>
              <a:rPr lang="ca-ES" sz="2400" u="sng" dirty="0"/>
              <a:t>producte en el mercat comunitari</a:t>
            </a:r>
            <a:r>
              <a:rPr lang="ca-ES" sz="2400" dirty="0" smtClean="0"/>
              <a:t>;</a:t>
            </a:r>
          </a:p>
          <a:p>
            <a:pPr algn="just">
              <a:buFont typeface="Courier New" panose="02070309020205020404" pitchFamily="49" charset="0"/>
              <a:buChar char="o"/>
            </a:pPr>
            <a:r>
              <a:rPr lang="ca-ES" sz="2400" dirty="0"/>
              <a:t>«</a:t>
            </a:r>
            <a:r>
              <a:rPr lang="ca-ES" sz="2400" b="1" dirty="0"/>
              <a:t>agents econòmics</a:t>
            </a:r>
            <a:r>
              <a:rPr lang="ca-ES" sz="2400" dirty="0"/>
              <a:t>»: el fabricant, l'importador, el distribuïdor i el representant autoritzat</a:t>
            </a:r>
            <a:r>
              <a:rPr lang="ca-ES" sz="2400" dirty="0" smtClean="0"/>
              <a:t>;</a:t>
            </a:r>
          </a:p>
          <a:p>
            <a:pPr algn="just">
              <a:buFont typeface="Courier New" panose="02070309020205020404" pitchFamily="49" charset="0"/>
              <a:buChar char="o"/>
            </a:pPr>
            <a:r>
              <a:rPr lang="ca-ES" sz="2400" dirty="0"/>
              <a:t>«</a:t>
            </a:r>
            <a:r>
              <a:rPr lang="ca-ES" sz="2400" b="1" dirty="0"/>
              <a:t>fabricant</a:t>
            </a:r>
            <a:r>
              <a:rPr lang="ca-ES" sz="2400" dirty="0"/>
              <a:t>»: tota persona física o jurídica que </a:t>
            </a:r>
            <a:r>
              <a:rPr lang="ca-ES" sz="2400" u="sng" dirty="0"/>
              <a:t>fabrica un producte, o que mana dissenyar o fabricar un producte i el comercialitza amb el seu nom o marca comercial</a:t>
            </a:r>
            <a:r>
              <a:rPr lang="ca-ES" sz="2400" dirty="0" smtClean="0"/>
              <a:t>;</a:t>
            </a:r>
          </a:p>
          <a:p>
            <a:pPr algn="just">
              <a:buFont typeface="Courier New" panose="02070309020205020404" pitchFamily="49" charset="0"/>
              <a:buChar char="o"/>
            </a:pPr>
            <a:r>
              <a:rPr lang="ca-ES" sz="2400" dirty="0"/>
              <a:t>«</a:t>
            </a:r>
            <a:r>
              <a:rPr lang="ca-ES" sz="2400" b="1" dirty="0"/>
              <a:t>importador</a:t>
            </a:r>
            <a:r>
              <a:rPr lang="ca-ES" sz="2400" dirty="0"/>
              <a:t>»: tota persona física o jurídica establerta a la</a:t>
            </a:r>
            <a:br>
              <a:rPr lang="ca-ES" sz="2400" dirty="0"/>
            </a:br>
            <a:r>
              <a:rPr lang="ca-ES" sz="2400" dirty="0" smtClean="0"/>
              <a:t>Comunitat Europea </a:t>
            </a:r>
            <a:r>
              <a:rPr lang="ca-ES" sz="2400" dirty="0"/>
              <a:t>que </a:t>
            </a:r>
            <a:r>
              <a:rPr lang="ca-ES" sz="2400" u="sng" dirty="0"/>
              <a:t>introdueix un producte d'un tercer país en el</a:t>
            </a:r>
            <a:br>
              <a:rPr lang="ca-ES" sz="2400" u="sng" dirty="0"/>
            </a:br>
            <a:r>
              <a:rPr lang="ca-ES" sz="2400" u="sng" dirty="0"/>
              <a:t>mercat comunitari</a:t>
            </a:r>
            <a:r>
              <a:rPr lang="ca-ES" sz="2400" dirty="0"/>
              <a:t>;</a:t>
            </a:r>
            <a:endParaRPr lang="ca-ES" sz="2400" dirty="0" smtClean="0"/>
          </a:p>
          <a:p>
            <a:pPr algn="just">
              <a:buFont typeface="Courier New" panose="02070309020205020404" pitchFamily="49" charset="0"/>
              <a:buChar char="o"/>
            </a:pPr>
            <a:endParaRPr lang="ca-ES" sz="2400" dirty="0" smtClean="0"/>
          </a:p>
          <a:p>
            <a:pPr marL="0" indent="0" algn="just">
              <a:buNone/>
            </a:pPr>
            <a:endParaRPr lang="es-ES" sz="2400" dirty="0" smtClean="0"/>
          </a:p>
          <a:p>
            <a:pPr marL="0" indent="0" algn="just">
              <a:buNone/>
            </a:pPr>
            <a:endParaRPr lang="ca-ES" sz="2400" dirty="0" smtClean="0"/>
          </a:p>
        </p:txBody>
      </p:sp>
    </p:spTree>
    <p:extLst>
      <p:ext uri="{BB962C8B-B14F-4D97-AF65-F5344CB8AC3E}">
        <p14:creationId xmlns:p14="http://schemas.microsoft.com/office/powerpoint/2010/main" val="37988474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562074"/>
          </a:xfrm>
        </p:spPr>
        <p:txBody>
          <a:bodyPr>
            <a:normAutofit fontScale="90000"/>
          </a:bodyPr>
          <a:lstStyle/>
          <a:p>
            <a:r>
              <a:rPr lang="ca-ES" dirty="0" smtClean="0"/>
              <a:t>Obligacions dels fabricants</a:t>
            </a:r>
            <a:endParaRPr lang="ca-ES" dirty="0"/>
          </a:p>
        </p:txBody>
      </p:sp>
      <p:sp>
        <p:nvSpPr>
          <p:cNvPr id="3" name="2 Marcador de contenido"/>
          <p:cNvSpPr>
            <a:spLocks noGrp="1"/>
          </p:cNvSpPr>
          <p:nvPr>
            <p:ph idx="1"/>
          </p:nvPr>
        </p:nvSpPr>
        <p:spPr>
          <a:xfrm>
            <a:off x="251520" y="836712"/>
            <a:ext cx="8712968" cy="5688632"/>
          </a:xfrm>
        </p:spPr>
        <p:txBody>
          <a:bodyPr>
            <a:normAutofit fontScale="70000" lnSpcReduction="20000"/>
          </a:bodyPr>
          <a:lstStyle/>
          <a:p>
            <a:pPr algn="just"/>
            <a:r>
              <a:rPr lang="ca-ES" dirty="0"/>
              <a:t>Quan introdueixin els seus aparells en el mercat, els fabricants han de garantir que </a:t>
            </a:r>
            <a:r>
              <a:rPr lang="ca-ES" b="1" dirty="0"/>
              <a:t>s’han dissenyat i fabricat de conformitat amb els requisits </a:t>
            </a:r>
            <a:r>
              <a:rPr lang="ca-ES" b="1" dirty="0" smtClean="0"/>
              <a:t>essencials.</a:t>
            </a:r>
          </a:p>
          <a:p>
            <a:pPr algn="just"/>
            <a:r>
              <a:rPr lang="ca-ES" dirty="0"/>
              <a:t>Els fabricants </a:t>
            </a:r>
            <a:r>
              <a:rPr lang="ca-ES" b="1" dirty="0"/>
              <a:t>han d’elaborar la documentació tècnica </a:t>
            </a:r>
            <a:r>
              <a:rPr lang="ca-ES" b="1" dirty="0" smtClean="0"/>
              <a:t>i </a:t>
            </a:r>
            <a:r>
              <a:rPr lang="ca-ES" b="1" dirty="0"/>
              <a:t>han de portar a terme el corresponent procediment d’avaluació de la </a:t>
            </a:r>
            <a:r>
              <a:rPr lang="ca-ES" b="1" dirty="0" smtClean="0"/>
              <a:t>conformitat</a:t>
            </a:r>
            <a:r>
              <a:rPr lang="ca-ES" dirty="0" smtClean="0"/>
              <a:t>, </a:t>
            </a:r>
            <a:r>
              <a:rPr lang="ca-ES" dirty="0"/>
              <a:t>o han de vetllar perquè es porti a terme</a:t>
            </a:r>
            <a:r>
              <a:rPr lang="ca-ES" dirty="0" smtClean="0"/>
              <a:t>.</a:t>
            </a:r>
          </a:p>
          <a:p>
            <a:pPr algn="just"/>
            <a:r>
              <a:rPr lang="ca-ES" dirty="0"/>
              <a:t>Quan mitjançant aquest procediment s’hagi demostrat que un aparell compleix els requisits aplicables, els fabricants </a:t>
            </a:r>
            <a:r>
              <a:rPr lang="ca-ES" u="sng" dirty="0"/>
              <a:t>han de formular una declaració UE de conformitat i han de col·locar el marcatge CE</a:t>
            </a:r>
            <a:r>
              <a:rPr lang="ca-ES" dirty="0"/>
              <a:t>.</a:t>
            </a:r>
          </a:p>
          <a:p>
            <a:pPr algn="just"/>
            <a:r>
              <a:rPr lang="es-ES" dirty="0" err="1" smtClean="0"/>
              <a:t>Els</a:t>
            </a:r>
            <a:r>
              <a:rPr lang="es-ES" dirty="0" smtClean="0"/>
              <a:t> </a:t>
            </a:r>
            <a:r>
              <a:rPr lang="es-ES" dirty="0" err="1"/>
              <a:t>fabricants</a:t>
            </a:r>
            <a:r>
              <a:rPr lang="es-ES" dirty="0"/>
              <a:t> </a:t>
            </a:r>
            <a:r>
              <a:rPr lang="es-ES" u="sng" dirty="0"/>
              <a:t>han de conservar la </a:t>
            </a:r>
            <a:r>
              <a:rPr lang="es-ES" u="sng" dirty="0" err="1"/>
              <a:t>documentació</a:t>
            </a:r>
            <a:r>
              <a:rPr lang="es-ES" u="sng" dirty="0"/>
              <a:t> </a:t>
            </a:r>
            <a:r>
              <a:rPr lang="es-ES" u="sng" dirty="0" err="1"/>
              <a:t>tècnica</a:t>
            </a:r>
            <a:r>
              <a:rPr lang="es-ES" u="sng" dirty="0"/>
              <a:t> i la </a:t>
            </a:r>
            <a:r>
              <a:rPr lang="es-ES" u="sng" dirty="0" err="1"/>
              <a:t>declaració</a:t>
            </a:r>
            <a:r>
              <a:rPr lang="es-ES" u="sng" dirty="0"/>
              <a:t> UE de </a:t>
            </a:r>
            <a:r>
              <a:rPr lang="es-ES" u="sng" dirty="0" err="1"/>
              <a:t>conformitat</a:t>
            </a:r>
            <a:r>
              <a:rPr lang="es-ES" u="sng" dirty="0"/>
              <a:t> </a:t>
            </a:r>
            <a:r>
              <a:rPr lang="es-ES" u="sng" dirty="0" err="1"/>
              <a:t>durant</a:t>
            </a:r>
            <a:r>
              <a:rPr lang="es-ES" u="sng" dirty="0"/>
              <a:t> </a:t>
            </a:r>
            <a:r>
              <a:rPr lang="es-ES" u="sng" dirty="0" err="1"/>
              <a:t>deu</a:t>
            </a:r>
            <a:r>
              <a:rPr lang="es-ES" u="sng" dirty="0"/>
              <a:t> </a:t>
            </a:r>
            <a:r>
              <a:rPr lang="es-ES" u="sng" dirty="0" err="1"/>
              <a:t>anys</a:t>
            </a:r>
            <a:r>
              <a:rPr lang="es-ES" u="sng" dirty="0"/>
              <a:t> </a:t>
            </a:r>
            <a:r>
              <a:rPr lang="es-ES" u="sng" dirty="0" err="1"/>
              <a:t>després</a:t>
            </a:r>
            <a:r>
              <a:rPr lang="es-ES" u="sng" dirty="0"/>
              <a:t> de la </a:t>
            </a:r>
            <a:r>
              <a:rPr lang="es-ES" u="sng" dirty="0" err="1"/>
              <a:t>introducció</a:t>
            </a:r>
            <a:r>
              <a:rPr lang="es-ES" u="sng" dirty="0"/>
              <a:t> de </a:t>
            </a:r>
            <a:r>
              <a:rPr lang="es-ES" u="sng" dirty="0" err="1"/>
              <a:t>l’aparell</a:t>
            </a:r>
            <a:r>
              <a:rPr lang="es-ES" u="sng" dirty="0"/>
              <a:t> en el </a:t>
            </a:r>
            <a:r>
              <a:rPr lang="es-ES" u="sng" dirty="0" err="1"/>
              <a:t>mercat</a:t>
            </a:r>
            <a:r>
              <a:rPr lang="es-ES" dirty="0" smtClean="0"/>
              <a:t>.</a:t>
            </a:r>
          </a:p>
          <a:p>
            <a:pPr algn="just"/>
            <a:r>
              <a:rPr lang="ca-ES" dirty="0"/>
              <a:t>Els fabricants s’han d’assegurar que hi hagi procediments perquè la producció en sèrie mantingui la seva conformitat amb el present Reial decret. S’han de prendre degudament en consideració els canvis en el disseny o les característiques dels aparells i els canvis en les normes harmonitzades o altres especificacions tècniques d’acord amb les quals se’n declara la conformitat</a:t>
            </a:r>
            <a:r>
              <a:rPr lang="ca-ES" dirty="0" smtClean="0"/>
              <a:t>.</a:t>
            </a:r>
            <a:endParaRPr lang="es-ES" b="1" dirty="0" smtClean="0"/>
          </a:p>
        </p:txBody>
      </p:sp>
    </p:spTree>
    <p:extLst>
      <p:ext uri="{BB962C8B-B14F-4D97-AF65-F5344CB8AC3E}">
        <p14:creationId xmlns:p14="http://schemas.microsoft.com/office/powerpoint/2010/main" val="33079862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62074"/>
          </a:xfrm>
        </p:spPr>
        <p:txBody>
          <a:bodyPr>
            <a:normAutofit fontScale="90000"/>
          </a:bodyPr>
          <a:lstStyle/>
          <a:p>
            <a:r>
              <a:rPr lang="ca-ES" dirty="0" smtClean="0"/>
              <a:t>Obligacions dels Importadors</a:t>
            </a:r>
            <a:endParaRPr lang="ca-ES" dirty="0"/>
          </a:p>
        </p:txBody>
      </p:sp>
      <p:sp>
        <p:nvSpPr>
          <p:cNvPr id="3" name="2 Marcador de contenido"/>
          <p:cNvSpPr>
            <a:spLocks noGrp="1"/>
          </p:cNvSpPr>
          <p:nvPr>
            <p:ph idx="1"/>
          </p:nvPr>
        </p:nvSpPr>
        <p:spPr>
          <a:xfrm>
            <a:off x="457200" y="1052736"/>
            <a:ext cx="8229600" cy="5073427"/>
          </a:xfrm>
        </p:spPr>
        <p:txBody>
          <a:bodyPr>
            <a:normAutofit fontScale="77500" lnSpcReduction="20000"/>
          </a:bodyPr>
          <a:lstStyle/>
          <a:p>
            <a:r>
              <a:rPr lang="es-ES" dirty="0" err="1"/>
              <a:t>Els</a:t>
            </a:r>
            <a:r>
              <a:rPr lang="es-ES" dirty="0"/>
              <a:t> </a:t>
            </a:r>
            <a:r>
              <a:rPr lang="es-ES" dirty="0" err="1"/>
              <a:t>importadors</a:t>
            </a:r>
            <a:r>
              <a:rPr lang="es-ES" dirty="0"/>
              <a:t> </a:t>
            </a:r>
            <a:r>
              <a:rPr lang="es-ES" dirty="0" err="1"/>
              <a:t>només</a:t>
            </a:r>
            <a:r>
              <a:rPr lang="es-ES" dirty="0"/>
              <a:t> han </a:t>
            </a:r>
            <a:r>
              <a:rPr lang="es-ES" dirty="0" err="1"/>
              <a:t>d’introduir</a:t>
            </a:r>
            <a:r>
              <a:rPr lang="es-ES" dirty="0"/>
              <a:t> en el </a:t>
            </a:r>
            <a:r>
              <a:rPr lang="es-ES" dirty="0" err="1"/>
              <a:t>mercat</a:t>
            </a:r>
            <a:r>
              <a:rPr lang="es-ES" dirty="0"/>
              <a:t> </a:t>
            </a:r>
            <a:r>
              <a:rPr lang="es-ES" dirty="0" err="1"/>
              <a:t>aparells</a:t>
            </a:r>
            <a:r>
              <a:rPr lang="es-ES" dirty="0"/>
              <a:t> conformes.</a:t>
            </a:r>
          </a:p>
          <a:p>
            <a:r>
              <a:rPr lang="ca-ES" dirty="0" smtClean="0"/>
              <a:t>Abans </a:t>
            </a:r>
            <a:r>
              <a:rPr lang="ca-ES" dirty="0"/>
              <a:t>d’introduir un aparell en el mercat, els importadors </a:t>
            </a:r>
            <a:r>
              <a:rPr lang="ca-ES" b="1" dirty="0"/>
              <a:t>s’han d’assegurar que el fabricant ha portat a terme el degut procediment d’avaluació de la </a:t>
            </a:r>
            <a:r>
              <a:rPr lang="ca-ES" b="1" dirty="0" smtClean="0"/>
              <a:t>conformitat. </a:t>
            </a:r>
            <a:r>
              <a:rPr lang="ca-ES" b="1" dirty="0"/>
              <a:t>S’han d’assegurar que el fabricant ha elaborat la documentació tècnica, que l’aparell porta el marcatge CE i va acompanyat dels documents necessaris</a:t>
            </a:r>
            <a:r>
              <a:rPr lang="ca-ES" dirty="0"/>
              <a:t> i, així mateix, que el fabricant ha respectat els requisits </a:t>
            </a:r>
            <a:r>
              <a:rPr lang="ca-ES" dirty="0" smtClean="0"/>
              <a:t>d’etiquetatge.</a:t>
            </a:r>
            <a:endParaRPr lang="es-ES" dirty="0" smtClean="0"/>
          </a:p>
          <a:p>
            <a:pPr algn="just"/>
            <a:r>
              <a:rPr lang="ca-ES" dirty="0"/>
              <a:t>Durant </a:t>
            </a:r>
            <a:r>
              <a:rPr lang="ca-ES" b="1" dirty="0"/>
              <a:t>deu anys després de la introducció de l’aparell en el mercat</a:t>
            </a:r>
            <a:r>
              <a:rPr lang="ca-ES" dirty="0"/>
              <a:t>, els importadors han de mantenir una còpia de la declaració UE de conformitat a disposició </a:t>
            </a:r>
            <a:r>
              <a:rPr lang="ca-ES" dirty="0" smtClean="0"/>
              <a:t>de les autoritats; i </a:t>
            </a:r>
            <a:r>
              <a:rPr lang="ca-ES" dirty="0"/>
              <a:t>s’han d’assegurar que, prèvia petició, aquestes autoritats rebin una còpia de la documentació tècnica</a:t>
            </a:r>
            <a:r>
              <a:rPr lang="ca-ES" dirty="0" smtClean="0"/>
              <a:t>.</a:t>
            </a:r>
            <a:endParaRPr lang="es-ES" dirty="0" smtClean="0"/>
          </a:p>
        </p:txBody>
      </p:sp>
    </p:spTree>
    <p:extLst>
      <p:ext uri="{BB962C8B-B14F-4D97-AF65-F5344CB8AC3E}">
        <p14:creationId xmlns:p14="http://schemas.microsoft.com/office/powerpoint/2010/main" val="257327419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2244</TotalTime>
  <Words>2225</Words>
  <Application>Microsoft Office PowerPoint</Application>
  <PresentationFormat>Presentación en pantalla (4:3)</PresentationFormat>
  <Paragraphs>216</Paragraphs>
  <Slides>32</Slides>
  <Notes>1</Notes>
  <HiddenSlides>0</HiddenSlides>
  <MMClips>0</MMClips>
  <ScaleCrop>false</ScaleCrop>
  <HeadingPairs>
    <vt:vector size="4" baseType="variant">
      <vt:variant>
        <vt:lpstr>Tema</vt:lpstr>
      </vt:variant>
      <vt:variant>
        <vt:i4>1</vt:i4>
      </vt:variant>
      <vt:variant>
        <vt:lpstr>Títulos de diapositiva</vt:lpstr>
      </vt:variant>
      <vt:variant>
        <vt:i4>32</vt:i4>
      </vt:variant>
    </vt:vector>
  </HeadingPairs>
  <TitlesOfParts>
    <vt:vector size="33" baseType="lpstr">
      <vt:lpstr>Tema de Office</vt:lpstr>
      <vt:lpstr>Compliance per a  empreses innovadores </vt:lpstr>
      <vt:lpstr>Compliance Tècnic</vt:lpstr>
      <vt:lpstr>Declaració de conformitat (Marcatge CE)</vt:lpstr>
      <vt:lpstr>LEGISLACIÓ D’HARMONITZACIÓ SOBRE  PRODUCTES DE LA UNIÓ EUROPEA</vt:lpstr>
      <vt:lpstr>Marcatge CE</vt:lpstr>
      <vt:lpstr>Marcatge CE</vt:lpstr>
      <vt:lpstr>Marcatge CE</vt:lpstr>
      <vt:lpstr>Obligacions dels fabricants</vt:lpstr>
      <vt:lpstr>Obligacions dels Importadors</vt:lpstr>
      <vt:lpstr>Presentación de PowerPoint</vt:lpstr>
      <vt:lpstr>Requisits Essencials del Producte</vt:lpstr>
      <vt:lpstr>Requisits essencials  (Directiva 2014/53/UE )</vt:lpstr>
      <vt:lpstr>La presumpció de conformitat</vt:lpstr>
      <vt:lpstr>Expedient tècnic</vt:lpstr>
      <vt:lpstr>Presentación de PowerPoint</vt:lpstr>
      <vt:lpstr>Directiva vs. Reglament</vt:lpstr>
      <vt:lpstr>Presentación de PowerPoint</vt:lpstr>
      <vt:lpstr>Directiva 2014/53/UE  (RED)</vt:lpstr>
      <vt:lpstr>Reial Decret 188/2016, Reglament… equips radioelèctrics i equips de telecomunicació</vt:lpstr>
      <vt:lpstr>Llei de Indústria</vt:lpstr>
      <vt:lpstr>Infraccions en la Llei de Indústria</vt:lpstr>
      <vt:lpstr>Infraccions en la Llei de Indústria</vt:lpstr>
      <vt:lpstr>Presentación de PowerPoint</vt:lpstr>
      <vt:lpstr>Presentación de PowerPoint</vt:lpstr>
      <vt:lpstr>Avaluació de la declaració de conformitat</vt:lpstr>
      <vt:lpstr>Avaluació de la declaració de conformitat</vt:lpstr>
      <vt:lpstr>Presentación de PowerPoint</vt:lpstr>
      <vt:lpstr>Compliance Tècnic vs. Compliance Penal</vt:lpstr>
      <vt:lpstr>Presentación de PowerPoint</vt:lpstr>
      <vt:lpstr>Presentación de PowerPoint</vt:lpstr>
      <vt:lpstr>Elusió</vt:lpstr>
      <vt:lpstr>Compliance per a  empreses innovadores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patent unitària: una oportunitat per a la pime catalana</dc:title>
  <dc:creator>Gian-Lluis Ribechini Creus</dc:creator>
  <cp:lastModifiedBy>Gian-Lluis Ribechini Creus</cp:lastModifiedBy>
  <cp:revision>107</cp:revision>
  <cp:lastPrinted>2019-04-01T22:43:16Z</cp:lastPrinted>
  <dcterms:created xsi:type="dcterms:W3CDTF">2017-06-29T10:30:53Z</dcterms:created>
  <dcterms:modified xsi:type="dcterms:W3CDTF">2019-04-02T13:27:36Z</dcterms:modified>
</cp:coreProperties>
</file>