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4.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851" r:id="rId2"/>
    <p:sldMasterId id="2147483893" r:id="rId3"/>
    <p:sldMasterId id="2147483907" r:id="rId4"/>
    <p:sldMasterId id="2147483922" r:id="rId5"/>
    <p:sldMasterId id="2147483933" r:id="rId6"/>
  </p:sldMasterIdLst>
  <p:notesMasterIdLst>
    <p:notesMasterId r:id="rId26"/>
  </p:notesMasterIdLst>
  <p:handoutMasterIdLst>
    <p:handoutMasterId r:id="rId27"/>
  </p:handoutMasterIdLst>
  <p:sldIdLst>
    <p:sldId id="464" r:id="rId7"/>
    <p:sldId id="547" r:id="rId8"/>
    <p:sldId id="548" r:id="rId9"/>
    <p:sldId id="549" r:id="rId10"/>
    <p:sldId id="595" r:id="rId11"/>
    <p:sldId id="571" r:id="rId12"/>
    <p:sldId id="592" r:id="rId13"/>
    <p:sldId id="594" r:id="rId14"/>
    <p:sldId id="589" r:id="rId15"/>
    <p:sldId id="581" r:id="rId16"/>
    <p:sldId id="582" r:id="rId17"/>
    <p:sldId id="583" r:id="rId18"/>
    <p:sldId id="584" r:id="rId19"/>
    <p:sldId id="585" r:id="rId20"/>
    <p:sldId id="587" r:id="rId21"/>
    <p:sldId id="590" r:id="rId22"/>
    <p:sldId id="588" r:id="rId23"/>
    <p:sldId id="591" r:id="rId24"/>
    <p:sldId id="586" r:id="rId25"/>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87966" autoAdjust="0"/>
  </p:normalViewPr>
  <p:slideViewPr>
    <p:cSldViewPr>
      <p:cViewPr varScale="1">
        <p:scale>
          <a:sx n="80" d="100"/>
          <a:sy n="80" d="100"/>
        </p:scale>
        <p:origin x="-161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024" y="-12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580503D3-6DC2-438C-9380-86DC4B2C4998}" type="datetimeFigureOut">
              <a:rPr lang="en-GB" smtClean="0"/>
              <a:t>30/05/2016</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FA38ADCE-A3D6-4952-A93D-AF907B3276BD}" type="slidenum">
              <a:rPr lang="en-GB" smtClean="0"/>
              <a:t>‹#›</a:t>
            </a:fld>
            <a:endParaRPr lang="en-GB"/>
          </a:p>
        </p:txBody>
      </p:sp>
    </p:spTree>
    <p:extLst>
      <p:ext uri="{BB962C8B-B14F-4D97-AF65-F5344CB8AC3E}">
        <p14:creationId xmlns:p14="http://schemas.microsoft.com/office/powerpoint/2010/main" val="21807436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1A82EEB-6B8F-4EC8-9DC4-9D6722C631BF}" type="datetimeFigureOut">
              <a:rPr lang="en-GB"/>
              <a:pPr>
                <a:defRPr/>
              </a:pPr>
              <a:t>30/05/2016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93C5443-CE32-4D36-A444-CCEA01FE69DC}" type="slidenum">
              <a:rPr lang="en-GB"/>
              <a:pPr>
                <a:defRPr/>
              </a:pPr>
              <a:t>‹#›</a:t>
            </a:fld>
            <a:endParaRPr lang="en-GB"/>
          </a:p>
        </p:txBody>
      </p:sp>
    </p:spTree>
    <p:extLst>
      <p:ext uri="{BB962C8B-B14F-4D97-AF65-F5344CB8AC3E}">
        <p14:creationId xmlns:p14="http://schemas.microsoft.com/office/powerpoint/2010/main" val="27922709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p:nvPr>
        </p:nvSpPr>
        <p:spPr>
          <a:noFill/>
        </p:spPr>
        <p:txBody>
          <a:bodyPr/>
          <a:lstStyle>
            <a:lvl1pPr defTabSz="920750" eaLnBrk="0">
              <a:tabLst>
                <a:tab pos="723900" algn="l"/>
                <a:tab pos="1447800" algn="l"/>
                <a:tab pos="2171700" algn="l"/>
                <a:tab pos="2895600" algn="l"/>
              </a:tabLst>
              <a:defRPr b="1">
                <a:solidFill>
                  <a:schemeClr val="tx1"/>
                </a:solidFill>
                <a:latin typeface="Arial" charset="0"/>
              </a:defRPr>
            </a:lvl1pPr>
            <a:lvl2pPr defTabSz="920750" eaLnBrk="0">
              <a:tabLst>
                <a:tab pos="723900" algn="l"/>
                <a:tab pos="1447800" algn="l"/>
                <a:tab pos="2171700" algn="l"/>
                <a:tab pos="2895600" algn="l"/>
              </a:tabLst>
              <a:defRPr b="1">
                <a:solidFill>
                  <a:schemeClr val="tx1"/>
                </a:solidFill>
                <a:latin typeface="Arial" charset="0"/>
              </a:defRPr>
            </a:lvl2pPr>
            <a:lvl3pPr defTabSz="920750" eaLnBrk="0">
              <a:tabLst>
                <a:tab pos="723900" algn="l"/>
                <a:tab pos="1447800" algn="l"/>
                <a:tab pos="2171700" algn="l"/>
                <a:tab pos="2895600" algn="l"/>
              </a:tabLst>
              <a:defRPr b="1">
                <a:solidFill>
                  <a:schemeClr val="tx1"/>
                </a:solidFill>
                <a:latin typeface="Arial" charset="0"/>
              </a:defRPr>
            </a:lvl3pPr>
            <a:lvl4pPr defTabSz="920750" eaLnBrk="0">
              <a:tabLst>
                <a:tab pos="723900" algn="l"/>
                <a:tab pos="1447800" algn="l"/>
                <a:tab pos="2171700" algn="l"/>
                <a:tab pos="2895600" algn="l"/>
              </a:tabLst>
              <a:defRPr b="1">
                <a:solidFill>
                  <a:schemeClr val="tx1"/>
                </a:solidFill>
                <a:latin typeface="Arial" charset="0"/>
              </a:defRPr>
            </a:lvl4pPr>
            <a:lvl5pPr defTabSz="920750" eaLnBrk="0">
              <a:tabLst>
                <a:tab pos="723900" algn="l"/>
                <a:tab pos="1447800" algn="l"/>
                <a:tab pos="2171700" algn="l"/>
                <a:tab pos="2895600" algn="l"/>
              </a:tabLst>
              <a:defRPr b="1">
                <a:solidFill>
                  <a:schemeClr val="tx1"/>
                </a:solidFill>
                <a:latin typeface="Arial" charset="0"/>
              </a:defRPr>
            </a:lvl5pPr>
            <a:lvl6pPr marL="2514600" indent="-228600" defTabSz="92075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tx1"/>
                </a:solidFill>
                <a:latin typeface="Arial" charset="0"/>
              </a:defRPr>
            </a:lvl6pPr>
            <a:lvl7pPr marL="2971800" indent="-228600" defTabSz="92075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tx1"/>
                </a:solidFill>
                <a:latin typeface="Arial" charset="0"/>
              </a:defRPr>
            </a:lvl7pPr>
            <a:lvl8pPr marL="3429000" indent="-228600" defTabSz="92075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tx1"/>
                </a:solidFill>
                <a:latin typeface="Arial" charset="0"/>
              </a:defRPr>
            </a:lvl8pPr>
            <a:lvl9pPr marL="3886200" indent="-228600" defTabSz="920750"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tx1"/>
                </a:solidFill>
                <a:latin typeface="Arial" charset="0"/>
              </a:defRPr>
            </a:lvl9pPr>
          </a:lstStyle>
          <a:p>
            <a:pPr eaLnBrk="1"/>
            <a:fld id="{0A7CFF10-6983-442D-AC4C-58094721C6EB}" type="slidenum">
              <a:rPr lang="en-GB" altLang="en-US" b="0">
                <a:solidFill>
                  <a:srgbClr val="000000"/>
                </a:solidFill>
                <a:latin typeface="Times" pitchFamily="18" charset="0"/>
              </a:rPr>
              <a:pPr eaLnBrk="1"/>
              <a:t>9</a:t>
            </a:fld>
            <a:endParaRPr lang="en-GB" altLang="en-US" b="0">
              <a:solidFill>
                <a:srgbClr val="000000"/>
              </a:solidFill>
              <a:latin typeface="Times" pitchFamily="18" charset="0"/>
            </a:endParaRPr>
          </a:p>
        </p:txBody>
      </p:sp>
      <p:sp>
        <p:nvSpPr>
          <p:cNvPr id="72707" name="Rectangle 2"/>
          <p:cNvSpPr>
            <a:spLocks noGrp="1" noRot="1" noChangeAspect="1" noChangeArrowheads="1" noTextEdit="1"/>
          </p:cNvSpPr>
          <p:nvPr>
            <p:ph type="sldImg"/>
          </p:nvPr>
        </p:nvSpPr>
        <p:spPr/>
      </p:sp>
      <p:sp>
        <p:nvSpPr>
          <p:cNvPr id="72708" name="Rectangle 3"/>
          <p:cNvSpPr>
            <a:spLocks noGrp="1" noChangeArrowheads="1"/>
          </p:cNvSpPr>
          <p:nvPr>
            <p:ph type="body" idx="1"/>
          </p:nvPr>
        </p:nvSpPr>
        <p:spPr>
          <a:xfrm>
            <a:off x="906463" y="4714875"/>
            <a:ext cx="4984750" cy="4467225"/>
          </a:xfrm>
          <a:noFill/>
          <a:extLst>
            <a:ext uri="{91240B29-F687-4F45-9708-019B960494DF}">
              <a14:hiddenLine xmlns:a14="http://schemas.microsoft.com/office/drawing/2010/main" w="9525">
                <a:solidFill>
                  <a:srgbClr val="808080"/>
                </a:solidFill>
                <a:miter lim="800000"/>
                <a:headEnd/>
                <a:tailEnd/>
              </a14:hiddenLine>
            </a:ext>
          </a:extLst>
        </p:spPr>
        <p:txBody>
          <a:bodyPr/>
          <a:lstStyle/>
          <a:p>
            <a:r>
              <a:rPr lang="en-GB" altLang="en-US" smtClean="0">
                <a:latin typeface="Times" pitchFamily="18" charset="0"/>
              </a:rPr>
              <a:t>Health</a:t>
            </a:r>
          </a:p>
          <a:p>
            <a:r>
              <a:rPr lang="en-GB" altLang="en-US" smtClean="0">
                <a:latin typeface="Times" pitchFamily="18" charset="0"/>
              </a:rPr>
              <a:t>Inclusion</a:t>
            </a:r>
          </a:p>
          <a:p>
            <a:r>
              <a:rPr lang="en-GB" altLang="en-US" smtClean="0">
                <a:latin typeface="Times" pitchFamily="18" charset="0"/>
              </a:rPr>
              <a:t>Government</a:t>
            </a:r>
          </a:p>
          <a:p>
            <a:r>
              <a:rPr lang="en-GB" altLang="en-US" smtClean="0">
                <a:latin typeface="Times" pitchFamily="18" charset="0"/>
              </a:rPr>
              <a:t>Security</a:t>
            </a:r>
          </a:p>
          <a:p>
            <a:r>
              <a:rPr lang="en-GB" altLang="en-US" smtClean="0">
                <a:latin typeface="Times" pitchFamily="18" charset="0"/>
              </a:rPr>
              <a:t>eInfrastructure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7"/>
          <p:cNvSpPr>
            <a:spLocks noGrp="1" noChangeArrowheads="1"/>
          </p:cNvSpPr>
          <p:nvPr>
            <p:ph type="sldNum" sz="quarter" idx="5"/>
          </p:nvPr>
        </p:nvSpPr>
        <p:spPr>
          <a:noFill/>
        </p:spPr>
        <p:txBody>
          <a:bodyPr/>
          <a:lstStyle>
            <a:lvl1pPr defTabSz="914621">
              <a:defRPr b="1" i="1">
                <a:solidFill>
                  <a:schemeClr val="tx1"/>
                </a:solidFill>
                <a:latin typeface="Trebuchet MS" pitchFamily="34" charset="0"/>
              </a:defRPr>
            </a:lvl1pPr>
            <a:lvl2pPr marL="749637" indent="-288322" defTabSz="914621">
              <a:defRPr b="1" i="1">
                <a:solidFill>
                  <a:schemeClr val="tx1"/>
                </a:solidFill>
                <a:latin typeface="Trebuchet MS" pitchFamily="34" charset="0"/>
              </a:defRPr>
            </a:lvl2pPr>
            <a:lvl3pPr marL="1153287" indent="-230657" defTabSz="914621">
              <a:defRPr b="1" i="1">
                <a:solidFill>
                  <a:schemeClr val="tx1"/>
                </a:solidFill>
                <a:latin typeface="Trebuchet MS" pitchFamily="34" charset="0"/>
              </a:defRPr>
            </a:lvl3pPr>
            <a:lvl4pPr marL="1614602" indent="-230657" defTabSz="914621">
              <a:defRPr b="1" i="1">
                <a:solidFill>
                  <a:schemeClr val="tx1"/>
                </a:solidFill>
                <a:latin typeface="Trebuchet MS" pitchFamily="34" charset="0"/>
              </a:defRPr>
            </a:lvl4pPr>
            <a:lvl5pPr marL="2075917" indent="-230657" defTabSz="914621">
              <a:defRPr b="1" i="1">
                <a:solidFill>
                  <a:schemeClr val="tx1"/>
                </a:solidFill>
                <a:latin typeface="Trebuchet MS" pitchFamily="34" charset="0"/>
              </a:defRPr>
            </a:lvl5pPr>
            <a:lvl6pPr marL="2537231" indent="-230657" algn="ctr" defTabSz="914621" eaLnBrk="0" fontAlgn="base" hangingPunct="0">
              <a:spcBef>
                <a:spcPct val="0"/>
              </a:spcBef>
              <a:spcAft>
                <a:spcPct val="0"/>
              </a:spcAft>
              <a:defRPr b="1" i="1">
                <a:solidFill>
                  <a:schemeClr val="tx1"/>
                </a:solidFill>
                <a:latin typeface="Trebuchet MS" pitchFamily="34" charset="0"/>
              </a:defRPr>
            </a:lvl6pPr>
            <a:lvl7pPr marL="2998546" indent="-230657" algn="ctr" defTabSz="914621" eaLnBrk="0" fontAlgn="base" hangingPunct="0">
              <a:spcBef>
                <a:spcPct val="0"/>
              </a:spcBef>
              <a:spcAft>
                <a:spcPct val="0"/>
              </a:spcAft>
              <a:defRPr b="1" i="1">
                <a:solidFill>
                  <a:schemeClr val="tx1"/>
                </a:solidFill>
                <a:latin typeface="Trebuchet MS" pitchFamily="34" charset="0"/>
              </a:defRPr>
            </a:lvl7pPr>
            <a:lvl8pPr marL="3459861" indent="-230657" algn="ctr" defTabSz="914621" eaLnBrk="0" fontAlgn="base" hangingPunct="0">
              <a:spcBef>
                <a:spcPct val="0"/>
              </a:spcBef>
              <a:spcAft>
                <a:spcPct val="0"/>
              </a:spcAft>
              <a:defRPr b="1" i="1">
                <a:solidFill>
                  <a:schemeClr val="tx1"/>
                </a:solidFill>
                <a:latin typeface="Trebuchet MS" pitchFamily="34" charset="0"/>
              </a:defRPr>
            </a:lvl8pPr>
            <a:lvl9pPr marL="3921176" indent="-230657" algn="ctr" defTabSz="914621" eaLnBrk="0" fontAlgn="base" hangingPunct="0">
              <a:spcBef>
                <a:spcPct val="0"/>
              </a:spcBef>
              <a:spcAft>
                <a:spcPct val="0"/>
              </a:spcAft>
              <a:defRPr b="1" i="1">
                <a:solidFill>
                  <a:schemeClr val="tx1"/>
                </a:solidFill>
                <a:latin typeface="Trebuchet MS" pitchFamily="34" charset="0"/>
              </a:defRPr>
            </a:lvl9pPr>
          </a:lstStyle>
          <a:p>
            <a:fld id="{88D68CFC-251B-4C8D-AB3D-31465CD642AF}" type="slidenum">
              <a:rPr lang="en-GB" altLang="en-US" b="0" i="0">
                <a:solidFill>
                  <a:srgbClr val="000000"/>
                </a:solidFill>
                <a:latin typeface="Times" pitchFamily="18" charset="0"/>
              </a:rPr>
              <a:pPr/>
              <a:t>11</a:t>
            </a:fld>
            <a:endParaRPr lang="en-GB" altLang="en-US" b="0" i="0">
              <a:solidFill>
                <a:srgbClr val="000000"/>
              </a:solidFill>
              <a:latin typeface="Times" pitchFamily="18" charset="0"/>
            </a:endParaRPr>
          </a:p>
        </p:txBody>
      </p:sp>
      <p:sp>
        <p:nvSpPr>
          <p:cNvPr id="179203" name="Rectangle 2"/>
          <p:cNvSpPr>
            <a:spLocks noGrp="1" noRot="1" noChangeAspect="1" noChangeArrowheads="1" noTextEdit="1"/>
          </p:cNvSpPr>
          <p:nvPr>
            <p:ph type="sldImg"/>
          </p:nvPr>
        </p:nvSpPr>
        <p:spPr>
          <a:ln/>
        </p:spPr>
      </p:sp>
      <p:sp>
        <p:nvSpPr>
          <p:cNvPr id="179204" name="Notes Placeholder 1"/>
          <p:cNvSpPr>
            <a:spLocks noGrp="1"/>
          </p:cNvSpPr>
          <p:nvPr/>
        </p:nvSpPr>
        <p:spPr bwMode="auto">
          <a:xfrm>
            <a:off x="679447" y="4715474"/>
            <a:ext cx="5438783" cy="4466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718" tIns="45860" rIns="91718" bIns="45860"/>
          <a:lstStyle/>
          <a:p>
            <a:pPr>
              <a:spcBef>
                <a:spcPct val="30000"/>
              </a:spcBef>
            </a:pPr>
            <a:endParaRPr lang="en-GB" altLang="en-US" sz="1200">
              <a:solidFill>
                <a:srgbClr val="000000"/>
              </a:solidFill>
              <a:latin typeface="Times"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7"/>
          <p:cNvSpPr>
            <a:spLocks noGrp="1" noChangeArrowheads="1"/>
          </p:cNvSpPr>
          <p:nvPr>
            <p:ph type="sldNum" sz="quarter" idx="5"/>
          </p:nvPr>
        </p:nvSpPr>
        <p:spPr>
          <a:noFill/>
        </p:spPr>
        <p:txBody>
          <a:bodyPr/>
          <a:lstStyle>
            <a:lvl1pPr defTabSz="914621">
              <a:defRPr b="1" i="1">
                <a:solidFill>
                  <a:schemeClr val="tx1"/>
                </a:solidFill>
                <a:latin typeface="Trebuchet MS" pitchFamily="34" charset="0"/>
              </a:defRPr>
            </a:lvl1pPr>
            <a:lvl2pPr marL="749637" indent="-288322" defTabSz="914621">
              <a:defRPr b="1" i="1">
                <a:solidFill>
                  <a:schemeClr val="tx1"/>
                </a:solidFill>
                <a:latin typeface="Trebuchet MS" pitchFamily="34" charset="0"/>
              </a:defRPr>
            </a:lvl2pPr>
            <a:lvl3pPr marL="1153287" indent="-230657" defTabSz="914621">
              <a:defRPr b="1" i="1">
                <a:solidFill>
                  <a:schemeClr val="tx1"/>
                </a:solidFill>
                <a:latin typeface="Trebuchet MS" pitchFamily="34" charset="0"/>
              </a:defRPr>
            </a:lvl3pPr>
            <a:lvl4pPr marL="1614602" indent="-230657" defTabSz="914621">
              <a:defRPr b="1" i="1">
                <a:solidFill>
                  <a:schemeClr val="tx1"/>
                </a:solidFill>
                <a:latin typeface="Trebuchet MS" pitchFamily="34" charset="0"/>
              </a:defRPr>
            </a:lvl4pPr>
            <a:lvl5pPr marL="2075917" indent="-230657" defTabSz="914621">
              <a:defRPr b="1" i="1">
                <a:solidFill>
                  <a:schemeClr val="tx1"/>
                </a:solidFill>
                <a:latin typeface="Trebuchet MS" pitchFamily="34" charset="0"/>
              </a:defRPr>
            </a:lvl5pPr>
            <a:lvl6pPr marL="2537231" indent="-230657" algn="ctr" defTabSz="914621" eaLnBrk="0" fontAlgn="base" hangingPunct="0">
              <a:spcBef>
                <a:spcPct val="0"/>
              </a:spcBef>
              <a:spcAft>
                <a:spcPct val="0"/>
              </a:spcAft>
              <a:defRPr b="1" i="1">
                <a:solidFill>
                  <a:schemeClr val="tx1"/>
                </a:solidFill>
                <a:latin typeface="Trebuchet MS" pitchFamily="34" charset="0"/>
              </a:defRPr>
            </a:lvl6pPr>
            <a:lvl7pPr marL="2998546" indent="-230657" algn="ctr" defTabSz="914621" eaLnBrk="0" fontAlgn="base" hangingPunct="0">
              <a:spcBef>
                <a:spcPct val="0"/>
              </a:spcBef>
              <a:spcAft>
                <a:spcPct val="0"/>
              </a:spcAft>
              <a:defRPr b="1" i="1">
                <a:solidFill>
                  <a:schemeClr val="tx1"/>
                </a:solidFill>
                <a:latin typeface="Trebuchet MS" pitchFamily="34" charset="0"/>
              </a:defRPr>
            </a:lvl7pPr>
            <a:lvl8pPr marL="3459861" indent="-230657" algn="ctr" defTabSz="914621" eaLnBrk="0" fontAlgn="base" hangingPunct="0">
              <a:spcBef>
                <a:spcPct val="0"/>
              </a:spcBef>
              <a:spcAft>
                <a:spcPct val="0"/>
              </a:spcAft>
              <a:defRPr b="1" i="1">
                <a:solidFill>
                  <a:schemeClr val="tx1"/>
                </a:solidFill>
                <a:latin typeface="Trebuchet MS" pitchFamily="34" charset="0"/>
              </a:defRPr>
            </a:lvl8pPr>
            <a:lvl9pPr marL="3921176" indent="-230657" algn="ctr" defTabSz="914621" eaLnBrk="0" fontAlgn="base" hangingPunct="0">
              <a:spcBef>
                <a:spcPct val="0"/>
              </a:spcBef>
              <a:spcAft>
                <a:spcPct val="0"/>
              </a:spcAft>
              <a:defRPr b="1" i="1">
                <a:solidFill>
                  <a:schemeClr val="tx1"/>
                </a:solidFill>
                <a:latin typeface="Trebuchet MS" pitchFamily="34" charset="0"/>
              </a:defRPr>
            </a:lvl9pPr>
          </a:lstStyle>
          <a:p>
            <a:fld id="{27213EB2-2C13-4400-9A4A-7E8BCDB31A7C}" type="slidenum">
              <a:rPr lang="en-GB" altLang="en-US" b="0" i="0">
                <a:solidFill>
                  <a:srgbClr val="000000"/>
                </a:solidFill>
                <a:latin typeface="Times" pitchFamily="18" charset="0"/>
              </a:rPr>
              <a:pPr/>
              <a:t>12</a:t>
            </a:fld>
            <a:endParaRPr lang="en-GB" altLang="en-US" b="0" i="0">
              <a:solidFill>
                <a:srgbClr val="000000"/>
              </a:solidFill>
              <a:latin typeface="Times" pitchFamily="18" charset="0"/>
            </a:endParaRPr>
          </a:p>
        </p:txBody>
      </p:sp>
      <p:sp>
        <p:nvSpPr>
          <p:cNvPr id="180227" name="Rectangle 2"/>
          <p:cNvSpPr>
            <a:spLocks noGrp="1" noRot="1" noChangeAspect="1" noChangeArrowheads="1" noTextEdit="1"/>
          </p:cNvSpPr>
          <p:nvPr>
            <p:ph type="sldImg"/>
          </p:nvPr>
        </p:nvSpPr>
        <p:spPr>
          <a:ln/>
        </p:spPr>
      </p:sp>
      <p:sp>
        <p:nvSpPr>
          <p:cNvPr id="180228" name="Notes Placeholder 1"/>
          <p:cNvSpPr>
            <a:spLocks noGrp="1"/>
          </p:cNvSpPr>
          <p:nvPr/>
        </p:nvSpPr>
        <p:spPr bwMode="auto">
          <a:xfrm>
            <a:off x="679447" y="4715474"/>
            <a:ext cx="5438783" cy="4466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718" tIns="45860" rIns="91718" bIns="45860"/>
          <a:lstStyle/>
          <a:p>
            <a:pPr>
              <a:spcBef>
                <a:spcPct val="30000"/>
              </a:spcBef>
            </a:pPr>
            <a:endParaRPr lang="en-GB" altLang="en-US" sz="1200">
              <a:solidFill>
                <a:srgbClr val="000000"/>
              </a:solidFill>
              <a:latin typeface="Times"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7"/>
          <p:cNvSpPr>
            <a:spLocks noGrp="1" noChangeArrowheads="1"/>
          </p:cNvSpPr>
          <p:nvPr>
            <p:ph type="sldNum" sz="quarter" idx="5"/>
          </p:nvPr>
        </p:nvSpPr>
        <p:spPr>
          <a:noFill/>
        </p:spPr>
        <p:txBody>
          <a:bodyPr/>
          <a:lstStyle>
            <a:lvl1pPr defTabSz="914621">
              <a:defRPr b="1" i="1">
                <a:solidFill>
                  <a:schemeClr val="tx1"/>
                </a:solidFill>
                <a:latin typeface="Trebuchet MS" pitchFamily="34" charset="0"/>
              </a:defRPr>
            </a:lvl1pPr>
            <a:lvl2pPr marL="749637" indent="-288322" defTabSz="914621">
              <a:defRPr b="1" i="1">
                <a:solidFill>
                  <a:schemeClr val="tx1"/>
                </a:solidFill>
                <a:latin typeface="Trebuchet MS" pitchFamily="34" charset="0"/>
              </a:defRPr>
            </a:lvl2pPr>
            <a:lvl3pPr marL="1153287" indent="-230657" defTabSz="914621">
              <a:defRPr b="1" i="1">
                <a:solidFill>
                  <a:schemeClr val="tx1"/>
                </a:solidFill>
                <a:latin typeface="Trebuchet MS" pitchFamily="34" charset="0"/>
              </a:defRPr>
            </a:lvl3pPr>
            <a:lvl4pPr marL="1614602" indent="-230657" defTabSz="914621">
              <a:defRPr b="1" i="1">
                <a:solidFill>
                  <a:schemeClr val="tx1"/>
                </a:solidFill>
                <a:latin typeface="Trebuchet MS" pitchFamily="34" charset="0"/>
              </a:defRPr>
            </a:lvl4pPr>
            <a:lvl5pPr marL="2075917" indent="-230657" defTabSz="914621">
              <a:defRPr b="1" i="1">
                <a:solidFill>
                  <a:schemeClr val="tx1"/>
                </a:solidFill>
                <a:latin typeface="Trebuchet MS" pitchFamily="34" charset="0"/>
              </a:defRPr>
            </a:lvl5pPr>
            <a:lvl6pPr marL="2537231" indent="-230657" algn="ctr" defTabSz="914621" eaLnBrk="0" fontAlgn="base" hangingPunct="0">
              <a:spcBef>
                <a:spcPct val="0"/>
              </a:spcBef>
              <a:spcAft>
                <a:spcPct val="0"/>
              </a:spcAft>
              <a:defRPr b="1" i="1">
                <a:solidFill>
                  <a:schemeClr val="tx1"/>
                </a:solidFill>
                <a:latin typeface="Trebuchet MS" pitchFamily="34" charset="0"/>
              </a:defRPr>
            </a:lvl6pPr>
            <a:lvl7pPr marL="2998546" indent="-230657" algn="ctr" defTabSz="914621" eaLnBrk="0" fontAlgn="base" hangingPunct="0">
              <a:spcBef>
                <a:spcPct val="0"/>
              </a:spcBef>
              <a:spcAft>
                <a:spcPct val="0"/>
              </a:spcAft>
              <a:defRPr b="1" i="1">
                <a:solidFill>
                  <a:schemeClr val="tx1"/>
                </a:solidFill>
                <a:latin typeface="Trebuchet MS" pitchFamily="34" charset="0"/>
              </a:defRPr>
            </a:lvl7pPr>
            <a:lvl8pPr marL="3459861" indent="-230657" algn="ctr" defTabSz="914621" eaLnBrk="0" fontAlgn="base" hangingPunct="0">
              <a:spcBef>
                <a:spcPct val="0"/>
              </a:spcBef>
              <a:spcAft>
                <a:spcPct val="0"/>
              </a:spcAft>
              <a:defRPr b="1" i="1">
                <a:solidFill>
                  <a:schemeClr val="tx1"/>
                </a:solidFill>
                <a:latin typeface="Trebuchet MS" pitchFamily="34" charset="0"/>
              </a:defRPr>
            </a:lvl8pPr>
            <a:lvl9pPr marL="3921176" indent="-230657" algn="ctr" defTabSz="914621" eaLnBrk="0" fontAlgn="base" hangingPunct="0">
              <a:spcBef>
                <a:spcPct val="0"/>
              </a:spcBef>
              <a:spcAft>
                <a:spcPct val="0"/>
              </a:spcAft>
              <a:defRPr b="1" i="1">
                <a:solidFill>
                  <a:schemeClr val="tx1"/>
                </a:solidFill>
                <a:latin typeface="Trebuchet MS" pitchFamily="34" charset="0"/>
              </a:defRPr>
            </a:lvl9pPr>
          </a:lstStyle>
          <a:p>
            <a:fld id="{EF3A5454-2EE8-46E5-8BBD-D54B851220A0}" type="slidenum">
              <a:rPr lang="en-GB" altLang="en-US" b="0" i="0">
                <a:solidFill>
                  <a:srgbClr val="000000"/>
                </a:solidFill>
                <a:latin typeface="Times" pitchFamily="18" charset="0"/>
              </a:rPr>
              <a:pPr/>
              <a:t>13</a:t>
            </a:fld>
            <a:endParaRPr lang="en-GB" altLang="en-US" b="0" i="0">
              <a:solidFill>
                <a:srgbClr val="000000"/>
              </a:solidFill>
              <a:latin typeface="Times" pitchFamily="18" charset="0"/>
            </a:endParaRPr>
          </a:p>
        </p:txBody>
      </p:sp>
      <p:sp>
        <p:nvSpPr>
          <p:cNvPr id="181251" name="Rectangle 2"/>
          <p:cNvSpPr>
            <a:spLocks noGrp="1" noRot="1" noChangeAspect="1" noChangeArrowheads="1" noTextEdit="1"/>
          </p:cNvSpPr>
          <p:nvPr>
            <p:ph type="sldImg"/>
          </p:nvPr>
        </p:nvSpPr>
        <p:spPr>
          <a:ln/>
        </p:spPr>
      </p:sp>
      <p:sp>
        <p:nvSpPr>
          <p:cNvPr id="181252" name="Notes Placeholder 1"/>
          <p:cNvSpPr>
            <a:spLocks noGrp="1"/>
          </p:cNvSpPr>
          <p:nvPr/>
        </p:nvSpPr>
        <p:spPr bwMode="auto">
          <a:xfrm>
            <a:off x="679447" y="4715474"/>
            <a:ext cx="5438783" cy="4466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718" tIns="45860" rIns="91718" bIns="45860"/>
          <a:lstStyle/>
          <a:p>
            <a:pPr>
              <a:spcBef>
                <a:spcPct val="30000"/>
              </a:spcBef>
            </a:pPr>
            <a:endParaRPr lang="en-GB" altLang="en-US" sz="1200">
              <a:solidFill>
                <a:srgbClr val="000000"/>
              </a:solidFill>
              <a:latin typeface="Times"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p:cNvSpPr>
            <a:spLocks noGrp="1" noChangeArrowheads="1"/>
          </p:cNvSpPr>
          <p:nvPr>
            <p:ph type="sldNum" sz="quarter" idx="5"/>
          </p:nvPr>
        </p:nvSpPr>
        <p:spPr>
          <a:noFill/>
        </p:spPr>
        <p:txBody>
          <a:bodyPr/>
          <a:lstStyle>
            <a:lvl1pPr defTabSz="914621">
              <a:defRPr b="1" i="1">
                <a:solidFill>
                  <a:schemeClr val="tx1"/>
                </a:solidFill>
                <a:latin typeface="Trebuchet MS" pitchFamily="34" charset="0"/>
              </a:defRPr>
            </a:lvl1pPr>
            <a:lvl2pPr marL="749637" indent="-288322" defTabSz="914621">
              <a:defRPr b="1" i="1">
                <a:solidFill>
                  <a:schemeClr val="tx1"/>
                </a:solidFill>
                <a:latin typeface="Trebuchet MS" pitchFamily="34" charset="0"/>
              </a:defRPr>
            </a:lvl2pPr>
            <a:lvl3pPr marL="1153287" indent="-230657" defTabSz="914621">
              <a:defRPr b="1" i="1">
                <a:solidFill>
                  <a:schemeClr val="tx1"/>
                </a:solidFill>
                <a:latin typeface="Trebuchet MS" pitchFamily="34" charset="0"/>
              </a:defRPr>
            </a:lvl3pPr>
            <a:lvl4pPr marL="1614602" indent="-230657" defTabSz="914621">
              <a:defRPr b="1" i="1">
                <a:solidFill>
                  <a:schemeClr val="tx1"/>
                </a:solidFill>
                <a:latin typeface="Trebuchet MS" pitchFamily="34" charset="0"/>
              </a:defRPr>
            </a:lvl4pPr>
            <a:lvl5pPr marL="2075917" indent="-230657" defTabSz="914621">
              <a:defRPr b="1" i="1">
                <a:solidFill>
                  <a:schemeClr val="tx1"/>
                </a:solidFill>
                <a:latin typeface="Trebuchet MS" pitchFamily="34" charset="0"/>
              </a:defRPr>
            </a:lvl5pPr>
            <a:lvl6pPr marL="2537231" indent="-230657" algn="ctr" defTabSz="914621" eaLnBrk="0" fontAlgn="base" hangingPunct="0">
              <a:spcBef>
                <a:spcPct val="0"/>
              </a:spcBef>
              <a:spcAft>
                <a:spcPct val="0"/>
              </a:spcAft>
              <a:defRPr b="1" i="1">
                <a:solidFill>
                  <a:schemeClr val="tx1"/>
                </a:solidFill>
                <a:latin typeface="Trebuchet MS" pitchFamily="34" charset="0"/>
              </a:defRPr>
            </a:lvl6pPr>
            <a:lvl7pPr marL="2998546" indent="-230657" algn="ctr" defTabSz="914621" eaLnBrk="0" fontAlgn="base" hangingPunct="0">
              <a:spcBef>
                <a:spcPct val="0"/>
              </a:spcBef>
              <a:spcAft>
                <a:spcPct val="0"/>
              </a:spcAft>
              <a:defRPr b="1" i="1">
                <a:solidFill>
                  <a:schemeClr val="tx1"/>
                </a:solidFill>
                <a:latin typeface="Trebuchet MS" pitchFamily="34" charset="0"/>
              </a:defRPr>
            </a:lvl7pPr>
            <a:lvl8pPr marL="3459861" indent="-230657" algn="ctr" defTabSz="914621" eaLnBrk="0" fontAlgn="base" hangingPunct="0">
              <a:spcBef>
                <a:spcPct val="0"/>
              </a:spcBef>
              <a:spcAft>
                <a:spcPct val="0"/>
              </a:spcAft>
              <a:defRPr b="1" i="1">
                <a:solidFill>
                  <a:schemeClr val="tx1"/>
                </a:solidFill>
                <a:latin typeface="Trebuchet MS" pitchFamily="34" charset="0"/>
              </a:defRPr>
            </a:lvl8pPr>
            <a:lvl9pPr marL="3921176" indent="-230657" algn="ctr" defTabSz="914621" eaLnBrk="0" fontAlgn="base" hangingPunct="0">
              <a:spcBef>
                <a:spcPct val="0"/>
              </a:spcBef>
              <a:spcAft>
                <a:spcPct val="0"/>
              </a:spcAft>
              <a:defRPr b="1" i="1">
                <a:solidFill>
                  <a:schemeClr val="tx1"/>
                </a:solidFill>
                <a:latin typeface="Trebuchet MS" pitchFamily="34" charset="0"/>
              </a:defRPr>
            </a:lvl9pPr>
          </a:lstStyle>
          <a:p>
            <a:fld id="{97D4D415-E058-497B-A30A-11512CF13964}" type="slidenum">
              <a:rPr lang="en-GB" altLang="en-US" b="0" i="0">
                <a:solidFill>
                  <a:srgbClr val="000000"/>
                </a:solidFill>
                <a:latin typeface="Times" pitchFamily="18" charset="0"/>
              </a:rPr>
              <a:pPr/>
              <a:t>14</a:t>
            </a:fld>
            <a:endParaRPr lang="en-GB" altLang="en-US" b="0" i="0">
              <a:solidFill>
                <a:srgbClr val="000000"/>
              </a:solidFill>
              <a:latin typeface="Times" pitchFamily="18" charset="0"/>
            </a:endParaRPr>
          </a:p>
        </p:txBody>
      </p:sp>
      <p:sp>
        <p:nvSpPr>
          <p:cNvPr id="182275" name="Rectangle 2"/>
          <p:cNvSpPr>
            <a:spLocks noGrp="1" noRot="1" noChangeAspect="1" noChangeArrowheads="1" noTextEdit="1"/>
          </p:cNvSpPr>
          <p:nvPr>
            <p:ph type="sldImg"/>
          </p:nvPr>
        </p:nvSpPr>
        <p:spPr>
          <a:ln/>
        </p:spPr>
      </p:sp>
      <p:sp>
        <p:nvSpPr>
          <p:cNvPr id="182276" name="Notes Placeholder 1"/>
          <p:cNvSpPr>
            <a:spLocks noGrp="1"/>
          </p:cNvSpPr>
          <p:nvPr/>
        </p:nvSpPr>
        <p:spPr bwMode="auto">
          <a:xfrm>
            <a:off x="679447" y="4715474"/>
            <a:ext cx="5438783" cy="4466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718" tIns="45860" rIns="91718" bIns="45860"/>
          <a:lstStyle/>
          <a:p>
            <a:pPr>
              <a:spcBef>
                <a:spcPct val="30000"/>
              </a:spcBef>
            </a:pPr>
            <a:endParaRPr lang="en-GB" altLang="en-US" sz="1200">
              <a:solidFill>
                <a:srgbClr val="000000"/>
              </a:solidFill>
              <a:latin typeface="Times"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Slide Image Placeholder 1"/>
          <p:cNvSpPr>
            <a:spLocks noGrp="1" noRot="1" noChangeAspect="1" noTextEdit="1"/>
          </p:cNvSpPr>
          <p:nvPr>
            <p:ph type="sldImg"/>
          </p:nvPr>
        </p:nvSpPr>
        <p:spPr>
          <a:ln/>
        </p:spPr>
      </p:sp>
      <p:sp>
        <p:nvSpPr>
          <p:cNvPr id="186371" name="Notes Placeholder 2"/>
          <p:cNvSpPr>
            <a:spLocks noGrp="1"/>
          </p:cNvSpPr>
          <p:nvPr>
            <p:ph type="body" idx="1"/>
          </p:nvPr>
        </p:nvSpPr>
        <p:spPr>
          <a:noFill/>
        </p:spPr>
        <p:txBody>
          <a:bodyPr/>
          <a:lstStyle/>
          <a:p>
            <a:endParaRPr lang="en-GB" smtClean="0">
              <a:latin typeface="Times" pitchFamily="18" charset="0"/>
            </a:endParaRPr>
          </a:p>
        </p:txBody>
      </p:sp>
      <p:sp>
        <p:nvSpPr>
          <p:cNvPr id="186372" name="Slide Number Placeholder 3"/>
          <p:cNvSpPr>
            <a:spLocks noGrp="1"/>
          </p:cNvSpPr>
          <p:nvPr>
            <p:ph type="sldNum" sz="quarter" idx="5"/>
          </p:nvPr>
        </p:nvSpPr>
        <p:spPr>
          <a:noFill/>
        </p:spPr>
        <p:txBody>
          <a:bodyPr/>
          <a:lstStyle>
            <a:lvl1pPr defTabSz="919426">
              <a:defRPr b="1" i="1">
                <a:solidFill>
                  <a:schemeClr val="tx1"/>
                </a:solidFill>
                <a:latin typeface="Trebuchet MS" pitchFamily="34" charset="0"/>
              </a:defRPr>
            </a:lvl1pPr>
            <a:lvl2pPr marL="749637" indent="-288322" defTabSz="919426">
              <a:defRPr b="1" i="1">
                <a:solidFill>
                  <a:schemeClr val="tx1"/>
                </a:solidFill>
                <a:latin typeface="Trebuchet MS" pitchFamily="34" charset="0"/>
              </a:defRPr>
            </a:lvl2pPr>
            <a:lvl3pPr marL="1153287" indent="-230657" defTabSz="919426">
              <a:defRPr b="1" i="1">
                <a:solidFill>
                  <a:schemeClr val="tx1"/>
                </a:solidFill>
                <a:latin typeface="Trebuchet MS" pitchFamily="34" charset="0"/>
              </a:defRPr>
            </a:lvl3pPr>
            <a:lvl4pPr marL="1614602" indent="-230657" defTabSz="919426">
              <a:defRPr b="1" i="1">
                <a:solidFill>
                  <a:schemeClr val="tx1"/>
                </a:solidFill>
                <a:latin typeface="Trebuchet MS" pitchFamily="34" charset="0"/>
              </a:defRPr>
            </a:lvl4pPr>
            <a:lvl5pPr marL="2075917" indent="-230657" defTabSz="919426">
              <a:defRPr b="1" i="1">
                <a:solidFill>
                  <a:schemeClr val="tx1"/>
                </a:solidFill>
                <a:latin typeface="Trebuchet MS" pitchFamily="34" charset="0"/>
              </a:defRPr>
            </a:lvl5pPr>
            <a:lvl6pPr marL="2537231" indent="-230657" algn="ctr" defTabSz="919426" eaLnBrk="0" fontAlgn="base" hangingPunct="0">
              <a:spcBef>
                <a:spcPct val="0"/>
              </a:spcBef>
              <a:spcAft>
                <a:spcPct val="0"/>
              </a:spcAft>
              <a:defRPr b="1" i="1">
                <a:solidFill>
                  <a:schemeClr val="tx1"/>
                </a:solidFill>
                <a:latin typeface="Trebuchet MS" pitchFamily="34" charset="0"/>
              </a:defRPr>
            </a:lvl6pPr>
            <a:lvl7pPr marL="2998546" indent="-230657" algn="ctr" defTabSz="919426" eaLnBrk="0" fontAlgn="base" hangingPunct="0">
              <a:spcBef>
                <a:spcPct val="0"/>
              </a:spcBef>
              <a:spcAft>
                <a:spcPct val="0"/>
              </a:spcAft>
              <a:defRPr b="1" i="1">
                <a:solidFill>
                  <a:schemeClr val="tx1"/>
                </a:solidFill>
                <a:latin typeface="Trebuchet MS" pitchFamily="34" charset="0"/>
              </a:defRPr>
            </a:lvl7pPr>
            <a:lvl8pPr marL="3459861" indent="-230657" algn="ctr" defTabSz="919426" eaLnBrk="0" fontAlgn="base" hangingPunct="0">
              <a:spcBef>
                <a:spcPct val="0"/>
              </a:spcBef>
              <a:spcAft>
                <a:spcPct val="0"/>
              </a:spcAft>
              <a:defRPr b="1" i="1">
                <a:solidFill>
                  <a:schemeClr val="tx1"/>
                </a:solidFill>
                <a:latin typeface="Trebuchet MS" pitchFamily="34" charset="0"/>
              </a:defRPr>
            </a:lvl8pPr>
            <a:lvl9pPr marL="3921176" indent="-230657" algn="ctr" defTabSz="919426" eaLnBrk="0" fontAlgn="base" hangingPunct="0">
              <a:spcBef>
                <a:spcPct val="0"/>
              </a:spcBef>
              <a:spcAft>
                <a:spcPct val="0"/>
              </a:spcAft>
              <a:defRPr b="1" i="1">
                <a:solidFill>
                  <a:schemeClr val="tx1"/>
                </a:solidFill>
                <a:latin typeface="Trebuchet MS" pitchFamily="34" charset="0"/>
              </a:defRPr>
            </a:lvl9pPr>
          </a:lstStyle>
          <a:p>
            <a:fld id="{EAA53919-CE08-4170-98CD-C49FF809C3B9}" type="slidenum">
              <a:rPr lang="en-GB" b="0" i="0">
                <a:solidFill>
                  <a:prstClr val="black"/>
                </a:solidFill>
                <a:latin typeface="Times" pitchFamily="18" charset="0"/>
              </a:rPr>
              <a:pPr/>
              <a:t>19</a:t>
            </a:fld>
            <a:endParaRPr lang="en-GB" b="0" i="0">
              <a:solidFill>
                <a:prstClr val="black"/>
              </a:solidFill>
              <a:latin typeface="Times"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4.xml"/><Relationship Id="rId4" Type="http://schemas.openxmlformats.org/officeDocument/2006/relationships/image" Target="../media/image5.jpeg"/></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6.xml"/><Relationship Id="rId4" Type="http://schemas.openxmlformats.org/officeDocument/2006/relationships/image" Target="../media/image5.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p>
            <a:pPr algn="ctr" defTabSz="457200">
              <a:defRPr/>
            </a:pPr>
            <a:endParaRPr lang="el-GR">
              <a:solidFill>
                <a:srgbClr val="FFFFFF"/>
              </a:solidFill>
            </a:endParaRPr>
          </a:p>
        </p:txBody>
      </p:sp>
      <p:pic>
        <p:nvPicPr>
          <p:cNvPr id="5" name="Picture 6" descr="LOGO CE-EN-quadri.eps"/>
          <p:cNvPicPr>
            <a:picLocks noChangeAspect="1"/>
          </p:cNvPicPr>
          <p:nvPr userDrawn="1"/>
        </p:nvPicPr>
        <p:blipFill>
          <a:blip r:embed="rId2"/>
          <a:srcRect/>
          <a:stretch>
            <a:fillRect/>
          </a:stretch>
        </p:blipFill>
        <p:spPr bwMode="auto">
          <a:xfrm>
            <a:off x="3957638" y="258763"/>
            <a:ext cx="1436687" cy="998537"/>
          </a:xfrm>
          <a:prstGeom prst="rect">
            <a:avLst/>
          </a:prstGeom>
          <a:noFill/>
          <a:ln w="9525">
            <a:noFill/>
            <a:miter lim="800000"/>
            <a:headEnd/>
            <a:tailEnd/>
          </a:ln>
        </p:spPr>
      </p:pic>
      <p:sp>
        <p:nvSpPr>
          <p:cNvPr id="6" name="Rectangle 84"/>
          <p:cNvSpPr>
            <a:spLocks noChangeArrowheads="1"/>
          </p:cNvSpPr>
          <p:nvPr userDrawn="1"/>
        </p:nvSpPr>
        <p:spPr bwMode="auto">
          <a:xfrm>
            <a:off x="4251325" y="1223963"/>
            <a:ext cx="623888" cy="31750"/>
          </a:xfrm>
          <a:prstGeom prst="rect">
            <a:avLst/>
          </a:prstGeom>
          <a:solidFill>
            <a:srgbClr val="EE8032"/>
          </a:solidFill>
          <a:ln w="9525" algn="ctr">
            <a:noFill/>
            <a:miter lim="800000"/>
            <a:headEnd/>
            <a:tailEnd/>
          </a:ln>
          <a:effectLst/>
        </p:spPr>
        <p:txBody>
          <a:bodyPr wrap="none" anchor="ctr"/>
          <a:lstStyle/>
          <a:p>
            <a:pPr>
              <a:defRPr/>
            </a:pPr>
            <a:endParaRPr lang="el-GR" sz="1200">
              <a:solidFill>
                <a:srgbClr val="0F5494"/>
              </a:solidFill>
            </a:endParaRPr>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fr-BE" noProof="0" smtClean="0"/>
              <a:t>Title</a:t>
            </a:r>
            <a:endParaRPr lang="en-GB"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fr-BE" noProof="0" smtClean="0"/>
              <a:t>Subtitle</a:t>
            </a:r>
            <a:endParaRPr lang="en-GB" noProof="0" smtClean="0"/>
          </a:p>
        </p:txBody>
      </p:sp>
      <p:sp>
        <p:nvSpPr>
          <p:cNvPr id="7" name="Rectangle 12"/>
          <p:cNvSpPr>
            <a:spLocks noGrp="1" noChangeArrowheads="1"/>
          </p:cNvSpPr>
          <p:nvPr>
            <p:ph type="dt" sz="half" idx="10"/>
          </p:nvPr>
        </p:nvSpPr>
        <p:spPr/>
        <p:txBody>
          <a:bodyPr/>
          <a:lstStyle>
            <a:lvl1pPr fontAlgn="auto">
              <a:spcBef>
                <a:spcPts val="0"/>
              </a:spcBef>
              <a:spcAft>
                <a:spcPts val="0"/>
              </a:spcAft>
              <a:defRPr sz="1200" b="1">
                <a:solidFill>
                  <a:srgbClr val="FFFFFF"/>
                </a:solidFill>
                <a:latin typeface="+mn-lt"/>
                <a:cs typeface="Arial" pitchFamily="34" charset="0"/>
              </a:defRPr>
            </a:lvl1pPr>
          </a:lstStyle>
          <a:p>
            <a:pPr>
              <a:defRPr/>
            </a:pPr>
            <a:endParaRPr lang="en-GB"/>
          </a:p>
        </p:txBody>
      </p:sp>
      <p:sp>
        <p:nvSpPr>
          <p:cNvPr id="8" name="Rectangle 13"/>
          <p:cNvSpPr>
            <a:spLocks noGrp="1" noChangeArrowheads="1"/>
          </p:cNvSpPr>
          <p:nvPr>
            <p:ph type="ftr" sz="quarter" idx="11"/>
          </p:nvPr>
        </p:nvSpPr>
        <p:spPr/>
        <p:txBody>
          <a:bodyPr/>
          <a:lstStyle>
            <a:lvl1pPr fontAlgn="auto">
              <a:spcBef>
                <a:spcPts val="0"/>
              </a:spcBef>
              <a:spcAft>
                <a:spcPts val="0"/>
              </a:spcAft>
              <a:defRPr>
                <a:solidFill>
                  <a:srgbClr val="FFFFFF"/>
                </a:solidFill>
                <a:latin typeface="+mn-lt"/>
                <a:cs typeface="Arial" pitchFamily="34" charset="0"/>
              </a:defRPr>
            </a:lvl1pPr>
          </a:lstStyle>
          <a:p>
            <a:pPr>
              <a:defRPr/>
            </a:pPr>
            <a:endParaRPr lang="en-GB"/>
          </a:p>
        </p:txBody>
      </p:sp>
      <p:sp>
        <p:nvSpPr>
          <p:cNvPr id="9" name="Rectangle 15"/>
          <p:cNvSpPr>
            <a:spLocks noGrp="1" noChangeArrowheads="1"/>
          </p:cNvSpPr>
          <p:nvPr>
            <p:ph type="sldNum" sz="quarter" idx="12"/>
          </p:nvPr>
        </p:nvSpPr>
        <p:spPr/>
        <p:txBody>
          <a:bodyPr/>
          <a:lstStyle>
            <a:lvl1pPr fontAlgn="auto">
              <a:spcBef>
                <a:spcPts val="0"/>
              </a:spcBef>
              <a:spcAft>
                <a:spcPts val="0"/>
              </a:spcAft>
              <a:defRPr>
                <a:solidFill>
                  <a:srgbClr val="FFFFFF"/>
                </a:solidFill>
                <a:latin typeface="+mn-lt"/>
                <a:cs typeface="Arial" pitchFamily="34" charset="0"/>
              </a:defRPr>
            </a:lvl1pPr>
          </a:lstStyle>
          <a:p>
            <a:pPr>
              <a:defRPr/>
            </a:pPr>
            <a:fld id="{018AB602-EA45-4AD6-90A9-BB73BBCE2CA3}"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fontAlgn="auto">
              <a:spcBef>
                <a:spcPts val="0"/>
              </a:spcBef>
              <a:spcAft>
                <a:spcPts val="0"/>
              </a:spcAft>
              <a:defRPr>
                <a:cs typeface="Arial" pitchFamily="34" charset="0"/>
              </a:defRPr>
            </a:lvl1pPr>
          </a:lstStyle>
          <a:p>
            <a:pPr>
              <a:defRPr/>
            </a:pPr>
            <a:endParaRPr lang="en-GB"/>
          </a:p>
        </p:txBody>
      </p:sp>
      <p:sp>
        <p:nvSpPr>
          <p:cNvPr id="5" name="Rectangle 5"/>
          <p:cNvSpPr>
            <a:spLocks noGrp="1" noChangeArrowheads="1"/>
          </p:cNvSpPr>
          <p:nvPr>
            <p:ph type="ftr" sz="quarter" idx="11"/>
          </p:nvPr>
        </p:nvSpPr>
        <p:spPr/>
        <p:txBody>
          <a:bodyPr/>
          <a:lstStyle>
            <a:lvl1pPr fontAlgn="auto">
              <a:spcBef>
                <a:spcPts val="0"/>
              </a:spcBef>
              <a:spcAft>
                <a:spcPts val="0"/>
              </a:spcAft>
              <a:defRPr>
                <a:cs typeface="Arial" pitchFamily="34" charset="0"/>
              </a:defRPr>
            </a:lvl1pPr>
          </a:lstStyle>
          <a:p>
            <a:pPr>
              <a:defRPr/>
            </a:pPr>
            <a:endParaRPr lang="en-GB"/>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cs typeface="Arial" pitchFamily="34" charset="0"/>
              </a:defRPr>
            </a:lvl1pPr>
          </a:lstStyle>
          <a:p>
            <a:pPr>
              <a:defRPr/>
            </a:pPr>
            <a:fld id="{A9C68160-7AFA-42FF-B265-0DB6532DBE79}"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fontAlgn="auto">
              <a:spcBef>
                <a:spcPts val="0"/>
              </a:spcBef>
              <a:spcAft>
                <a:spcPts val="0"/>
              </a:spcAft>
              <a:defRPr>
                <a:cs typeface="Arial" pitchFamily="34" charset="0"/>
              </a:defRPr>
            </a:lvl1pPr>
          </a:lstStyle>
          <a:p>
            <a:pPr>
              <a:defRPr/>
            </a:pPr>
            <a:endParaRPr lang="en-GB"/>
          </a:p>
        </p:txBody>
      </p:sp>
      <p:sp>
        <p:nvSpPr>
          <p:cNvPr id="5" name="Rectangle 5"/>
          <p:cNvSpPr>
            <a:spLocks noGrp="1" noChangeArrowheads="1"/>
          </p:cNvSpPr>
          <p:nvPr>
            <p:ph type="ftr" sz="quarter" idx="11"/>
          </p:nvPr>
        </p:nvSpPr>
        <p:spPr/>
        <p:txBody>
          <a:bodyPr/>
          <a:lstStyle>
            <a:lvl1pPr fontAlgn="auto">
              <a:spcBef>
                <a:spcPts val="0"/>
              </a:spcBef>
              <a:spcAft>
                <a:spcPts val="0"/>
              </a:spcAft>
              <a:defRPr>
                <a:cs typeface="Arial" pitchFamily="34" charset="0"/>
              </a:defRPr>
            </a:lvl1pPr>
          </a:lstStyle>
          <a:p>
            <a:pPr>
              <a:defRPr/>
            </a:pPr>
            <a:endParaRPr lang="en-GB"/>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cs typeface="Arial" pitchFamily="34" charset="0"/>
              </a:defRPr>
            </a:lvl1pPr>
          </a:lstStyle>
          <a:p>
            <a:pPr>
              <a:defRPr/>
            </a:pPr>
            <a:fld id="{8C4BF766-A75E-454E-A2D0-2EC7A739F491}"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15" name="Picture 3"/>
          <p:cNvPicPr>
            <a:picLocks noChangeAspect="1"/>
          </p:cNvPicPr>
          <p:nvPr userDrawn="1"/>
        </p:nvPicPr>
        <p:blipFill>
          <a:blip r:embed="rId2">
            <a:extLst>
              <a:ext uri="{28A0092B-C50C-407E-A947-70E740481C1C}">
                <a14:useLocalDpi xmlns:a14="http://schemas.microsoft.com/office/drawing/2010/main" val="0"/>
              </a:ext>
            </a:extLst>
          </a:blip>
          <a:srcRect t="15884" b="-2"/>
          <a:stretch>
            <a:fillRect/>
          </a:stretch>
        </p:blipFill>
        <p:spPr bwMode="auto">
          <a:xfrm>
            <a:off x="-17463" y="1104900"/>
            <a:ext cx="9197976" cy="580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 descr="C:\DOCUME~1\lenain\LOCALS~1\Temp\7zECB.tmp\LOGO-CE for RTD EN Positive Cyan.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665538" y="323850"/>
            <a:ext cx="1811337"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6"/>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19575" y="6430963"/>
            <a:ext cx="685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Content Placeholder 2"/>
          <p:cNvSpPr>
            <a:spLocks noGrp="1"/>
          </p:cNvSpPr>
          <p:nvPr>
            <p:ph idx="10"/>
          </p:nvPr>
        </p:nvSpPr>
        <p:spPr>
          <a:xfrm>
            <a:off x="4122000" y="3212976"/>
            <a:ext cx="4536504" cy="1872208"/>
          </a:xfrm>
          <a:prstGeom prst="rect">
            <a:avLst/>
          </a:prstGeom>
        </p:spPr>
        <p:txBody>
          <a:bodyPr/>
          <a:lstStyle>
            <a:lvl1pPr marL="0" indent="0">
              <a:spcBef>
                <a:spcPts val="0"/>
              </a:spcBef>
              <a:buNone/>
              <a:defRPr sz="2000" b="1" i="0">
                <a:solidFill>
                  <a:schemeClr val="bg1"/>
                </a:solidFill>
                <a:latin typeface="Verdana" pitchFamily="34" charset="0"/>
                <a:ea typeface="Verdana" pitchFamily="34" charset="0"/>
                <a:cs typeface="Verdana" pitchFamily="34" charset="0"/>
              </a:defRPr>
            </a:lvl1pPr>
            <a:lvl3pPr marL="228600" indent="-228600" algn="l">
              <a:defRPr sz="3000" b="1">
                <a:solidFill>
                  <a:schemeClr val="bg1"/>
                </a:solidFill>
              </a:defRPr>
            </a:lvl3pPr>
          </a:lstStyle>
          <a:p>
            <a:pPr lvl="0"/>
            <a:r>
              <a:rPr lang="en-US" dirty="0" smtClean="0"/>
              <a:t>Click to edit Master text styles</a:t>
            </a:r>
          </a:p>
        </p:txBody>
      </p:sp>
      <p:sp>
        <p:nvSpPr>
          <p:cNvPr id="19" name="Title 1"/>
          <p:cNvSpPr>
            <a:spLocks noGrp="1"/>
          </p:cNvSpPr>
          <p:nvPr>
            <p:ph type="title"/>
          </p:nvPr>
        </p:nvSpPr>
        <p:spPr>
          <a:xfrm>
            <a:off x="251520" y="1951427"/>
            <a:ext cx="8640960" cy="2088232"/>
          </a:xfrm>
          <a:prstGeom prst="rect">
            <a:avLst/>
          </a:prstGeom>
        </p:spPr>
        <p:txBody>
          <a:bodyPr/>
          <a:lstStyle>
            <a:lvl1pPr algn="ctr">
              <a:defRPr sz="5400">
                <a:solidFill>
                  <a:srgbClr val="FFD624"/>
                </a:solidFill>
                <a:latin typeface="Verdana" pitchFamily="34" charset="0"/>
                <a:ea typeface="Verdana" pitchFamily="34" charset="0"/>
                <a:cs typeface="Verdana" pitchFamily="34" charset="0"/>
              </a:defRPr>
            </a:lvl1pPr>
          </a:lstStyle>
          <a:p>
            <a:r>
              <a:rPr lang="en-US" dirty="0" smtClean="0"/>
              <a:t>Click to edit Master title style</a:t>
            </a:r>
            <a:endParaRPr lang="en-GB" dirty="0"/>
          </a:p>
        </p:txBody>
      </p:sp>
      <p:sp>
        <p:nvSpPr>
          <p:cNvPr id="20" name="Content Placeholder 2"/>
          <p:cNvSpPr>
            <a:spLocks noGrp="1"/>
          </p:cNvSpPr>
          <p:nvPr>
            <p:ph idx="11"/>
          </p:nvPr>
        </p:nvSpPr>
        <p:spPr>
          <a:xfrm>
            <a:off x="4122000" y="5301208"/>
            <a:ext cx="4456881" cy="720080"/>
          </a:xfrm>
          <a:prstGeom prst="rect">
            <a:avLst/>
          </a:prstGeom>
        </p:spPr>
        <p:txBody>
          <a:bodyPr/>
          <a:lstStyle>
            <a:lvl1pPr marL="0" indent="0">
              <a:spcBef>
                <a:spcPts val="300"/>
              </a:spcBef>
              <a:spcAft>
                <a:spcPts val="300"/>
              </a:spcAft>
              <a:buNone/>
              <a:defRPr sz="1600" b="0" i="0">
                <a:solidFill>
                  <a:schemeClr val="bg1"/>
                </a:solidFill>
                <a:latin typeface="Verdana" pitchFamily="34" charset="0"/>
                <a:ea typeface="Verdana" pitchFamily="34" charset="0"/>
                <a:cs typeface="Verdana" pitchFamily="34" charset="0"/>
              </a:defRPr>
            </a:lvl1pPr>
            <a:lvl3pPr marL="228600" indent="-228600" algn="l">
              <a:defRPr sz="3000" b="1">
                <a:solidFill>
                  <a:schemeClr val="bg1"/>
                </a:solidFill>
              </a:defRPr>
            </a:lvl3pPr>
          </a:lstStyle>
          <a:p>
            <a:pPr lvl="0"/>
            <a:r>
              <a:rPr lang="en-US" dirty="0" smtClean="0"/>
              <a:t>Click to edit Master text styles</a:t>
            </a:r>
          </a:p>
        </p:txBody>
      </p:sp>
    </p:spTree>
    <p:extLst>
      <p:ext uri="{BB962C8B-B14F-4D97-AF65-F5344CB8AC3E}">
        <p14:creationId xmlns:p14="http://schemas.microsoft.com/office/powerpoint/2010/main" val="102458725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116111"/>
            <a:ext cx="8229600" cy="648593"/>
          </a:xfrm>
        </p:spPr>
        <p:txBody>
          <a:bodyPr anchor="t" anchorCtr="0"/>
          <a:lstStyle>
            <a:lvl1pPr>
              <a:defRPr>
                <a:solidFill>
                  <a:schemeClr val="tx1"/>
                </a:solidFill>
              </a:defRPr>
            </a:lvl1pPr>
          </a:lstStyle>
          <a:p>
            <a:r>
              <a:rPr lang="en-US" dirty="0" smtClean="0"/>
              <a:t>Click to edit Master title style</a:t>
            </a:r>
            <a:endParaRPr lang="en-GB" dirty="0"/>
          </a:p>
        </p:txBody>
      </p:sp>
      <p:sp>
        <p:nvSpPr>
          <p:cNvPr id="11" name="Content Placeholder 2"/>
          <p:cNvSpPr>
            <a:spLocks noGrp="1"/>
          </p:cNvSpPr>
          <p:nvPr>
            <p:ph idx="1"/>
          </p:nvPr>
        </p:nvSpPr>
        <p:spPr>
          <a:xfrm>
            <a:off x="395536" y="836712"/>
            <a:ext cx="8229600" cy="5184676"/>
          </a:xfrm>
        </p:spPr>
        <p:txBody>
          <a:bodyPr/>
          <a:lstStyle>
            <a:lvl1pPr marL="361950" indent="-361950">
              <a:spcBef>
                <a:spcPts val="0"/>
              </a:spcBef>
              <a:spcAft>
                <a:spcPts val="600"/>
              </a:spcAft>
              <a:buClr>
                <a:srgbClr val="FF9900"/>
              </a:buClr>
              <a:buSzPct val="120000"/>
              <a:buFont typeface="Wingdings" panose="05000000000000000000" pitchFamily="2" charset="2"/>
              <a:buChar char="§"/>
              <a:defRPr sz="1800" b="1" i="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spcBef>
                <a:spcPts val="0"/>
              </a:spcBef>
              <a:spcAft>
                <a:spcPts val="600"/>
              </a:spcAft>
              <a:buClr>
                <a:srgbClr val="00B0F0"/>
              </a:buClr>
              <a:tabLst>
                <a:tab pos="7623175" algn="l"/>
              </a:tabLst>
              <a:defRPr sz="1600" b="0">
                <a:latin typeface="Verdana" panose="020B0604030504040204" pitchFamily="34" charset="0"/>
                <a:ea typeface="Verdana" panose="020B0604030504040204" pitchFamily="34" charset="0"/>
                <a:cs typeface="Verdana" panose="020B0604030504040204" pitchFamily="34" charset="0"/>
              </a:defRPr>
            </a:lvl2pPr>
            <a:lvl3pPr marL="1143000" indent="-228600">
              <a:spcBef>
                <a:spcPts val="0"/>
              </a:spcBef>
              <a:spcAft>
                <a:spcPts val="600"/>
              </a:spcAft>
              <a:buClr>
                <a:srgbClr val="0070C0"/>
              </a:buClr>
              <a:buFont typeface="Verdana" panose="020B0604030504040204" pitchFamily="34" charset="0"/>
              <a:buChar char="▪"/>
              <a:defRPr b="0">
                <a:latin typeface="Verdana" panose="020B0604030504040204" pitchFamily="34" charset="0"/>
                <a:ea typeface="Verdana" panose="020B0604030504040204" pitchFamily="34" charset="0"/>
                <a:cs typeface="Verdana" panose="020B0604030504040204" pitchFamily="34" charset="0"/>
              </a:defRPr>
            </a:lvl3pPr>
          </a:lstStyle>
          <a:p>
            <a:pPr lvl="0"/>
            <a:r>
              <a:rPr lang="en-US" dirty="0" smtClean="0"/>
              <a:t>Click to edit Master text styles</a:t>
            </a:r>
          </a:p>
          <a:p>
            <a:pPr lvl="1"/>
            <a:r>
              <a:rPr lang="en-US" dirty="0" smtClean="0"/>
              <a:t>Second level</a:t>
            </a:r>
          </a:p>
          <a:p>
            <a:pPr lvl="2"/>
            <a:r>
              <a:rPr lang="en-US" dirty="0" smtClean="0"/>
              <a:t>Third level</a:t>
            </a:r>
          </a:p>
          <a:p>
            <a:pPr lvl="2"/>
            <a:endParaRPr lang="en-US" dirty="0" smtClean="0"/>
          </a:p>
        </p:txBody>
      </p:sp>
      <p:sp>
        <p:nvSpPr>
          <p:cNvPr id="17" name="Rectangle 4"/>
          <p:cNvSpPr>
            <a:spLocks noGrp="1" noChangeArrowheads="1"/>
          </p:cNvSpPr>
          <p:nvPr>
            <p:ph type="dt" sz="half" idx="10"/>
          </p:nvPr>
        </p:nvSpPr>
        <p:spPr>
          <a:xfrm>
            <a:off x="457200" y="6265118"/>
            <a:ext cx="2133600" cy="476250"/>
          </a:xfrm>
        </p:spPr>
        <p:txBody>
          <a:bodyPr/>
          <a:lstStyle>
            <a:lvl1pPr>
              <a:defRPr dirty="0">
                <a:solidFill>
                  <a:schemeClr val="tx1"/>
                </a:solidFill>
              </a:defRPr>
            </a:lvl1pPr>
          </a:lstStyle>
          <a:p>
            <a:pPr>
              <a:defRPr/>
            </a:pPr>
            <a:endParaRPr lang="en-GB" dirty="0"/>
          </a:p>
        </p:txBody>
      </p:sp>
      <p:sp>
        <p:nvSpPr>
          <p:cNvPr id="19" name="Rectangle 6"/>
          <p:cNvSpPr>
            <a:spLocks noGrp="1" noChangeArrowheads="1"/>
          </p:cNvSpPr>
          <p:nvPr>
            <p:ph type="sldNum" sz="quarter" idx="12"/>
          </p:nvPr>
        </p:nvSpPr>
        <p:spPr>
          <a:xfrm>
            <a:off x="6553200" y="6265118"/>
            <a:ext cx="2133600" cy="476250"/>
          </a:xfrm>
        </p:spPr>
        <p:txBody>
          <a:bodyPr/>
          <a:lstStyle>
            <a:lvl1pPr>
              <a:defRPr smtClean="0">
                <a:solidFill>
                  <a:schemeClr val="tx1"/>
                </a:solidFill>
              </a:defRPr>
            </a:lvl1pPr>
          </a:lstStyle>
          <a:p>
            <a:pPr>
              <a:defRPr/>
            </a:pPr>
            <a:fld id="{2BB59E6E-B967-488E-B209-8B7FA0D7AF99}" type="slidenum">
              <a:rPr lang="en-GB" smtClean="0"/>
              <a:pPr>
                <a:defRPr/>
              </a:pPr>
              <a:t>‹#›</a:t>
            </a:fld>
            <a:endParaRPr lang="en-GB" dirty="0"/>
          </a:p>
        </p:txBody>
      </p:sp>
      <p:pic>
        <p:nvPicPr>
          <p:cNvPr id="9" name="Picture 2" descr="C:\DOCUME~1\lenain\LOCALS~1\Temp\7zECF.tmp\LOGO-CE for RTD EN Landscape Positive Cyan.png"/>
          <p:cNvPicPr>
            <a:picLocks noChangeArrowheads="1"/>
          </p:cNvPicPr>
          <p:nvPr userDrawn="1"/>
        </p:nvPicPr>
        <p:blipFill>
          <a:blip r:embed="rId2" cstate="print"/>
          <a:srcRect/>
          <a:stretch>
            <a:fillRect/>
          </a:stretch>
        </p:blipFill>
        <p:spPr bwMode="auto">
          <a:xfrm>
            <a:off x="6577200" y="5940000"/>
            <a:ext cx="2242800" cy="597600"/>
          </a:xfrm>
          <a:prstGeom prst="rect">
            <a:avLst/>
          </a:prstGeom>
          <a:noFill/>
        </p:spPr>
      </p:pic>
      <p:sp>
        <p:nvSpPr>
          <p:cNvPr id="3" name="TextBox 2"/>
          <p:cNvSpPr txBox="1"/>
          <p:nvPr userDrawn="1"/>
        </p:nvSpPr>
        <p:spPr>
          <a:xfrm>
            <a:off x="445989" y="6309320"/>
            <a:ext cx="1871910" cy="261610"/>
          </a:xfrm>
          <a:prstGeom prst="rect">
            <a:avLst/>
          </a:prstGeom>
          <a:solidFill>
            <a:schemeClr val="bg1"/>
          </a:solidFill>
        </p:spPr>
        <p:txBody>
          <a:bodyPr wrap="square" rtlCol="0">
            <a:spAutoFit/>
          </a:bodyPr>
          <a:lstStyle/>
          <a:p>
            <a:pPr algn="l" defTabSz="457200" fontAlgn="auto">
              <a:spcBef>
                <a:spcPts val="0"/>
              </a:spcBef>
              <a:spcAft>
                <a:spcPts val="0"/>
              </a:spcAft>
            </a:pPr>
            <a:r>
              <a:rPr lang="en-GB" sz="1100" b="1" dirty="0" smtClean="0">
                <a:solidFill>
                  <a:schemeClr val="bg2"/>
                </a:solidFill>
                <a:ea typeface="Verdana" panose="020B0604030504040204" pitchFamily="34" charset="0"/>
                <a:cs typeface="Verdana" panose="020B0604030504040204" pitchFamily="34" charset="0"/>
              </a:rPr>
              <a:t>HORIZON 2020</a:t>
            </a:r>
            <a:endParaRPr lang="en-GB" sz="1100" b="1" dirty="0">
              <a:solidFill>
                <a:schemeClr val="bg2"/>
              </a:solidFill>
              <a:ea typeface="Verdana" panose="020B0604030504040204" pitchFamily="34" charset="0"/>
              <a:cs typeface="Verdana" panose="020B0604030504040204" pitchFamily="34" charset="0"/>
            </a:endParaRPr>
          </a:p>
        </p:txBody>
      </p:sp>
      <p:sp>
        <p:nvSpPr>
          <p:cNvPr id="12" name="Rectangle 6"/>
          <p:cNvSpPr txBox="1">
            <a:spLocks noChangeArrowheads="1"/>
          </p:cNvSpPr>
          <p:nvPr userDrawn="1"/>
        </p:nvSpPr>
        <p:spPr bwMode="auto">
          <a:xfrm>
            <a:off x="-31427" y="6499820"/>
            <a:ext cx="477416" cy="36893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GB"/>
            </a:defPPr>
            <a:lvl1pPr algn="r" rtl="0" fontAlgn="base">
              <a:spcBef>
                <a:spcPct val="0"/>
              </a:spcBef>
              <a:spcAft>
                <a:spcPct val="0"/>
              </a:spcAft>
              <a:defRPr sz="1100" b="0" kern="1200" smtClean="0">
                <a:solidFill>
                  <a:schemeClr val="tx1"/>
                </a:solidFill>
                <a:latin typeface="Arial" charset="0"/>
                <a:ea typeface="+mn-ea"/>
                <a:cs typeface="+mn-cs"/>
              </a:defRPr>
            </a:lvl1pPr>
            <a:lvl2pPr marL="457200" algn="l" rtl="0" fontAlgn="base">
              <a:spcBef>
                <a:spcPct val="0"/>
              </a:spcBef>
              <a:spcAft>
                <a:spcPct val="0"/>
              </a:spcAft>
              <a:defRPr sz="7600" b="1" kern="1200">
                <a:solidFill>
                  <a:srgbClr val="FFD624"/>
                </a:solidFill>
                <a:latin typeface="Verdana" pitchFamily="34" charset="0"/>
                <a:ea typeface="+mn-ea"/>
                <a:cs typeface="+mn-cs"/>
              </a:defRPr>
            </a:lvl2pPr>
            <a:lvl3pPr marL="914400" algn="l" rtl="0" fontAlgn="base">
              <a:spcBef>
                <a:spcPct val="0"/>
              </a:spcBef>
              <a:spcAft>
                <a:spcPct val="0"/>
              </a:spcAft>
              <a:defRPr sz="7600" b="1" kern="1200">
                <a:solidFill>
                  <a:srgbClr val="FFD624"/>
                </a:solidFill>
                <a:latin typeface="Verdana" pitchFamily="34" charset="0"/>
                <a:ea typeface="+mn-ea"/>
                <a:cs typeface="+mn-cs"/>
              </a:defRPr>
            </a:lvl3pPr>
            <a:lvl4pPr marL="1371600" algn="l" rtl="0" fontAlgn="base">
              <a:spcBef>
                <a:spcPct val="0"/>
              </a:spcBef>
              <a:spcAft>
                <a:spcPct val="0"/>
              </a:spcAft>
              <a:defRPr sz="7600" b="1" kern="1200">
                <a:solidFill>
                  <a:srgbClr val="FFD624"/>
                </a:solidFill>
                <a:latin typeface="Verdana" pitchFamily="34" charset="0"/>
                <a:ea typeface="+mn-ea"/>
                <a:cs typeface="+mn-cs"/>
              </a:defRPr>
            </a:lvl4pPr>
            <a:lvl5pPr marL="1828800" algn="l" rtl="0" fontAlgn="base">
              <a:spcBef>
                <a:spcPct val="0"/>
              </a:spcBef>
              <a:spcAft>
                <a:spcPct val="0"/>
              </a:spcAft>
              <a:defRPr sz="7600" b="1" kern="1200">
                <a:solidFill>
                  <a:srgbClr val="FFD624"/>
                </a:solidFill>
                <a:latin typeface="Verdana" pitchFamily="34" charset="0"/>
                <a:ea typeface="+mn-ea"/>
                <a:cs typeface="+mn-cs"/>
              </a:defRPr>
            </a:lvl5pPr>
            <a:lvl6pPr marL="2286000" algn="l" defTabSz="914400" rtl="0" eaLnBrk="1" latinLnBrk="0" hangingPunct="1">
              <a:defRPr sz="7600" b="1" kern="1200">
                <a:solidFill>
                  <a:srgbClr val="FFD624"/>
                </a:solidFill>
                <a:latin typeface="Verdana" pitchFamily="34" charset="0"/>
                <a:ea typeface="+mn-ea"/>
                <a:cs typeface="+mn-cs"/>
              </a:defRPr>
            </a:lvl6pPr>
            <a:lvl7pPr marL="2743200" algn="l" defTabSz="914400" rtl="0" eaLnBrk="1" latinLnBrk="0" hangingPunct="1">
              <a:defRPr sz="7600" b="1" kern="1200">
                <a:solidFill>
                  <a:srgbClr val="FFD624"/>
                </a:solidFill>
                <a:latin typeface="Verdana" pitchFamily="34" charset="0"/>
                <a:ea typeface="+mn-ea"/>
                <a:cs typeface="+mn-cs"/>
              </a:defRPr>
            </a:lvl7pPr>
            <a:lvl8pPr marL="3200400" algn="l" defTabSz="914400" rtl="0" eaLnBrk="1" latinLnBrk="0" hangingPunct="1">
              <a:defRPr sz="7600" b="1" kern="1200">
                <a:solidFill>
                  <a:srgbClr val="FFD624"/>
                </a:solidFill>
                <a:latin typeface="Verdana" pitchFamily="34" charset="0"/>
                <a:ea typeface="+mn-ea"/>
                <a:cs typeface="+mn-cs"/>
              </a:defRPr>
            </a:lvl8pPr>
            <a:lvl9pPr marL="3657600" algn="l" defTabSz="914400" rtl="0" eaLnBrk="1" latinLnBrk="0" hangingPunct="1">
              <a:defRPr sz="7600" b="1" kern="1200">
                <a:solidFill>
                  <a:srgbClr val="FFD624"/>
                </a:solidFill>
                <a:latin typeface="Verdana" pitchFamily="34" charset="0"/>
                <a:ea typeface="+mn-ea"/>
                <a:cs typeface="+mn-cs"/>
              </a:defRPr>
            </a:lvl9pPr>
          </a:lstStyle>
          <a:p>
            <a:pPr algn="l">
              <a:defRPr/>
            </a:pPr>
            <a:fld id="{2BB59E6E-B967-488E-B209-8B7FA0D7AF99}" type="slidenum">
              <a:rPr lang="en-GB" b="0" i="1" smtClean="0">
                <a:latin typeface="Verdana" panose="020B0604030504040204" pitchFamily="34" charset="0"/>
                <a:ea typeface="Verdana" panose="020B0604030504040204" pitchFamily="34" charset="0"/>
                <a:cs typeface="Verdana" panose="020B0604030504040204" pitchFamily="34" charset="0"/>
              </a:rPr>
              <a:pPr algn="l">
                <a:defRPr/>
              </a:pPr>
              <a:t>‹#›</a:t>
            </a:fld>
            <a:endParaRPr lang="en-GB" b="0" i="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36222779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ftr" sz="quarter" idx="10"/>
          </p:nvPr>
        </p:nvSpPr>
        <p:spPr/>
        <p:txBody>
          <a:bodyPr/>
          <a:lstStyle>
            <a:lvl1pPr defTabSz="449263" eaLnBrk="1">
              <a:lnSpc>
                <a:spcPct val="93000"/>
              </a:lnSpc>
              <a:buClr>
                <a:srgbClr val="000000"/>
              </a:buClr>
              <a:buSzPct val="100000"/>
              <a:buFont typeface="Times New Roman" pitchFamily="18" charset="0"/>
              <a:buNone/>
              <a:defRPr/>
            </a:lvl1pPr>
          </a:lstStyle>
          <a:p>
            <a:pPr>
              <a:defRPr/>
            </a:pPr>
            <a:endParaRPr lang="en-GB"/>
          </a:p>
        </p:txBody>
      </p:sp>
      <p:sp>
        <p:nvSpPr>
          <p:cNvPr id="5" name="Rectangle 4"/>
          <p:cNvSpPr>
            <a:spLocks noGrp="1" noChangeArrowheads="1"/>
          </p:cNvSpPr>
          <p:nvPr>
            <p:ph type="sldNum" sz="quarter" idx="11"/>
          </p:nvPr>
        </p:nvSpPr>
        <p:spPr/>
        <p:txBody>
          <a:bodyPr/>
          <a:lstStyle>
            <a:lvl1pPr defTabSz="449263" eaLnBrk="1">
              <a:lnSpc>
                <a:spcPct val="93000"/>
              </a:lnSpc>
              <a:buClr>
                <a:srgbClr val="000000"/>
              </a:buClr>
              <a:buSzPct val="100000"/>
              <a:buFont typeface="Times New Roman" pitchFamily="18" charset="0"/>
              <a:buNone/>
              <a:defRPr/>
            </a:lvl1pPr>
          </a:lstStyle>
          <a:p>
            <a:pPr>
              <a:defRPr/>
            </a:pPr>
            <a:r>
              <a:rPr lang="fr-FR"/>
              <a:t>••• </a:t>
            </a:r>
            <a:fld id="{DE2ED1C6-925E-438F-B1DE-F532C41497B3}"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597822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ftr" sz="quarter" idx="10"/>
          </p:nvPr>
        </p:nvSpPr>
        <p:spPr/>
        <p:txBody>
          <a:bodyPr/>
          <a:lstStyle>
            <a:lvl1pPr defTabSz="449263" eaLnBrk="1">
              <a:lnSpc>
                <a:spcPct val="93000"/>
              </a:lnSpc>
              <a:buClr>
                <a:srgbClr val="000000"/>
              </a:buClr>
              <a:buSzPct val="100000"/>
              <a:buFont typeface="Times New Roman" pitchFamily="18" charset="0"/>
              <a:buNone/>
              <a:defRPr/>
            </a:lvl1pPr>
          </a:lstStyle>
          <a:p>
            <a:pPr>
              <a:defRPr/>
            </a:pPr>
            <a:endParaRPr lang="en-GB"/>
          </a:p>
        </p:txBody>
      </p:sp>
      <p:sp>
        <p:nvSpPr>
          <p:cNvPr id="5" name="Rectangle 4"/>
          <p:cNvSpPr>
            <a:spLocks noGrp="1" noChangeArrowheads="1"/>
          </p:cNvSpPr>
          <p:nvPr>
            <p:ph type="sldNum" sz="quarter" idx="11"/>
          </p:nvPr>
        </p:nvSpPr>
        <p:spPr/>
        <p:txBody>
          <a:bodyPr/>
          <a:lstStyle>
            <a:lvl1pPr defTabSz="449263" eaLnBrk="1">
              <a:lnSpc>
                <a:spcPct val="93000"/>
              </a:lnSpc>
              <a:buClr>
                <a:srgbClr val="000000"/>
              </a:buClr>
              <a:buSzPct val="100000"/>
              <a:buFont typeface="Times New Roman" pitchFamily="18" charset="0"/>
              <a:buNone/>
              <a:defRPr/>
            </a:lvl1pPr>
          </a:lstStyle>
          <a:p>
            <a:pPr>
              <a:defRPr/>
            </a:pPr>
            <a:r>
              <a:rPr lang="fr-FR"/>
              <a:t>••• </a:t>
            </a:r>
            <a:fld id="{2B97943D-1471-4451-B350-1D55B106D5E8}"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34302605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ftr" sz="quarter" idx="10"/>
          </p:nvPr>
        </p:nvSpPr>
        <p:spPr/>
        <p:txBody>
          <a:bodyPr/>
          <a:lstStyle>
            <a:lvl1pPr defTabSz="449263" eaLnBrk="1">
              <a:lnSpc>
                <a:spcPct val="93000"/>
              </a:lnSpc>
              <a:buClr>
                <a:srgbClr val="000000"/>
              </a:buClr>
              <a:buSzPct val="100000"/>
              <a:buFont typeface="Times New Roman" pitchFamily="18" charset="0"/>
              <a:buNone/>
              <a:defRPr/>
            </a:lvl1pPr>
          </a:lstStyle>
          <a:p>
            <a:pPr>
              <a:defRPr/>
            </a:pPr>
            <a:endParaRPr lang="en-GB"/>
          </a:p>
        </p:txBody>
      </p:sp>
      <p:sp>
        <p:nvSpPr>
          <p:cNvPr id="5" name="Rectangle 4"/>
          <p:cNvSpPr>
            <a:spLocks noGrp="1" noChangeArrowheads="1"/>
          </p:cNvSpPr>
          <p:nvPr>
            <p:ph type="sldNum" sz="quarter" idx="11"/>
          </p:nvPr>
        </p:nvSpPr>
        <p:spPr/>
        <p:txBody>
          <a:bodyPr/>
          <a:lstStyle>
            <a:lvl1pPr defTabSz="449263" eaLnBrk="1">
              <a:lnSpc>
                <a:spcPct val="93000"/>
              </a:lnSpc>
              <a:buClr>
                <a:srgbClr val="000000"/>
              </a:buClr>
              <a:buSzPct val="100000"/>
              <a:buFont typeface="Times New Roman" pitchFamily="18" charset="0"/>
              <a:buNone/>
              <a:defRPr/>
            </a:lvl1pPr>
          </a:lstStyle>
          <a:p>
            <a:pPr>
              <a:defRPr/>
            </a:pPr>
            <a:r>
              <a:rPr lang="fr-FR"/>
              <a:t>••• </a:t>
            </a:r>
            <a:fld id="{09F3BBF5-98BF-40B6-8556-F3CAD7021FDB}"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9079577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429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267200" y="1981200"/>
            <a:ext cx="3429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ftr" sz="quarter" idx="10"/>
          </p:nvPr>
        </p:nvSpPr>
        <p:spPr/>
        <p:txBody>
          <a:bodyPr/>
          <a:lstStyle>
            <a:lvl1pPr defTabSz="449263" eaLnBrk="1">
              <a:lnSpc>
                <a:spcPct val="93000"/>
              </a:lnSpc>
              <a:buClr>
                <a:srgbClr val="000000"/>
              </a:buClr>
              <a:buSzPct val="100000"/>
              <a:buFont typeface="Times New Roman" pitchFamily="18" charset="0"/>
              <a:buNone/>
              <a:defRPr/>
            </a:lvl1pPr>
          </a:lstStyle>
          <a:p>
            <a:pPr>
              <a:defRPr/>
            </a:pPr>
            <a:endParaRPr lang="en-GB"/>
          </a:p>
        </p:txBody>
      </p:sp>
      <p:sp>
        <p:nvSpPr>
          <p:cNvPr id="6" name="Rectangle 5"/>
          <p:cNvSpPr>
            <a:spLocks noGrp="1" noChangeArrowheads="1"/>
          </p:cNvSpPr>
          <p:nvPr>
            <p:ph type="sldNum" sz="quarter" idx="11"/>
          </p:nvPr>
        </p:nvSpPr>
        <p:spPr/>
        <p:txBody>
          <a:bodyPr/>
          <a:lstStyle>
            <a:lvl1pPr defTabSz="449263" eaLnBrk="1">
              <a:lnSpc>
                <a:spcPct val="93000"/>
              </a:lnSpc>
              <a:buClr>
                <a:srgbClr val="000000"/>
              </a:buClr>
              <a:buSzPct val="100000"/>
              <a:buFont typeface="Times New Roman" pitchFamily="18" charset="0"/>
              <a:buNone/>
              <a:defRPr/>
            </a:lvl1pPr>
          </a:lstStyle>
          <a:p>
            <a:pPr>
              <a:defRPr/>
            </a:pPr>
            <a:r>
              <a:rPr lang="fr-FR"/>
              <a:t>••• </a:t>
            </a:r>
            <a:fld id="{F53287A1-EE9A-4078-B6AC-8279CEB42245}"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8904868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6"/>
          <p:cNvSpPr>
            <a:spLocks noGrp="1" noChangeArrowheads="1"/>
          </p:cNvSpPr>
          <p:nvPr>
            <p:ph type="ftr" sz="quarter" idx="10"/>
          </p:nvPr>
        </p:nvSpPr>
        <p:spPr/>
        <p:txBody>
          <a:bodyPr/>
          <a:lstStyle>
            <a:lvl1pPr defTabSz="449263" eaLnBrk="1">
              <a:lnSpc>
                <a:spcPct val="93000"/>
              </a:lnSpc>
              <a:buClr>
                <a:srgbClr val="000000"/>
              </a:buClr>
              <a:buSzPct val="100000"/>
              <a:buFont typeface="Times New Roman" pitchFamily="18" charset="0"/>
              <a:buNone/>
              <a:defRPr/>
            </a:lvl1pPr>
          </a:lstStyle>
          <a:p>
            <a:pPr>
              <a:defRPr/>
            </a:pPr>
            <a:endParaRPr lang="en-GB"/>
          </a:p>
        </p:txBody>
      </p:sp>
      <p:sp>
        <p:nvSpPr>
          <p:cNvPr id="8" name="Rectangle 7"/>
          <p:cNvSpPr>
            <a:spLocks noGrp="1" noChangeArrowheads="1"/>
          </p:cNvSpPr>
          <p:nvPr>
            <p:ph type="sldNum" sz="quarter" idx="11"/>
          </p:nvPr>
        </p:nvSpPr>
        <p:spPr/>
        <p:txBody>
          <a:bodyPr/>
          <a:lstStyle>
            <a:lvl1pPr defTabSz="449263" eaLnBrk="1">
              <a:lnSpc>
                <a:spcPct val="93000"/>
              </a:lnSpc>
              <a:buClr>
                <a:srgbClr val="000000"/>
              </a:buClr>
              <a:buSzPct val="100000"/>
              <a:buFont typeface="Times New Roman" pitchFamily="18" charset="0"/>
              <a:buNone/>
              <a:defRPr/>
            </a:lvl1pPr>
          </a:lstStyle>
          <a:p>
            <a:pPr>
              <a:defRPr/>
            </a:pPr>
            <a:r>
              <a:rPr lang="fr-FR"/>
              <a:t>••• </a:t>
            </a:r>
            <a:fld id="{FA59DD3D-8B44-4E55-AEBD-623FEBD493E1}"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26361732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2"/>
          <p:cNvSpPr>
            <a:spLocks noGrp="1" noChangeArrowheads="1"/>
          </p:cNvSpPr>
          <p:nvPr>
            <p:ph type="ftr" sz="quarter" idx="10"/>
          </p:nvPr>
        </p:nvSpPr>
        <p:spPr/>
        <p:txBody>
          <a:bodyPr/>
          <a:lstStyle>
            <a:lvl1pPr defTabSz="449263" eaLnBrk="1">
              <a:lnSpc>
                <a:spcPct val="93000"/>
              </a:lnSpc>
              <a:buClr>
                <a:srgbClr val="000000"/>
              </a:buClr>
              <a:buSzPct val="100000"/>
              <a:buFont typeface="Times New Roman" pitchFamily="18" charset="0"/>
              <a:buNone/>
              <a:defRPr/>
            </a:lvl1pPr>
          </a:lstStyle>
          <a:p>
            <a:pPr>
              <a:defRPr/>
            </a:pPr>
            <a:endParaRPr lang="en-GB"/>
          </a:p>
        </p:txBody>
      </p:sp>
      <p:sp>
        <p:nvSpPr>
          <p:cNvPr id="4" name="Rectangle 3"/>
          <p:cNvSpPr>
            <a:spLocks noGrp="1" noChangeArrowheads="1"/>
          </p:cNvSpPr>
          <p:nvPr>
            <p:ph type="sldNum" sz="quarter" idx="11"/>
          </p:nvPr>
        </p:nvSpPr>
        <p:spPr/>
        <p:txBody>
          <a:bodyPr/>
          <a:lstStyle>
            <a:lvl1pPr defTabSz="449263" eaLnBrk="1">
              <a:lnSpc>
                <a:spcPct val="93000"/>
              </a:lnSpc>
              <a:buClr>
                <a:srgbClr val="000000"/>
              </a:buClr>
              <a:buSzPct val="100000"/>
              <a:buFont typeface="Times New Roman" pitchFamily="18" charset="0"/>
              <a:buNone/>
              <a:defRPr/>
            </a:lvl1pPr>
          </a:lstStyle>
          <a:p>
            <a:pPr>
              <a:defRPr/>
            </a:pPr>
            <a:r>
              <a:rPr lang="fr-FR"/>
              <a:t>••• </a:t>
            </a:r>
            <a:fld id="{0D2CC639-D1FC-481B-9DA8-BD2535BCCDD1}"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3838161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fontAlgn="auto">
              <a:spcBef>
                <a:spcPts val="0"/>
              </a:spcBef>
              <a:spcAft>
                <a:spcPts val="0"/>
              </a:spcAft>
              <a:defRPr>
                <a:cs typeface="Arial" pitchFamily="34" charset="0"/>
              </a:defRPr>
            </a:lvl1pPr>
          </a:lstStyle>
          <a:p>
            <a:pPr>
              <a:defRPr/>
            </a:pPr>
            <a:endParaRPr lang="en-GB"/>
          </a:p>
        </p:txBody>
      </p:sp>
      <p:sp>
        <p:nvSpPr>
          <p:cNvPr id="5" name="Rectangle 5"/>
          <p:cNvSpPr>
            <a:spLocks noGrp="1" noChangeArrowheads="1"/>
          </p:cNvSpPr>
          <p:nvPr>
            <p:ph type="ftr" sz="quarter" idx="11"/>
          </p:nvPr>
        </p:nvSpPr>
        <p:spPr/>
        <p:txBody>
          <a:bodyPr/>
          <a:lstStyle>
            <a:lvl1pPr fontAlgn="auto">
              <a:spcBef>
                <a:spcPts val="0"/>
              </a:spcBef>
              <a:spcAft>
                <a:spcPts val="0"/>
              </a:spcAft>
              <a:defRPr>
                <a:cs typeface="Arial" pitchFamily="34" charset="0"/>
              </a:defRPr>
            </a:lvl1pPr>
          </a:lstStyle>
          <a:p>
            <a:pPr>
              <a:defRPr/>
            </a:pPr>
            <a:endParaRPr lang="en-GB"/>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cs typeface="Arial" pitchFamily="34" charset="0"/>
              </a:defRPr>
            </a:lvl1pPr>
          </a:lstStyle>
          <a:p>
            <a:pPr>
              <a:defRPr/>
            </a:pPr>
            <a:fld id="{14F2CAAD-B343-4146-BE5B-E99CCFF75F9C}" type="slidenum">
              <a:rPr lang="en-GB"/>
              <a:pPr>
                <a:defRPr/>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noChangeArrowheads="1"/>
          </p:cNvSpPr>
          <p:nvPr>
            <p:ph type="ftr" sz="quarter" idx="10"/>
          </p:nvPr>
        </p:nvSpPr>
        <p:spPr/>
        <p:txBody>
          <a:bodyPr/>
          <a:lstStyle>
            <a:lvl1pPr defTabSz="449263" eaLnBrk="1">
              <a:lnSpc>
                <a:spcPct val="93000"/>
              </a:lnSpc>
              <a:buClr>
                <a:srgbClr val="000000"/>
              </a:buClr>
              <a:buSzPct val="100000"/>
              <a:buFont typeface="Times New Roman" pitchFamily="18" charset="0"/>
              <a:buNone/>
              <a:defRPr/>
            </a:lvl1pPr>
          </a:lstStyle>
          <a:p>
            <a:pPr>
              <a:defRPr/>
            </a:pPr>
            <a:endParaRPr lang="en-GB"/>
          </a:p>
        </p:txBody>
      </p:sp>
      <p:sp>
        <p:nvSpPr>
          <p:cNvPr id="3" name="Rectangle 2"/>
          <p:cNvSpPr>
            <a:spLocks noGrp="1" noChangeArrowheads="1"/>
          </p:cNvSpPr>
          <p:nvPr>
            <p:ph type="sldNum" sz="quarter" idx="11"/>
          </p:nvPr>
        </p:nvSpPr>
        <p:spPr/>
        <p:txBody>
          <a:bodyPr/>
          <a:lstStyle>
            <a:lvl1pPr defTabSz="449263" eaLnBrk="1">
              <a:lnSpc>
                <a:spcPct val="93000"/>
              </a:lnSpc>
              <a:buClr>
                <a:srgbClr val="000000"/>
              </a:buClr>
              <a:buSzPct val="100000"/>
              <a:buFont typeface="Times New Roman" pitchFamily="18" charset="0"/>
              <a:buNone/>
              <a:defRPr/>
            </a:lvl1pPr>
          </a:lstStyle>
          <a:p>
            <a:pPr>
              <a:defRPr/>
            </a:pPr>
            <a:r>
              <a:rPr lang="fr-FR"/>
              <a:t>••• </a:t>
            </a:r>
            <a:fld id="{DA289BC9-6E62-4AD6-A02D-9C76A41DF58E}"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1424697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p:txBody>
          <a:bodyPr/>
          <a:lstStyle>
            <a:lvl1pPr defTabSz="449263" eaLnBrk="1">
              <a:lnSpc>
                <a:spcPct val="93000"/>
              </a:lnSpc>
              <a:buClr>
                <a:srgbClr val="000000"/>
              </a:buClr>
              <a:buSzPct val="100000"/>
              <a:buFont typeface="Times New Roman" pitchFamily="18" charset="0"/>
              <a:buNone/>
              <a:defRPr/>
            </a:lvl1pPr>
          </a:lstStyle>
          <a:p>
            <a:pPr>
              <a:defRPr/>
            </a:pPr>
            <a:endParaRPr lang="en-GB"/>
          </a:p>
        </p:txBody>
      </p:sp>
      <p:sp>
        <p:nvSpPr>
          <p:cNvPr id="6" name="Rectangle 5"/>
          <p:cNvSpPr>
            <a:spLocks noGrp="1" noChangeArrowheads="1"/>
          </p:cNvSpPr>
          <p:nvPr>
            <p:ph type="sldNum" sz="quarter" idx="11"/>
          </p:nvPr>
        </p:nvSpPr>
        <p:spPr/>
        <p:txBody>
          <a:bodyPr/>
          <a:lstStyle>
            <a:lvl1pPr defTabSz="449263" eaLnBrk="1">
              <a:lnSpc>
                <a:spcPct val="93000"/>
              </a:lnSpc>
              <a:buClr>
                <a:srgbClr val="000000"/>
              </a:buClr>
              <a:buSzPct val="100000"/>
              <a:buFont typeface="Times New Roman" pitchFamily="18" charset="0"/>
              <a:buNone/>
              <a:defRPr/>
            </a:lvl1pPr>
          </a:lstStyle>
          <a:p>
            <a:pPr>
              <a:defRPr/>
            </a:pPr>
            <a:r>
              <a:rPr lang="fr-FR"/>
              <a:t>••• </a:t>
            </a:r>
            <a:fld id="{6E9A36EE-B3C7-4CE6-A9F9-BD90E1DDB101}"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41836275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p:txBody>
          <a:bodyPr/>
          <a:lstStyle>
            <a:lvl1pPr defTabSz="449263" eaLnBrk="1">
              <a:lnSpc>
                <a:spcPct val="93000"/>
              </a:lnSpc>
              <a:buClr>
                <a:srgbClr val="000000"/>
              </a:buClr>
              <a:buSzPct val="100000"/>
              <a:buFont typeface="Times New Roman" pitchFamily="18" charset="0"/>
              <a:buNone/>
              <a:defRPr/>
            </a:lvl1pPr>
          </a:lstStyle>
          <a:p>
            <a:pPr>
              <a:defRPr/>
            </a:pPr>
            <a:endParaRPr lang="en-GB"/>
          </a:p>
        </p:txBody>
      </p:sp>
      <p:sp>
        <p:nvSpPr>
          <p:cNvPr id="6" name="Rectangle 5"/>
          <p:cNvSpPr>
            <a:spLocks noGrp="1" noChangeArrowheads="1"/>
          </p:cNvSpPr>
          <p:nvPr>
            <p:ph type="sldNum" sz="quarter" idx="11"/>
          </p:nvPr>
        </p:nvSpPr>
        <p:spPr/>
        <p:txBody>
          <a:bodyPr/>
          <a:lstStyle>
            <a:lvl1pPr defTabSz="449263" eaLnBrk="1">
              <a:lnSpc>
                <a:spcPct val="93000"/>
              </a:lnSpc>
              <a:buClr>
                <a:srgbClr val="000000"/>
              </a:buClr>
              <a:buSzPct val="100000"/>
              <a:buFont typeface="Times New Roman" pitchFamily="18" charset="0"/>
              <a:buNone/>
              <a:defRPr/>
            </a:lvl1pPr>
          </a:lstStyle>
          <a:p>
            <a:pPr>
              <a:defRPr/>
            </a:pPr>
            <a:r>
              <a:rPr lang="fr-FR"/>
              <a:t>••• </a:t>
            </a:r>
            <a:fld id="{8EF9928C-F565-4C97-A67B-D1CA0AEC2730}"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24591194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ftr" sz="quarter" idx="10"/>
          </p:nvPr>
        </p:nvSpPr>
        <p:spPr/>
        <p:txBody>
          <a:bodyPr/>
          <a:lstStyle>
            <a:lvl1pPr defTabSz="449263" eaLnBrk="1">
              <a:lnSpc>
                <a:spcPct val="93000"/>
              </a:lnSpc>
              <a:buClr>
                <a:srgbClr val="000000"/>
              </a:buClr>
              <a:buSzPct val="100000"/>
              <a:buFont typeface="Times New Roman" pitchFamily="18" charset="0"/>
              <a:buNone/>
              <a:defRPr/>
            </a:lvl1pPr>
          </a:lstStyle>
          <a:p>
            <a:pPr>
              <a:defRPr/>
            </a:pPr>
            <a:endParaRPr lang="en-GB"/>
          </a:p>
        </p:txBody>
      </p:sp>
      <p:sp>
        <p:nvSpPr>
          <p:cNvPr id="5" name="Rectangle 4"/>
          <p:cNvSpPr>
            <a:spLocks noGrp="1" noChangeArrowheads="1"/>
          </p:cNvSpPr>
          <p:nvPr>
            <p:ph type="sldNum" sz="quarter" idx="11"/>
          </p:nvPr>
        </p:nvSpPr>
        <p:spPr/>
        <p:txBody>
          <a:bodyPr/>
          <a:lstStyle>
            <a:lvl1pPr defTabSz="449263" eaLnBrk="1">
              <a:lnSpc>
                <a:spcPct val="93000"/>
              </a:lnSpc>
              <a:buClr>
                <a:srgbClr val="000000"/>
              </a:buClr>
              <a:buSzPct val="100000"/>
              <a:buFont typeface="Times New Roman" pitchFamily="18" charset="0"/>
              <a:buNone/>
              <a:defRPr/>
            </a:lvl1pPr>
          </a:lstStyle>
          <a:p>
            <a:pPr>
              <a:defRPr/>
            </a:pPr>
            <a:r>
              <a:rPr lang="fr-FR"/>
              <a:t>••• </a:t>
            </a:r>
            <a:fld id="{821ADDB9-D72F-4667-9D68-68D9CBD7263F}"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8100164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29450" y="188913"/>
            <a:ext cx="2114550" cy="59832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188913"/>
            <a:ext cx="6191250" cy="5983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ftr" sz="quarter" idx="10"/>
          </p:nvPr>
        </p:nvSpPr>
        <p:spPr/>
        <p:txBody>
          <a:bodyPr/>
          <a:lstStyle>
            <a:lvl1pPr defTabSz="449263" eaLnBrk="1">
              <a:lnSpc>
                <a:spcPct val="93000"/>
              </a:lnSpc>
              <a:buClr>
                <a:srgbClr val="000000"/>
              </a:buClr>
              <a:buSzPct val="100000"/>
              <a:buFont typeface="Times New Roman" pitchFamily="18" charset="0"/>
              <a:buNone/>
              <a:defRPr/>
            </a:lvl1pPr>
          </a:lstStyle>
          <a:p>
            <a:pPr>
              <a:defRPr/>
            </a:pPr>
            <a:endParaRPr lang="en-GB"/>
          </a:p>
        </p:txBody>
      </p:sp>
      <p:sp>
        <p:nvSpPr>
          <p:cNvPr id="5" name="Rectangle 4"/>
          <p:cNvSpPr>
            <a:spLocks noGrp="1" noChangeArrowheads="1"/>
          </p:cNvSpPr>
          <p:nvPr>
            <p:ph type="sldNum" sz="quarter" idx="11"/>
          </p:nvPr>
        </p:nvSpPr>
        <p:spPr/>
        <p:txBody>
          <a:bodyPr/>
          <a:lstStyle>
            <a:lvl1pPr defTabSz="449263" eaLnBrk="1">
              <a:lnSpc>
                <a:spcPct val="93000"/>
              </a:lnSpc>
              <a:buClr>
                <a:srgbClr val="000000"/>
              </a:buClr>
              <a:buSzPct val="100000"/>
              <a:buFont typeface="Times New Roman" pitchFamily="18" charset="0"/>
              <a:buNone/>
              <a:defRPr/>
            </a:lvl1pPr>
          </a:lstStyle>
          <a:p>
            <a:pPr>
              <a:defRPr/>
            </a:pPr>
            <a:r>
              <a:rPr lang="fr-FR"/>
              <a:t>••• </a:t>
            </a:r>
            <a:fld id="{4D0560BF-0ED3-47A3-9B6F-FC5E6BD52C9D}"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13847354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3600" y="188913"/>
            <a:ext cx="7010400" cy="719137"/>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4290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267200" y="1981200"/>
            <a:ext cx="34290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ftr" sz="quarter" idx="10"/>
          </p:nvPr>
        </p:nvSpPr>
        <p:spPr/>
        <p:txBody>
          <a:bodyPr/>
          <a:lstStyle>
            <a:lvl1pPr defTabSz="449263" eaLnBrk="1">
              <a:lnSpc>
                <a:spcPct val="93000"/>
              </a:lnSpc>
              <a:buClr>
                <a:srgbClr val="000000"/>
              </a:buClr>
              <a:buSzPct val="100000"/>
              <a:buFont typeface="Times New Roman" pitchFamily="18" charset="0"/>
              <a:buNone/>
              <a:defRPr/>
            </a:lvl1pPr>
          </a:lstStyle>
          <a:p>
            <a:pPr>
              <a:defRPr/>
            </a:pPr>
            <a:endParaRPr lang="en-GB"/>
          </a:p>
        </p:txBody>
      </p:sp>
      <p:sp>
        <p:nvSpPr>
          <p:cNvPr id="6" name="Rectangle 5"/>
          <p:cNvSpPr>
            <a:spLocks noGrp="1" noChangeArrowheads="1"/>
          </p:cNvSpPr>
          <p:nvPr>
            <p:ph type="sldNum" sz="quarter" idx="11"/>
          </p:nvPr>
        </p:nvSpPr>
        <p:spPr/>
        <p:txBody>
          <a:bodyPr/>
          <a:lstStyle>
            <a:lvl1pPr defTabSz="449263" eaLnBrk="1">
              <a:lnSpc>
                <a:spcPct val="93000"/>
              </a:lnSpc>
              <a:buClr>
                <a:srgbClr val="000000"/>
              </a:buClr>
              <a:buSzPct val="100000"/>
              <a:buFont typeface="Times New Roman" pitchFamily="18" charset="0"/>
              <a:buNone/>
              <a:defRPr/>
            </a:lvl1pPr>
          </a:lstStyle>
          <a:p>
            <a:pPr>
              <a:defRPr/>
            </a:pPr>
            <a:r>
              <a:rPr lang="fr-FR"/>
              <a:t>••• </a:t>
            </a:r>
            <a:fld id="{B40B1865-7825-421E-BA9F-B519FE6F149D}"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175388737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2133600" y="188913"/>
            <a:ext cx="7010400" cy="719137"/>
          </a:xfrm>
        </p:spPr>
        <p:txBody>
          <a:bodyPr/>
          <a:lstStyle/>
          <a:p>
            <a:r>
              <a:rPr lang="en-US" smtClean="0"/>
              <a:t>Click to edit Master title style</a:t>
            </a:r>
            <a:endParaRPr lang="nl-BE"/>
          </a:p>
        </p:txBody>
      </p:sp>
      <p:sp>
        <p:nvSpPr>
          <p:cNvPr id="3" name="Text Placeholder 2"/>
          <p:cNvSpPr>
            <a:spLocks noGrp="1"/>
          </p:cNvSpPr>
          <p:nvPr>
            <p:ph type="body" sz="half" idx="1"/>
          </p:nvPr>
        </p:nvSpPr>
        <p:spPr>
          <a:xfrm>
            <a:off x="685800" y="1981200"/>
            <a:ext cx="70104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Content Placeholder 3"/>
          <p:cNvSpPr>
            <a:spLocks noGrp="1"/>
          </p:cNvSpPr>
          <p:nvPr>
            <p:ph sz="half" idx="2"/>
          </p:nvPr>
        </p:nvSpPr>
        <p:spPr>
          <a:xfrm>
            <a:off x="685800" y="4152900"/>
            <a:ext cx="70104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5" name="Rectangle 4"/>
          <p:cNvSpPr>
            <a:spLocks noGrp="1" noChangeArrowheads="1"/>
          </p:cNvSpPr>
          <p:nvPr>
            <p:ph type="ftr" sz="quarter" idx="10"/>
          </p:nvPr>
        </p:nvSpPr>
        <p:spPr/>
        <p:txBody>
          <a:bodyPr/>
          <a:lstStyle>
            <a:lvl1pPr defTabSz="449263" eaLnBrk="1">
              <a:lnSpc>
                <a:spcPct val="93000"/>
              </a:lnSpc>
              <a:buClr>
                <a:srgbClr val="000000"/>
              </a:buClr>
              <a:buSzPct val="100000"/>
              <a:buFont typeface="Times New Roman" pitchFamily="18" charset="0"/>
              <a:buNone/>
              <a:defRPr/>
            </a:lvl1pPr>
          </a:lstStyle>
          <a:p>
            <a:pPr>
              <a:defRPr/>
            </a:pPr>
            <a:endParaRPr lang="en-GB"/>
          </a:p>
        </p:txBody>
      </p:sp>
      <p:sp>
        <p:nvSpPr>
          <p:cNvPr id="6" name="Rectangle 5"/>
          <p:cNvSpPr>
            <a:spLocks noGrp="1" noChangeArrowheads="1"/>
          </p:cNvSpPr>
          <p:nvPr>
            <p:ph type="sldNum" sz="quarter" idx="11"/>
          </p:nvPr>
        </p:nvSpPr>
        <p:spPr/>
        <p:txBody>
          <a:bodyPr/>
          <a:lstStyle>
            <a:lvl1pPr defTabSz="449263" eaLnBrk="1">
              <a:lnSpc>
                <a:spcPct val="93000"/>
              </a:lnSpc>
              <a:buClr>
                <a:srgbClr val="000000"/>
              </a:buClr>
              <a:buSzPct val="100000"/>
              <a:buFont typeface="Times New Roman" pitchFamily="18" charset="0"/>
              <a:buNone/>
              <a:defRPr/>
            </a:lvl1pPr>
          </a:lstStyle>
          <a:p>
            <a:pPr>
              <a:defRPr/>
            </a:pPr>
            <a:r>
              <a:rPr lang="fr-FR"/>
              <a:t>••• </a:t>
            </a:r>
            <a:fld id="{6A82C0ED-580A-4FD1-8366-FE3E38B492B5}"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31915797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ftr" sz="quarter" idx="10"/>
          </p:nvPr>
        </p:nvSpPr>
        <p:spPr/>
        <p:txBody>
          <a:bodyPr/>
          <a:lstStyle>
            <a:lvl1pPr>
              <a:defRPr/>
            </a:lvl1pPr>
          </a:lstStyle>
          <a:p>
            <a:pPr>
              <a:defRPr/>
            </a:pPr>
            <a:endParaRPr lang="en-GB"/>
          </a:p>
        </p:txBody>
      </p:sp>
      <p:sp>
        <p:nvSpPr>
          <p:cNvPr id="5" name="Rectangle 4"/>
          <p:cNvSpPr>
            <a:spLocks noGrp="1" noChangeArrowheads="1"/>
          </p:cNvSpPr>
          <p:nvPr>
            <p:ph type="sldNum" sz="quarter" idx="11"/>
          </p:nvPr>
        </p:nvSpPr>
        <p:spPr/>
        <p:txBody>
          <a:bodyPr/>
          <a:lstStyle>
            <a:lvl1pPr>
              <a:defRPr b="0"/>
            </a:lvl1pPr>
          </a:lstStyle>
          <a:p>
            <a:pPr>
              <a:defRPr/>
            </a:pPr>
            <a:r>
              <a:rPr lang="fr-FR"/>
              <a:t>••• </a:t>
            </a:r>
            <a:fld id="{1575C5E4-9748-449D-AFCD-B0A23D462D85}"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42814183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ftr" sz="quarter" idx="10"/>
          </p:nvPr>
        </p:nvSpPr>
        <p:spPr/>
        <p:txBody>
          <a:bodyPr/>
          <a:lstStyle>
            <a:lvl1pPr>
              <a:defRPr/>
            </a:lvl1pPr>
          </a:lstStyle>
          <a:p>
            <a:pPr>
              <a:defRPr/>
            </a:pPr>
            <a:endParaRPr lang="en-GB"/>
          </a:p>
        </p:txBody>
      </p:sp>
      <p:sp>
        <p:nvSpPr>
          <p:cNvPr id="5" name="Rectangle 4"/>
          <p:cNvSpPr>
            <a:spLocks noGrp="1" noChangeArrowheads="1"/>
          </p:cNvSpPr>
          <p:nvPr>
            <p:ph type="sldNum" sz="quarter" idx="11"/>
          </p:nvPr>
        </p:nvSpPr>
        <p:spPr/>
        <p:txBody>
          <a:bodyPr/>
          <a:lstStyle>
            <a:lvl1pPr>
              <a:defRPr b="0"/>
            </a:lvl1pPr>
          </a:lstStyle>
          <a:p>
            <a:pPr>
              <a:defRPr/>
            </a:pPr>
            <a:r>
              <a:rPr lang="fr-FR"/>
              <a:t>••• </a:t>
            </a:r>
            <a:fld id="{E66AC454-A4F4-4786-A884-048D082A2063}"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31287862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ftr" sz="quarter" idx="10"/>
          </p:nvPr>
        </p:nvSpPr>
        <p:spPr/>
        <p:txBody>
          <a:bodyPr/>
          <a:lstStyle>
            <a:lvl1pPr>
              <a:defRPr/>
            </a:lvl1pPr>
          </a:lstStyle>
          <a:p>
            <a:pPr>
              <a:defRPr/>
            </a:pPr>
            <a:endParaRPr lang="en-GB"/>
          </a:p>
        </p:txBody>
      </p:sp>
      <p:sp>
        <p:nvSpPr>
          <p:cNvPr id="5" name="Rectangle 4"/>
          <p:cNvSpPr>
            <a:spLocks noGrp="1" noChangeArrowheads="1"/>
          </p:cNvSpPr>
          <p:nvPr>
            <p:ph type="sldNum" sz="quarter" idx="11"/>
          </p:nvPr>
        </p:nvSpPr>
        <p:spPr/>
        <p:txBody>
          <a:bodyPr/>
          <a:lstStyle>
            <a:lvl1pPr>
              <a:defRPr b="0"/>
            </a:lvl1pPr>
          </a:lstStyle>
          <a:p>
            <a:pPr>
              <a:defRPr/>
            </a:pPr>
            <a:r>
              <a:rPr lang="fr-FR"/>
              <a:t>••• </a:t>
            </a:r>
            <a:fld id="{95F001E3-D54B-4749-B123-3B005F195461}"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860983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a:cs typeface="Arial" pitchFamily="34" charset="0"/>
              </a:defRPr>
            </a:lvl1pPr>
          </a:lstStyle>
          <a:p>
            <a:pPr>
              <a:defRPr/>
            </a:pPr>
            <a:endParaRPr lang="en-GB"/>
          </a:p>
        </p:txBody>
      </p:sp>
      <p:sp>
        <p:nvSpPr>
          <p:cNvPr id="5" name="Rectangle 5"/>
          <p:cNvSpPr>
            <a:spLocks noGrp="1" noChangeArrowheads="1"/>
          </p:cNvSpPr>
          <p:nvPr>
            <p:ph type="ftr" sz="quarter" idx="11"/>
          </p:nvPr>
        </p:nvSpPr>
        <p:spPr/>
        <p:txBody>
          <a:bodyPr/>
          <a:lstStyle>
            <a:lvl1pPr fontAlgn="auto">
              <a:spcBef>
                <a:spcPts val="0"/>
              </a:spcBef>
              <a:spcAft>
                <a:spcPts val="0"/>
              </a:spcAft>
              <a:defRPr>
                <a:cs typeface="Arial" pitchFamily="34" charset="0"/>
              </a:defRPr>
            </a:lvl1pPr>
          </a:lstStyle>
          <a:p>
            <a:pPr>
              <a:defRPr/>
            </a:pPr>
            <a:endParaRPr lang="en-GB"/>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cs typeface="Arial" pitchFamily="34" charset="0"/>
              </a:defRPr>
            </a:lvl1pPr>
          </a:lstStyle>
          <a:p>
            <a:pPr>
              <a:defRPr/>
            </a:pPr>
            <a:fld id="{005DABB6-3C65-4C3E-A04C-31157D12D8C8}" type="slidenum">
              <a:rPr lang="en-GB"/>
              <a:pPr>
                <a:defRPr/>
              </a:pPr>
              <a:t>‹#›</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429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267200" y="1981200"/>
            <a:ext cx="3429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ftr" sz="quarter" idx="10"/>
          </p:nvPr>
        </p:nvSpPr>
        <p:spPr/>
        <p:txBody>
          <a:bodyPr/>
          <a:lstStyle>
            <a:lvl1pPr>
              <a:defRPr/>
            </a:lvl1pPr>
          </a:lstStyle>
          <a:p>
            <a:pPr>
              <a:defRPr/>
            </a:pPr>
            <a:endParaRPr lang="en-GB"/>
          </a:p>
        </p:txBody>
      </p:sp>
      <p:sp>
        <p:nvSpPr>
          <p:cNvPr id="6" name="Rectangle 5"/>
          <p:cNvSpPr>
            <a:spLocks noGrp="1" noChangeArrowheads="1"/>
          </p:cNvSpPr>
          <p:nvPr>
            <p:ph type="sldNum" sz="quarter" idx="11"/>
          </p:nvPr>
        </p:nvSpPr>
        <p:spPr/>
        <p:txBody>
          <a:bodyPr/>
          <a:lstStyle>
            <a:lvl1pPr>
              <a:defRPr b="0"/>
            </a:lvl1pPr>
          </a:lstStyle>
          <a:p>
            <a:pPr>
              <a:defRPr/>
            </a:pPr>
            <a:r>
              <a:rPr lang="fr-FR"/>
              <a:t>••• </a:t>
            </a:r>
            <a:fld id="{2DA8A735-5E1B-442B-82E6-0D7154377CBA}"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428180798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6"/>
          <p:cNvSpPr>
            <a:spLocks noGrp="1" noChangeArrowheads="1"/>
          </p:cNvSpPr>
          <p:nvPr>
            <p:ph type="ftr" sz="quarter" idx="10"/>
          </p:nvPr>
        </p:nvSpPr>
        <p:spPr/>
        <p:txBody>
          <a:bodyPr/>
          <a:lstStyle>
            <a:lvl1pPr>
              <a:defRPr/>
            </a:lvl1pPr>
          </a:lstStyle>
          <a:p>
            <a:pPr>
              <a:defRPr/>
            </a:pPr>
            <a:endParaRPr lang="en-GB"/>
          </a:p>
        </p:txBody>
      </p:sp>
      <p:sp>
        <p:nvSpPr>
          <p:cNvPr id="8" name="Rectangle 7"/>
          <p:cNvSpPr>
            <a:spLocks noGrp="1" noChangeArrowheads="1"/>
          </p:cNvSpPr>
          <p:nvPr>
            <p:ph type="sldNum" sz="quarter" idx="11"/>
          </p:nvPr>
        </p:nvSpPr>
        <p:spPr/>
        <p:txBody>
          <a:bodyPr/>
          <a:lstStyle>
            <a:lvl1pPr>
              <a:defRPr b="0"/>
            </a:lvl1pPr>
          </a:lstStyle>
          <a:p>
            <a:pPr>
              <a:defRPr/>
            </a:pPr>
            <a:r>
              <a:rPr lang="fr-FR"/>
              <a:t>••• </a:t>
            </a:r>
            <a:fld id="{D81183E8-7E59-4CB5-9114-1FA12923752C}"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232625805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2"/>
          <p:cNvSpPr>
            <a:spLocks noGrp="1" noChangeArrowheads="1"/>
          </p:cNvSpPr>
          <p:nvPr>
            <p:ph type="ftr" sz="quarter" idx="10"/>
          </p:nvPr>
        </p:nvSpPr>
        <p:spPr/>
        <p:txBody>
          <a:bodyPr/>
          <a:lstStyle>
            <a:lvl1pPr>
              <a:defRPr/>
            </a:lvl1pPr>
          </a:lstStyle>
          <a:p>
            <a:pPr>
              <a:defRPr/>
            </a:pPr>
            <a:endParaRPr lang="en-GB"/>
          </a:p>
        </p:txBody>
      </p:sp>
      <p:sp>
        <p:nvSpPr>
          <p:cNvPr id="4" name="Rectangle 3"/>
          <p:cNvSpPr>
            <a:spLocks noGrp="1" noChangeArrowheads="1"/>
          </p:cNvSpPr>
          <p:nvPr>
            <p:ph type="sldNum" sz="quarter" idx="11"/>
          </p:nvPr>
        </p:nvSpPr>
        <p:spPr/>
        <p:txBody>
          <a:bodyPr/>
          <a:lstStyle>
            <a:lvl1pPr>
              <a:defRPr b="0"/>
            </a:lvl1pPr>
          </a:lstStyle>
          <a:p>
            <a:pPr>
              <a:defRPr/>
            </a:pPr>
            <a:r>
              <a:rPr lang="fr-FR"/>
              <a:t>••• </a:t>
            </a:r>
            <a:fld id="{4D817CF9-4B56-4225-B60C-677EE4540360}"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22242794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noChangeArrowheads="1"/>
          </p:cNvSpPr>
          <p:nvPr>
            <p:ph type="ftr" sz="quarter" idx="10"/>
          </p:nvPr>
        </p:nvSpPr>
        <p:spPr/>
        <p:txBody>
          <a:bodyPr/>
          <a:lstStyle>
            <a:lvl1pPr>
              <a:defRPr/>
            </a:lvl1pPr>
          </a:lstStyle>
          <a:p>
            <a:pPr>
              <a:defRPr/>
            </a:pPr>
            <a:endParaRPr lang="en-GB"/>
          </a:p>
        </p:txBody>
      </p:sp>
      <p:sp>
        <p:nvSpPr>
          <p:cNvPr id="3" name="Rectangle 2"/>
          <p:cNvSpPr>
            <a:spLocks noGrp="1" noChangeArrowheads="1"/>
          </p:cNvSpPr>
          <p:nvPr>
            <p:ph type="sldNum" sz="quarter" idx="11"/>
          </p:nvPr>
        </p:nvSpPr>
        <p:spPr/>
        <p:txBody>
          <a:bodyPr/>
          <a:lstStyle>
            <a:lvl1pPr>
              <a:defRPr b="0"/>
            </a:lvl1pPr>
          </a:lstStyle>
          <a:p>
            <a:pPr>
              <a:defRPr/>
            </a:pPr>
            <a:r>
              <a:rPr lang="fr-FR"/>
              <a:t>••• </a:t>
            </a:r>
            <a:fld id="{6F54642A-7635-4491-A998-783E84C253CC}"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350123863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p:txBody>
          <a:bodyPr/>
          <a:lstStyle>
            <a:lvl1pPr>
              <a:defRPr/>
            </a:lvl1pPr>
          </a:lstStyle>
          <a:p>
            <a:pPr>
              <a:defRPr/>
            </a:pPr>
            <a:endParaRPr lang="en-GB"/>
          </a:p>
        </p:txBody>
      </p:sp>
      <p:sp>
        <p:nvSpPr>
          <p:cNvPr id="6" name="Rectangle 5"/>
          <p:cNvSpPr>
            <a:spLocks noGrp="1" noChangeArrowheads="1"/>
          </p:cNvSpPr>
          <p:nvPr>
            <p:ph type="sldNum" sz="quarter" idx="11"/>
          </p:nvPr>
        </p:nvSpPr>
        <p:spPr/>
        <p:txBody>
          <a:bodyPr/>
          <a:lstStyle>
            <a:lvl1pPr>
              <a:defRPr b="0"/>
            </a:lvl1pPr>
          </a:lstStyle>
          <a:p>
            <a:pPr>
              <a:defRPr/>
            </a:pPr>
            <a:r>
              <a:rPr lang="fr-FR"/>
              <a:t>••• </a:t>
            </a:r>
            <a:fld id="{4E11A77A-7B77-4D85-AD02-C22AB1595CED}"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11245202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p:txBody>
          <a:bodyPr/>
          <a:lstStyle>
            <a:lvl1pPr>
              <a:defRPr/>
            </a:lvl1pPr>
          </a:lstStyle>
          <a:p>
            <a:pPr>
              <a:defRPr/>
            </a:pPr>
            <a:endParaRPr lang="en-GB"/>
          </a:p>
        </p:txBody>
      </p:sp>
      <p:sp>
        <p:nvSpPr>
          <p:cNvPr id="6" name="Rectangle 5"/>
          <p:cNvSpPr>
            <a:spLocks noGrp="1" noChangeArrowheads="1"/>
          </p:cNvSpPr>
          <p:nvPr>
            <p:ph type="sldNum" sz="quarter" idx="11"/>
          </p:nvPr>
        </p:nvSpPr>
        <p:spPr/>
        <p:txBody>
          <a:bodyPr/>
          <a:lstStyle>
            <a:lvl1pPr>
              <a:defRPr b="0"/>
            </a:lvl1pPr>
          </a:lstStyle>
          <a:p>
            <a:pPr>
              <a:defRPr/>
            </a:pPr>
            <a:r>
              <a:rPr lang="fr-FR"/>
              <a:t>••• </a:t>
            </a:r>
            <a:fld id="{5E09240F-821E-45C0-B1B0-1E34EE1B1D04}"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230962856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ftr" sz="quarter" idx="10"/>
          </p:nvPr>
        </p:nvSpPr>
        <p:spPr/>
        <p:txBody>
          <a:bodyPr/>
          <a:lstStyle>
            <a:lvl1pPr>
              <a:defRPr/>
            </a:lvl1pPr>
          </a:lstStyle>
          <a:p>
            <a:pPr>
              <a:defRPr/>
            </a:pPr>
            <a:endParaRPr lang="en-GB"/>
          </a:p>
        </p:txBody>
      </p:sp>
      <p:sp>
        <p:nvSpPr>
          <p:cNvPr id="5" name="Rectangle 4"/>
          <p:cNvSpPr>
            <a:spLocks noGrp="1" noChangeArrowheads="1"/>
          </p:cNvSpPr>
          <p:nvPr>
            <p:ph type="sldNum" sz="quarter" idx="11"/>
          </p:nvPr>
        </p:nvSpPr>
        <p:spPr/>
        <p:txBody>
          <a:bodyPr/>
          <a:lstStyle>
            <a:lvl1pPr>
              <a:defRPr b="0"/>
            </a:lvl1pPr>
          </a:lstStyle>
          <a:p>
            <a:pPr>
              <a:defRPr/>
            </a:pPr>
            <a:r>
              <a:rPr lang="fr-FR"/>
              <a:t>••• </a:t>
            </a:r>
            <a:fld id="{D007B499-BC71-4DE7-A380-B203B7A9D83E}"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2420404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29450" y="188913"/>
            <a:ext cx="2114550" cy="59832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188913"/>
            <a:ext cx="6191250" cy="5983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ftr" sz="quarter" idx="10"/>
          </p:nvPr>
        </p:nvSpPr>
        <p:spPr/>
        <p:txBody>
          <a:bodyPr/>
          <a:lstStyle>
            <a:lvl1pPr>
              <a:defRPr/>
            </a:lvl1pPr>
          </a:lstStyle>
          <a:p>
            <a:pPr>
              <a:defRPr/>
            </a:pPr>
            <a:endParaRPr lang="en-GB"/>
          </a:p>
        </p:txBody>
      </p:sp>
      <p:sp>
        <p:nvSpPr>
          <p:cNvPr id="5" name="Rectangle 4"/>
          <p:cNvSpPr>
            <a:spLocks noGrp="1" noChangeArrowheads="1"/>
          </p:cNvSpPr>
          <p:nvPr>
            <p:ph type="sldNum" sz="quarter" idx="11"/>
          </p:nvPr>
        </p:nvSpPr>
        <p:spPr/>
        <p:txBody>
          <a:bodyPr/>
          <a:lstStyle>
            <a:lvl1pPr>
              <a:defRPr b="0"/>
            </a:lvl1pPr>
          </a:lstStyle>
          <a:p>
            <a:pPr>
              <a:defRPr/>
            </a:pPr>
            <a:r>
              <a:rPr lang="fr-FR"/>
              <a:t>••• </a:t>
            </a:r>
            <a:fld id="{550D74E8-3D8C-45C6-BDD1-8E7D4F607E65}"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421381490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3600" y="188913"/>
            <a:ext cx="7010400" cy="719137"/>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4290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267200" y="1981200"/>
            <a:ext cx="34290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ftr" sz="quarter" idx="10"/>
          </p:nvPr>
        </p:nvSpPr>
        <p:spPr/>
        <p:txBody>
          <a:bodyPr/>
          <a:lstStyle>
            <a:lvl1pPr>
              <a:defRPr/>
            </a:lvl1pPr>
          </a:lstStyle>
          <a:p>
            <a:pPr>
              <a:defRPr/>
            </a:pPr>
            <a:endParaRPr lang="en-GB"/>
          </a:p>
        </p:txBody>
      </p:sp>
      <p:sp>
        <p:nvSpPr>
          <p:cNvPr id="6" name="Rectangle 5"/>
          <p:cNvSpPr>
            <a:spLocks noGrp="1" noChangeArrowheads="1"/>
          </p:cNvSpPr>
          <p:nvPr>
            <p:ph type="sldNum" sz="quarter" idx="11"/>
          </p:nvPr>
        </p:nvSpPr>
        <p:spPr/>
        <p:txBody>
          <a:bodyPr/>
          <a:lstStyle>
            <a:lvl1pPr>
              <a:defRPr b="0"/>
            </a:lvl1pPr>
          </a:lstStyle>
          <a:p>
            <a:pPr>
              <a:defRPr/>
            </a:pPr>
            <a:r>
              <a:rPr lang="fr-FR"/>
              <a:t>••• </a:t>
            </a:r>
            <a:fld id="{88007127-D450-421B-B6B9-0B445BA0D187}"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416918502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2133600" y="188913"/>
            <a:ext cx="7010400" cy="719137"/>
          </a:xfrm>
        </p:spPr>
        <p:txBody>
          <a:bodyPr/>
          <a:lstStyle/>
          <a:p>
            <a:r>
              <a:rPr lang="en-US" smtClean="0"/>
              <a:t>Click to edit Master title style</a:t>
            </a:r>
            <a:endParaRPr lang="nl-BE"/>
          </a:p>
        </p:txBody>
      </p:sp>
      <p:sp>
        <p:nvSpPr>
          <p:cNvPr id="3" name="Text Placeholder 2"/>
          <p:cNvSpPr>
            <a:spLocks noGrp="1"/>
          </p:cNvSpPr>
          <p:nvPr>
            <p:ph type="body" sz="half" idx="1"/>
          </p:nvPr>
        </p:nvSpPr>
        <p:spPr>
          <a:xfrm>
            <a:off x="685800" y="1981200"/>
            <a:ext cx="70104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Content Placeholder 3"/>
          <p:cNvSpPr>
            <a:spLocks noGrp="1"/>
          </p:cNvSpPr>
          <p:nvPr>
            <p:ph sz="half" idx="2"/>
          </p:nvPr>
        </p:nvSpPr>
        <p:spPr>
          <a:xfrm>
            <a:off x="685800" y="4152900"/>
            <a:ext cx="70104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5" name="Rectangle 4"/>
          <p:cNvSpPr>
            <a:spLocks noGrp="1" noChangeArrowheads="1"/>
          </p:cNvSpPr>
          <p:nvPr>
            <p:ph type="ftr" sz="quarter" idx="10"/>
          </p:nvPr>
        </p:nvSpPr>
        <p:spPr/>
        <p:txBody>
          <a:bodyPr/>
          <a:lstStyle>
            <a:lvl1pPr>
              <a:defRPr/>
            </a:lvl1pPr>
          </a:lstStyle>
          <a:p>
            <a:pPr>
              <a:defRPr/>
            </a:pPr>
            <a:endParaRPr lang="en-GB"/>
          </a:p>
        </p:txBody>
      </p:sp>
      <p:sp>
        <p:nvSpPr>
          <p:cNvPr id="6" name="Rectangle 5"/>
          <p:cNvSpPr>
            <a:spLocks noGrp="1" noChangeArrowheads="1"/>
          </p:cNvSpPr>
          <p:nvPr>
            <p:ph type="sldNum" sz="quarter" idx="11"/>
          </p:nvPr>
        </p:nvSpPr>
        <p:spPr/>
        <p:txBody>
          <a:bodyPr/>
          <a:lstStyle>
            <a:lvl1pPr>
              <a:defRPr b="0"/>
            </a:lvl1pPr>
          </a:lstStyle>
          <a:p>
            <a:pPr>
              <a:defRPr/>
            </a:pPr>
            <a:r>
              <a:rPr lang="fr-FR"/>
              <a:t>••• </a:t>
            </a:r>
            <a:fld id="{BF0E6571-6D50-4011-9C31-288B60A3D530}"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601549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9"/>
          <p:cNvSpPr>
            <a:spLocks noGrp="1" noChangeArrowheads="1"/>
          </p:cNvSpPr>
          <p:nvPr>
            <p:ph type="dt" sz="half" idx="10"/>
          </p:nvPr>
        </p:nvSpPr>
        <p:spPr/>
        <p:txBody>
          <a:bodyPr/>
          <a:lstStyle>
            <a:lvl1pPr fontAlgn="auto">
              <a:spcBef>
                <a:spcPts val="0"/>
              </a:spcBef>
              <a:spcAft>
                <a:spcPts val="0"/>
              </a:spcAft>
              <a:defRPr>
                <a:cs typeface="Arial" pitchFamily="34" charset="0"/>
              </a:defRPr>
            </a:lvl1pPr>
          </a:lstStyle>
          <a:p>
            <a:pPr>
              <a:defRPr/>
            </a:pPr>
            <a:endParaRPr lang="en-GB"/>
          </a:p>
        </p:txBody>
      </p:sp>
      <p:sp>
        <p:nvSpPr>
          <p:cNvPr id="6" name="Rectangle 10"/>
          <p:cNvSpPr>
            <a:spLocks noGrp="1" noChangeArrowheads="1"/>
          </p:cNvSpPr>
          <p:nvPr>
            <p:ph type="ftr" sz="quarter" idx="11"/>
          </p:nvPr>
        </p:nvSpPr>
        <p:spPr/>
        <p:txBody>
          <a:bodyPr/>
          <a:lstStyle>
            <a:lvl1pPr fontAlgn="auto">
              <a:spcBef>
                <a:spcPts val="0"/>
              </a:spcBef>
              <a:spcAft>
                <a:spcPts val="0"/>
              </a:spcAft>
              <a:defRPr>
                <a:cs typeface="Arial" pitchFamily="34" charset="0"/>
              </a:defRPr>
            </a:lvl1pPr>
          </a:lstStyle>
          <a:p>
            <a:pPr>
              <a:defRPr/>
            </a:pPr>
            <a:endParaRPr lang="en-GB"/>
          </a:p>
        </p:txBody>
      </p:sp>
      <p:sp>
        <p:nvSpPr>
          <p:cNvPr id="7" name="Rectangle 11"/>
          <p:cNvSpPr>
            <a:spLocks noGrp="1" noChangeArrowheads="1"/>
          </p:cNvSpPr>
          <p:nvPr>
            <p:ph type="sldNum" sz="quarter" idx="12"/>
          </p:nvPr>
        </p:nvSpPr>
        <p:spPr/>
        <p:txBody>
          <a:bodyPr/>
          <a:lstStyle>
            <a:lvl1pPr fontAlgn="auto">
              <a:spcBef>
                <a:spcPts val="0"/>
              </a:spcBef>
              <a:spcAft>
                <a:spcPts val="0"/>
              </a:spcAft>
              <a:defRPr>
                <a:cs typeface="Arial" pitchFamily="34" charset="0"/>
              </a:defRPr>
            </a:lvl1pPr>
          </a:lstStyle>
          <a:p>
            <a:pPr>
              <a:defRPr/>
            </a:pPr>
            <a:fld id="{BCDEB475-4ADA-4C1F-958A-E4D4ED037398}" type="slidenum">
              <a:rPr lang="en-GB"/>
              <a:pPr>
                <a:defRPr/>
              </a:pPr>
              <a:t>‹#›</a:t>
            </a:fld>
            <a:endParaRPr lang="en-GB"/>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ftr" sz="quarter" idx="10"/>
          </p:nvPr>
        </p:nvSpPr>
        <p:spPr/>
        <p:txBody>
          <a:bodyPr/>
          <a:lstStyle>
            <a:lvl1pPr>
              <a:defRPr>
                <a:cs typeface="+mn-cs"/>
              </a:defRPr>
            </a:lvl1pPr>
          </a:lstStyle>
          <a:p>
            <a:pPr>
              <a:defRPr/>
            </a:pPr>
            <a:endParaRPr lang="en-GB"/>
          </a:p>
        </p:txBody>
      </p:sp>
      <p:sp>
        <p:nvSpPr>
          <p:cNvPr id="5" name="Rectangle 4"/>
          <p:cNvSpPr>
            <a:spLocks noGrp="1" noChangeArrowheads="1"/>
          </p:cNvSpPr>
          <p:nvPr>
            <p:ph type="sldNum" sz="quarter" idx="11"/>
          </p:nvPr>
        </p:nvSpPr>
        <p:spPr/>
        <p:txBody>
          <a:bodyPr/>
          <a:lstStyle>
            <a:lvl1pPr>
              <a:defRPr>
                <a:cs typeface="+mn-cs"/>
              </a:defRPr>
            </a:lvl1pPr>
          </a:lstStyle>
          <a:p>
            <a:pPr>
              <a:defRPr/>
            </a:pPr>
            <a:r>
              <a:rPr lang="fr-FR"/>
              <a:t>••• </a:t>
            </a:r>
            <a:fld id="{ABD344F6-EBAF-4B69-8F02-E7FC1B1E1DD0}"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419063488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ftr" sz="quarter" idx="10"/>
          </p:nvPr>
        </p:nvSpPr>
        <p:spPr/>
        <p:txBody>
          <a:bodyPr/>
          <a:lstStyle>
            <a:lvl1pPr>
              <a:defRPr>
                <a:cs typeface="+mn-cs"/>
              </a:defRPr>
            </a:lvl1pPr>
          </a:lstStyle>
          <a:p>
            <a:pPr>
              <a:defRPr/>
            </a:pPr>
            <a:endParaRPr lang="en-GB"/>
          </a:p>
        </p:txBody>
      </p:sp>
      <p:sp>
        <p:nvSpPr>
          <p:cNvPr id="5" name="Rectangle 4"/>
          <p:cNvSpPr>
            <a:spLocks noGrp="1" noChangeArrowheads="1"/>
          </p:cNvSpPr>
          <p:nvPr>
            <p:ph type="sldNum" sz="quarter" idx="11"/>
          </p:nvPr>
        </p:nvSpPr>
        <p:spPr/>
        <p:txBody>
          <a:bodyPr/>
          <a:lstStyle>
            <a:lvl1pPr>
              <a:defRPr>
                <a:cs typeface="+mn-cs"/>
              </a:defRPr>
            </a:lvl1pPr>
          </a:lstStyle>
          <a:p>
            <a:pPr>
              <a:defRPr/>
            </a:pPr>
            <a:r>
              <a:rPr lang="fr-FR"/>
              <a:t>••• </a:t>
            </a:r>
            <a:fld id="{993121DE-9A1C-4FF4-B156-2C93C706127A}"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210616219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ftr" sz="quarter" idx="10"/>
          </p:nvPr>
        </p:nvSpPr>
        <p:spPr/>
        <p:txBody>
          <a:bodyPr/>
          <a:lstStyle>
            <a:lvl1pPr>
              <a:defRPr>
                <a:cs typeface="+mn-cs"/>
              </a:defRPr>
            </a:lvl1pPr>
          </a:lstStyle>
          <a:p>
            <a:pPr>
              <a:defRPr/>
            </a:pPr>
            <a:endParaRPr lang="en-GB"/>
          </a:p>
        </p:txBody>
      </p:sp>
      <p:sp>
        <p:nvSpPr>
          <p:cNvPr id="5" name="Rectangle 4"/>
          <p:cNvSpPr>
            <a:spLocks noGrp="1" noChangeArrowheads="1"/>
          </p:cNvSpPr>
          <p:nvPr>
            <p:ph type="sldNum" sz="quarter" idx="11"/>
          </p:nvPr>
        </p:nvSpPr>
        <p:spPr/>
        <p:txBody>
          <a:bodyPr/>
          <a:lstStyle>
            <a:lvl1pPr>
              <a:defRPr>
                <a:cs typeface="+mn-cs"/>
              </a:defRPr>
            </a:lvl1pPr>
          </a:lstStyle>
          <a:p>
            <a:pPr>
              <a:defRPr/>
            </a:pPr>
            <a:r>
              <a:rPr lang="fr-FR"/>
              <a:t>••• </a:t>
            </a:r>
            <a:fld id="{4821E3D4-53B5-41FD-B35A-4193CD6CA59E}"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172185028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429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267200" y="1981200"/>
            <a:ext cx="3429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ftr" sz="quarter" idx="10"/>
          </p:nvPr>
        </p:nvSpPr>
        <p:spPr/>
        <p:txBody>
          <a:bodyPr/>
          <a:lstStyle>
            <a:lvl1pPr>
              <a:defRPr>
                <a:cs typeface="+mn-cs"/>
              </a:defRPr>
            </a:lvl1pPr>
          </a:lstStyle>
          <a:p>
            <a:pPr>
              <a:defRPr/>
            </a:pPr>
            <a:endParaRPr lang="en-GB"/>
          </a:p>
        </p:txBody>
      </p:sp>
      <p:sp>
        <p:nvSpPr>
          <p:cNvPr id="6" name="Rectangle 5"/>
          <p:cNvSpPr>
            <a:spLocks noGrp="1" noChangeArrowheads="1"/>
          </p:cNvSpPr>
          <p:nvPr>
            <p:ph type="sldNum" sz="quarter" idx="11"/>
          </p:nvPr>
        </p:nvSpPr>
        <p:spPr/>
        <p:txBody>
          <a:bodyPr/>
          <a:lstStyle>
            <a:lvl1pPr>
              <a:defRPr>
                <a:cs typeface="+mn-cs"/>
              </a:defRPr>
            </a:lvl1pPr>
          </a:lstStyle>
          <a:p>
            <a:pPr>
              <a:defRPr/>
            </a:pPr>
            <a:r>
              <a:rPr lang="fr-FR"/>
              <a:t>••• </a:t>
            </a:r>
            <a:fld id="{7F54F361-A9A9-49C5-AF09-CADCFA2FAA69}"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228327569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6"/>
          <p:cNvSpPr>
            <a:spLocks noGrp="1" noChangeArrowheads="1"/>
          </p:cNvSpPr>
          <p:nvPr>
            <p:ph type="ftr" sz="quarter" idx="10"/>
          </p:nvPr>
        </p:nvSpPr>
        <p:spPr/>
        <p:txBody>
          <a:bodyPr/>
          <a:lstStyle>
            <a:lvl1pPr>
              <a:defRPr>
                <a:cs typeface="+mn-cs"/>
              </a:defRPr>
            </a:lvl1pPr>
          </a:lstStyle>
          <a:p>
            <a:pPr>
              <a:defRPr/>
            </a:pPr>
            <a:endParaRPr lang="en-GB"/>
          </a:p>
        </p:txBody>
      </p:sp>
      <p:sp>
        <p:nvSpPr>
          <p:cNvPr id="8" name="Rectangle 7"/>
          <p:cNvSpPr>
            <a:spLocks noGrp="1" noChangeArrowheads="1"/>
          </p:cNvSpPr>
          <p:nvPr>
            <p:ph type="sldNum" sz="quarter" idx="11"/>
          </p:nvPr>
        </p:nvSpPr>
        <p:spPr/>
        <p:txBody>
          <a:bodyPr/>
          <a:lstStyle>
            <a:lvl1pPr>
              <a:defRPr>
                <a:cs typeface="+mn-cs"/>
              </a:defRPr>
            </a:lvl1pPr>
          </a:lstStyle>
          <a:p>
            <a:pPr>
              <a:defRPr/>
            </a:pPr>
            <a:r>
              <a:rPr lang="fr-FR"/>
              <a:t>••• </a:t>
            </a:r>
            <a:fld id="{9510FF85-843E-4100-8E61-FEF9AD6E0DEE}"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16619012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2"/>
          <p:cNvSpPr>
            <a:spLocks noGrp="1" noChangeArrowheads="1"/>
          </p:cNvSpPr>
          <p:nvPr>
            <p:ph type="ftr" sz="quarter" idx="10"/>
          </p:nvPr>
        </p:nvSpPr>
        <p:spPr/>
        <p:txBody>
          <a:bodyPr/>
          <a:lstStyle>
            <a:lvl1pPr>
              <a:defRPr>
                <a:cs typeface="+mn-cs"/>
              </a:defRPr>
            </a:lvl1pPr>
          </a:lstStyle>
          <a:p>
            <a:pPr>
              <a:defRPr/>
            </a:pPr>
            <a:endParaRPr lang="en-GB"/>
          </a:p>
        </p:txBody>
      </p:sp>
      <p:sp>
        <p:nvSpPr>
          <p:cNvPr id="4" name="Rectangle 3"/>
          <p:cNvSpPr>
            <a:spLocks noGrp="1" noChangeArrowheads="1"/>
          </p:cNvSpPr>
          <p:nvPr>
            <p:ph type="sldNum" sz="quarter" idx="11"/>
          </p:nvPr>
        </p:nvSpPr>
        <p:spPr/>
        <p:txBody>
          <a:bodyPr/>
          <a:lstStyle>
            <a:lvl1pPr>
              <a:defRPr>
                <a:cs typeface="+mn-cs"/>
              </a:defRPr>
            </a:lvl1pPr>
          </a:lstStyle>
          <a:p>
            <a:pPr>
              <a:defRPr/>
            </a:pPr>
            <a:r>
              <a:rPr lang="fr-FR"/>
              <a:t>••• </a:t>
            </a:r>
            <a:fld id="{681705F4-BC3A-40F0-8E53-4C17A2EF1A60}"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304664853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noChangeArrowheads="1"/>
          </p:cNvSpPr>
          <p:nvPr>
            <p:ph type="ftr" sz="quarter" idx="10"/>
          </p:nvPr>
        </p:nvSpPr>
        <p:spPr/>
        <p:txBody>
          <a:bodyPr/>
          <a:lstStyle>
            <a:lvl1pPr>
              <a:defRPr>
                <a:cs typeface="+mn-cs"/>
              </a:defRPr>
            </a:lvl1pPr>
          </a:lstStyle>
          <a:p>
            <a:pPr>
              <a:defRPr/>
            </a:pPr>
            <a:endParaRPr lang="en-GB"/>
          </a:p>
        </p:txBody>
      </p:sp>
      <p:sp>
        <p:nvSpPr>
          <p:cNvPr id="3" name="Rectangle 2"/>
          <p:cNvSpPr>
            <a:spLocks noGrp="1" noChangeArrowheads="1"/>
          </p:cNvSpPr>
          <p:nvPr>
            <p:ph type="sldNum" sz="quarter" idx="11"/>
          </p:nvPr>
        </p:nvSpPr>
        <p:spPr/>
        <p:txBody>
          <a:bodyPr/>
          <a:lstStyle>
            <a:lvl1pPr>
              <a:defRPr>
                <a:cs typeface="+mn-cs"/>
              </a:defRPr>
            </a:lvl1pPr>
          </a:lstStyle>
          <a:p>
            <a:pPr>
              <a:defRPr/>
            </a:pPr>
            <a:r>
              <a:rPr lang="fr-FR"/>
              <a:t>••• </a:t>
            </a:r>
            <a:fld id="{819B7FD7-28B3-46A5-A32F-14BAD27E7A64}"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123047896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p:txBody>
          <a:bodyPr/>
          <a:lstStyle>
            <a:lvl1pPr>
              <a:defRPr>
                <a:cs typeface="+mn-cs"/>
              </a:defRPr>
            </a:lvl1pPr>
          </a:lstStyle>
          <a:p>
            <a:pPr>
              <a:defRPr/>
            </a:pPr>
            <a:endParaRPr lang="en-GB"/>
          </a:p>
        </p:txBody>
      </p:sp>
      <p:sp>
        <p:nvSpPr>
          <p:cNvPr id="6" name="Rectangle 5"/>
          <p:cNvSpPr>
            <a:spLocks noGrp="1" noChangeArrowheads="1"/>
          </p:cNvSpPr>
          <p:nvPr>
            <p:ph type="sldNum" sz="quarter" idx="11"/>
          </p:nvPr>
        </p:nvSpPr>
        <p:spPr/>
        <p:txBody>
          <a:bodyPr/>
          <a:lstStyle>
            <a:lvl1pPr>
              <a:defRPr>
                <a:cs typeface="+mn-cs"/>
              </a:defRPr>
            </a:lvl1pPr>
          </a:lstStyle>
          <a:p>
            <a:pPr>
              <a:defRPr/>
            </a:pPr>
            <a:r>
              <a:rPr lang="fr-FR"/>
              <a:t>••• </a:t>
            </a:r>
            <a:fld id="{1190DB55-B012-4957-933B-A3EA1D48CCA9}"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299057117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p:txBody>
          <a:bodyPr/>
          <a:lstStyle>
            <a:lvl1pPr>
              <a:defRPr>
                <a:cs typeface="+mn-cs"/>
              </a:defRPr>
            </a:lvl1pPr>
          </a:lstStyle>
          <a:p>
            <a:pPr>
              <a:defRPr/>
            </a:pPr>
            <a:endParaRPr lang="en-GB"/>
          </a:p>
        </p:txBody>
      </p:sp>
      <p:sp>
        <p:nvSpPr>
          <p:cNvPr id="6" name="Rectangle 5"/>
          <p:cNvSpPr>
            <a:spLocks noGrp="1" noChangeArrowheads="1"/>
          </p:cNvSpPr>
          <p:nvPr>
            <p:ph type="sldNum" sz="quarter" idx="11"/>
          </p:nvPr>
        </p:nvSpPr>
        <p:spPr/>
        <p:txBody>
          <a:bodyPr/>
          <a:lstStyle>
            <a:lvl1pPr>
              <a:defRPr>
                <a:cs typeface="+mn-cs"/>
              </a:defRPr>
            </a:lvl1pPr>
          </a:lstStyle>
          <a:p>
            <a:pPr>
              <a:defRPr/>
            </a:pPr>
            <a:r>
              <a:rPr lang="fr-FR"/>
              <a:t>••• </a:t>
            </a:r>
            <a:fld id="{046BFB17-C4B3-4368-9DCC-E1846F2014D8}"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107841589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ftr" sz="quarter" idx="10"/>
          </p:nvPr>
        </p:nvSpPr>
        <p:spPr/>
        <p:txBody>
          <a:bodyPr/>
          <a:lstStyle>
            <a:lvl1pPr>
              <a:defRPr>
                <a:cs typeface="+mn-cs"/>
              </a:defRPr>
            </a:lvl1pPr>
          </a:lstStyle>
          <a:p>
            <a:pPr>
              <a:defRPr/>
            </a:pPr>
            <a:endParaRPr lang="en-GB"/>
          </a:p>
        </p:txBody>
      </p:sp>
      <p:sp>
        <p:nvSpPr>
          <p:cNvPr id="5" name="Rectangle 4"/>
          <p:cNvSpPr>
            <a:spLocks noGrp="1" noChangeArrowheads="1"/>
          </p:cNvSpPr>
          <p:nvPr>
            <p:ph type="sldNum" sz="quarter" idx="11"/>
          </p:nvPr>
        </p:nvSpPr>
        <p:spPr/>
        <p:txBody>
          <a:bodyPr/>
          <a:lstStyle>
            <a:lvl1pPr>
              <a:defRPr>
                <a:cs typeface="+mn-cs"/>
              </a:defRPr>
            </a:lvl1pPr>
          </a:lstStyle>
          <a:p>
            <a:pPr>
              <a:defRPr/>
            </a:pPr>
            <a:r>
              <a:rPr lang="fr-FR"/>
              <a:t>••• </a:t>
            </a:r>
            <a:fld id="{9A83A56A-3040-432C-B756-FE7C05881422}"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3801858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fontAlgn="auto">
              <a:spcBef>
                <a:spcPts val="0"/>
              </a:spcBef>
              <a:spcAft>
                <a:spcPts val="0"/>
              </a:spcAft>
              <a:defRPr>
                <a:cs typeface="Arial" pitchFamily="34" charset="0"/>
              </a:defRPr>
            </a:lvl1pPr>
          </a:lstStyle>
          <a:p>
            <a:pPr>
              <a:defRPr/>
            </a:pPr>
            <a:endParaRPr lang="en-GB"/>
          </a:p>
        </p:txBody>
      </p:sp>
      <p:sp>
        <p:nvSpPr>
          <p:cNvPr id="8" name="Rectangle 5"/>
          <p:cNvSpPr>
            <a:spLocks noGrp="1" noChangeArrowheads="1"/>
          </p:cNvSpPr>
          <p:nvPr>
            <p:ph type="ftr" sz="quarter" idx="11"/>
          </p:nvPr>
        </p:nvSpPr>
        <p:spPr/>
        <p:txBody>
          <a:bodyPr/>
          <a:lstStyle>
            <a:lvl1pPr fontAlgn="auto">
              <a:spcBef>
                <a:spcPts val="0"/>
              </a:spcBef>
              <a:spcAft>
                <a:spcPts val="0"/>
              </a:spcAft>
              <a:defRPr>
                <a:cs typeface="Arial" pitchFamily="34" charset="0"/>
              </a:defRPr>
            </a:lvl1pPr>
          </a:lstStyle>
          <a:p>
            <a:pPr>
              <a:defRPr/>
            </a:pPr>
            <a:endParaRPr lang="en-GB"/>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cs typeface="Arial" pitchFamily="34" charset="0"/>
              </a:defRPr>
            </a:lvl1pPr>
          </a:lstStyle>
          <a:p>
            <a:pPr>
              <a:defRPr/>
            </a:pPr>
            <a:fld id="{7179602F-65A9-43C0-8854-C7144373D6C9}" type="slidenum">
              <a:rPr lang="en-GB"/>
              <a:pPr>
                <a:defRPr/>
              </a:pPr>
              <a:t>‹#›</a:t>
            </a:fld>
            <a:endParaRPr lang="en-GB"/>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29450" y="188913"/>
            <a:ext cx="2114550" cy="59832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188913"/>
            <a:ext cx="6191250" cy="5983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ftr" sz="quarter" idx="10"/>
          </p:nvPr>
        </p:nvSpPr>
        <p:spPr/>
        <p:txBody>
          <a:bodyPr/>
          <a:lstStyle>
            <a:lvl1pPr>
              <a:defRPr>
                <a:cs typeface="+mn-cs"/>
              </a:defRPr>
            </a:lvl1pPr>
          </a:lstStyle>
          <a:p>
            <a:pPr>
              <a:defRPr/>
            </a:pPr>
            <a:endParaRPr lang="en-GB"/>
          </a:p>
        </p:txBody>
      </p:sp>
      <p:sp>
        <p:nvSpPr>
          <p:cNvPr id="5" name="Rectangle 4"/>
          <p:cNvSpPr>
            <a:spLocks noGrp="1" noChangeArrowheads="1"/>
          </p:cNvSpPr>
          <p:nvPr>
            <p:ph type="sldNum" sz="quarter" idx="11"/>
          </p:nvPr>
        </p:nvSpPr>
        <p:spPr/>
        <p:txBody>
          <a:bodyPr/>
          <a:lstStyle>
            <a:lvl1pPr>
              <a:defRPr>
                <a:cs typeface="+mn-cs"/>
              </a:defRPr>
            </a:lvl1pPr>
          </a:lstStyle>
          <a:p>
            <a:pPr>
              <a:defRPr/>
            </a:pPr>
            <a:r>
              <a:rPr lang="fr-FR"/>
              <a:t>••• </a:t>
            </a:r>
            <a:fld id="{8D341805-7645-4C92-8BA5-79E82723E41C}"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290596387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3600" y="188913"/>
            <a:ext cx="7010400" cy="719137"/>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4290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267200" y="1981200"/>
            <a:ext cx="34290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ftr" sz="quarter" idx="10"/>
          </p:nvPr>
        </p:nvSpPr>
        <p:spPr/>
        <p:txBody>
          <a:bodyPr/>
          <a:lstStyle>
            <a:lvl1pPr>
              <a:defRPr>
                <a:cs typeface="+mn-cs"/>
              </a:defRPr>
            </a:lvl1pPr>
          </a:lstStyle>
          <a:p>
            <a:pPr>
              <a:defRPr/>
            </a:pPr>
            <a:endParaRPr lang="en-GB"/>
          </a:p>
        </p:txBody>
      </p:sp>
      <p:sp>
        <p:nvSpPr>
          <p:cNvPr id="6" name="Rectangle 5"/>
          <p:cNvSpPr>
            <a:spLocks noGrp="1" noChangeArrowheads="1"/>
          </p:cNvSpPr>
          <p:nvPr>
            <p:ph type="sldNum" sz="quarter" idx="11"/>
          </p:nvPr>
        </p:nvSpPr>
        <p:spPr/>
        <p:txBody>
          <a:bodyPr/>
          <a:lstStyle>
            <a:lvl1pPr>
              <a:defRPr>
                <a:cs typeface="+mn-cs"/>
              </a:defRPr>
            </a:lvl1pPr>
          </a:lstStyle>
          <a:p>
            <a:pPr>
              <a:defRPr/>
            </a:pPr>
            <a:r>
              <a:rPr lang="fr-FR"/>
              <a:t>••• </a:t>
            </a:r>
            <a:fld id="{2FE376EB-339F-4453-A691-A734C13D089E}"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175460513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2133600" y="188913"/>
            <a:ext cx="7010400" cy="719137"/>
          </a:xfrm>
        </p:spPr>
        <p:txBody>
          <a:bodyPr/>
          <a:lstStyle/>
          <a:p>
            <a:r>
              <a:rPr lang="en-US" smtClean="0"/>
              <a:t>Click to edit Master title style</a:t>
            </a:r>
            <a:endParaRPr lang="nl-BE"/>
          </a:p>
        </p:txBody>
      </p:sp>
      <p:sp>
        <p:nvSpPr>
          <p:cNvPr id="3" name="Text Placeholder 2"/>
          <p:cNvSpPr>
            <a:spLocks noGrp="1"/>
          </p:cNvSpPr>
          <p:nvPr>
            <p:ph type="body" sz="half" idx="1"/>
          </p:nvPr>
        </p:nvSpPr>
        <p:spPr>
          <a:xfrm>
            <a:off x="685800" y="1981200"/>
            <a:ext cx="70104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Content Placeholder 3"/>
          <p:cNvSpPr>
            <a:spLocks noGrp="1"/>
          </p:cNvSpPr>
          <p:nvPr>
            <p:ph sz="half" idx="2"/>
          </p:nvPr>
        </p:nvSpPr>
        <p:spPr>
          <a:xfrm>
            <a:off x="685800" y="4152900"/>
            <a:ext cx="70104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5" name="Rectangle 4"/>
          <p:cNvSpPr>
            <a:spLocks noGrp="1" noChangeArrowheads="1"/>
          </p:cNvSpPr>
          <p:nvPr>
            <p:ph type="ftr" sz="quarter" idx="10"/>
          </p:nvPr>
        </p:nvSpPr>
        <p:spPr/>
        <p:txBody>
          <a:bodyPr/>
          <a:lstStyle>
            <a:lvl1pPr>
              <a:defRPr>
                <a:cs typeface="+mn-cs"/>
              </a:defRPr>
            </a:lvl1pPr>
          </a:lstStyle>
          <a:p>
            <a:pPr>
              <a:defRPr/>
            </a:pPr>
            <a:endParaRPr lang="en-GB"/>
          </a:p>
        </p:txBody>
      </p:sp>
      <p:sp>
        <p:nvSpPr>
          <p:cNvPr id="6" name="Rectangle 5"/>
          <p:cNvSpPr>
            <a:spLocks noGrp="1" noChangeArrowheads="1"/>
          </p:cNvSpPr>
          <p:nvPr>
            <p:ph type="sldNum" sz="quarter" idx="11"/>
          </p:nvPr>
        </p:nvSpPr>
        <p:spPr/>
        <p:txBody>
          <a:bodyPr/>
          <a:lstStyle>
            <a:lvl1pPr>
              <a:defRPr>
                <a:cs typeface="+mn-cs"/>
              </a:defRPr>
            </a:lvl1pPr>
          </a:lstStyle>
          <a:p>
            <a:pPr>
              <a:defRPr/>
            </a:pPr>
            <a:r>
              <a:rPr lang="fr-FR"/>
              <a:t>••• </a:t>
            </a:r>
            <a:fld id="{B3F5580C-E751-436D-8829-F3D707C1E517}"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153651062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5" name="Picture 3"/>
          <p:cNvPicPr>
            <a:picLocks noChangeAspect="1"/>
          </p:cNvPicPr>
          <p:nvPr userDrawn="1"/>
        </p:nvPicPr>
        <p:blipFill>
          <a:blip r:embed="rId2">
            <a:extLst>
              <a:ext uri="{28A0092B-C50C-407E-A947-70E740481C1C}">
                <a14:useLocalDpi xmlns:a14="http://schemas.microsoft.com/office/drawing/2010/main" val="0"/>
              </a:ext>
            </a:extLst>
          </a:blip>
          <a:srcRect t="15884" b="-2"/>
          <a:stretch>
            <a:fillRect/>
          </a:stretch>
        </p:blipFill>
        <p:spPr bwMode="auto">
          <a:xfrm>
            <a:off x="-17463" y="1104900"/>
            <a:ext cx="9197976" cy="580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C:\DOCUME~1\lenain\LOCALS~1\Temp\7zECB.tmp\LOGO-CE for RTD EN Positive Cyan.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665538" y="323850"/>
            <a:ext cx="1811337"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19575" y="6430963"/>
            <a:ext cx="685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Content Placeholder 2"/>
          <p:cNvSpPr>
            <a:spLocks noGrp="1"/>
          </p:cNvSpPr>
          <p:nvPr>
            <p:ph idx="10"/>
          </p:nvPr>
        </p:nvSpPr>
        <p:spPr>
          <a:xfrm>
            <a:off x="4122000" y="3212976"/>
            <a:ext cx="4536504" cy="1872208"/>
          </a:xfrm>
          <a:prstGeom prst="rect">
            <a:avLst/>
          </a:prstGeom>
        </p:spPr>
        <p:txBody>
          <a:bodyPr/>
          <a:lstStyle>
            <a:lvl1pPr marL="0" indent="0">
              <a:spcBef>
                <a:spcPts val="0"/>
              </a:spcBef>
              <a:buNone/>
              <a:defRPr sz="2000" b="1" i="0">
                <a:solidFill>
                  <a:schemeClr val="bg1"/>
                </a:solidFill>
                <a:latin typeface="Verdana" pitchFamily="34" charset="0"/>
                <a:ea typeface="Verdana" pitchFamily="34" charset="0"/>
                <a:cs typeface="Verdana" pitchFamily="34" charset="0"/>
              </a:defRPr>
            </a:lvl1pPr>
            <a:lvl3pPr marL="228600" indent="-228600" algn="l">
              <a:defRPr sz="3000" b="1">
                <a:solidFill>
                  <a:schemeClr val="bg1"/>
                </a:solidFill>
              </a:defRPr>
            </a:lvl3pPr>
          </a:lstStyle>
          <a:p>
            <a:pPr lvl="0"/>
            <a:r>
              <a:rPr lang="en-US" dirty="0" smtClean="0"/>
              <a:t>Click to edit Master text styles</a:t>
            </a:r>
          </a:p>
        </p:txBody>
      </p:sp>
      <p:sp>
        <p:nvSpPr>
          <p:cNvPr id="19" name="Title 1"/>
          <p:cNvSpPr>
            <a:spLocks noGrp="1"/>
          </p:cNvSpPr>
          <p:nvPr>
            <p:ph type="title"/>
          </p:nvPr>
        </p:nvSpPr>
        <p:spPr>
          <a:xfrm>
            <a:off x="251520" y="1951427"/>
            <a:ext cx="8640960" cy="2088232"/>
          </a:xfrm>
          <a:prstGeom prst="rect">
            <a:avLst/>
          </a:prstGeom>
        </p:spPr>
        <p:txBody>
          <a:bodyPr/>
          <a:lstStyle>
            <a:lvl1pPr algn="ctr">
              <a:defRPr sz="5400">
                <a:solidFill>
                  <a:srgbClr val="FFD624"/>
                </a:solidFill>
                <a:latin typeface="Verdana" pitchFamily="34" charset="0"/>
                <a:ea typeface="Verdana" pitchFamily="34" charset="0"/>
                <a:cs typeface="Verdana" pitchFamily="34" charset="0"/>
              </a:defRPr>
            </a:lvl1pPr>
          </a:lstStyle>
          <a:p>
            <a:r>
              <a:rPr lang="en-US" dirty="0" smtClean="0"/>
              <a:t>Click to edit Master title style</a:t>
            </a:r>
            <a:endParaRPr lang="en-GB" dirty="0"/>
          </a:p>
        </p:txBody>
      </p:sp>
      <p:sp>
        <p:nvSpPr>
          <p:cNvPr id="20" name="Content Placeholder 2"/>
          <p:cNvSpPr>
            <a:spLocks noGrp="1"/>
          </p:cNvSpPr>
          <p:nvPr>
            <p:ph idx="11"/>
          </p:nvPr>
        </p:nvSpPr>
        <p:spPr>
          <a:xfrm>
            <a:off x="4122000" y="5301208"/>
            <a:ext cx="4456881" cy="720080"/>
          </a:xfrm>
          <a:prstGeom prst="rect">
            <a:avLst/>
          </a:prstGeom>
        </p:spPr>
        <p:txBody>
          <a:bodyPr/>
          <a:lstStyle>
            <a:lvl1pPr marL="0" indent="0">
              <a:spcBef>
                <a:spcPts val="300"/>
              </a:spcBef>
              <a:spcAft>
                <a:spcPts val="300"/>
              </a:spcAft>
              <a:buNone/>
              <a:defRPr sz="1600" b="0" i="0">
                <a:solidFill>
                  <a:schemeClr val="bg1"/>
                </a:solidFill>
                <a:latin typeface="Verdana" pitchFamily="34" charset="0"/>
                <a:ea typeface="Verdana" pitchFamily="34" charset="0"/>
                <a:cs typeface="Verdana" pitchFamily="34" charset="0"/>
              </a:defRPr>
            </a:lvl1pPr>
            <a:lvl3pPr marL="228600" indent="-228600" algn="l">
              <a:defRPr sz="3000" b="1">
                <a:solidFill>
                  <a:schemeClr val="bg1"/>
                </a:solidFill>
              </a:defRPr>
            </a:lvl3pPr>
          </a:lstStyle>
          <a:p>
            <a:pPr lvl="0"/>
            <a:r>
              <a:rPr lang="en-US" dirty="0" smtClean="0"/>
              <a:t>Click to edit Master text styles</a:t>
            </a:r>
          </a:p>
        </p:txBody>
      </p:sp>
    </p:spTree>
    <p:extLst>
      <p:ext uri="{BB962C8B-B14F-4D97-AF65-F5344CB8AC3E}">
        <p14:creationId xmlns:p14="http://schemas.microsoft.com/office/powerpoint/2010/main" val="39214025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lvl1pPr defTabSz="457200">
              <a:defRPr b="1" i="1">
                <a:solidFill>
                  <a:schemeClr val="tx1"/>
                </a:solidFill>
                <a:latin typeface="Trebuchet MS" pitchFamily="34" charset="0"/>
              </a:defRPr>
            </a:lvl1pPr>
            <a:lvl2pPr marL="742950" indent="-285750" defTabSz="457200">
              <a:defRPr b="1" i="1">
                <a:solidFill>
                  <a:schemeClr val="tx1"/>
                </a:solidFill>
                <a:latin typeface="Trebuchet MS" pitchFamily="34" charset="0"/>
              </a:defRPr>
            </a:lvl2pPr>
            <a:lvl3pPr marL="1143000" indent="-228600" defTabSz="457200">
              <a:defRPr b="1" i="1">
                <a:solidFill>
                  <a:schemeClr val="tx1"/>
                </a:solidFill>
                <a:latin typeface="Trebuchet MS" pitchFamily="34" charset="0"/>
              </a:defRPr>
            </a:lvl3pPr>
            <a:lvl4pPr marL="1600200" indent="-228600" defTabSz="457200">
              <a:defRPr b="1" i="1">
                <a:solidFill>
                  <a:schemeClr val="tx1"/>
                </a:solidFill>
                <a:latin typeface="Trebuchet MS" pitchFamily="34" charset="0"/>
              </a:defRPr>
            </a:lvl4pPr>
            <a:lvl5pPr marL="2057400" indent="-228600" defTabSz="457200">
              <a:defRPr b="1" i="1">
                <a:solidFill>
                  <a:schemeClr val="tx1"/>
                </a:solidFill>
                <a:latin typeface="Trebuchet MS" pitchFamily="34" charset="0"/>
              </a:defRPr>
            </a:lvl5pPr>
            <a:lvl6pPr marL="2514600" indent="-228600" algn="ctr" defTabSz="457200" eaLnBrk="0" fontAlgn="base" hangingPunct="0">
              <a:spcBef>
                <a:spcPct val="0"/>
              </a:spcBef>
              <a:spcAft>
                <a:spcPct val="0"/>
              </a:spcAft>
              <a:defRPr b="1" i="1">
                <a:solidFill>
                  <a:schemeClr val="tx1"/>
                </a:solidFill>
                <a:latin typeface="Trebuchet MS" pitchFamily="34" charset="0"/>
              </a:defRPr>
            </a:lvl6pPr>
            <a:lvl7pPr marL="2971800" indent="-228600" algn="ctr" defTabSz="457200" eaLnBrk="0" fontAlgn="base" hangingPunct="0">
              <a:spcBef>
                <a:spcPct val="0"/>
              </a:spcBef>
              <a:spcAft>
                <a:spcPct val="0"/>
              </a:spcAft>
              <a:defRPr b="1" i="1">
                <a:solidFill>
                  <a:schemeClr val="tx1"/>
                </a:solidFill>
                <a:latin typeface="Trebuchet MS" pitchFamily="34" charset="0"/>
              </a:defRPr>
            </a:lvl7pPr>
            <a:lvl8pPr marL="3429000" indent="-228600" algn="ctr" defTabSz="457200" eaLnBrk="0" fontAlgn="base" hangingPunct="0">
              <a:spcBef>
                <a:spcPct val="0"/>
              </a:spcBef>
              <a:spcAft>
                <a:spcPct val="0"/>
              </a:spcAft>
              <a:defRPr b="1" i="1">
                <a:solidFill>
                  <a:schemeClr val="tx1"/>
                </a:solidFill>
                <a:latin typeface="Trebuchet MS" pitchFamily="34" charset="0"/>
              </a:defRPr>
            </a:lvl8pPr>
            <a:lvl9pPr marL="3886200" indent="-228600" algn="ctr" defTabSz="457200" eaLnBrk="0" fontAlgn="base" hangingPunct="0">
              <a:spcBef>
                <a:spcPct val="0"/>
              </a:spcBef>
              <a:spcAft>
                <a:spcPct val="0"/>
              </a:spcAft>
              <a:defRPr b="1" i="1">
                <a:solidFill>
                  <a:schemeClr val="tx1"/>
                </a:solidFill>
                <a:latin typeface="Trebuchet MS" pitchFamily="34" charset="0"/>
              </a:defRPr>
            </a:lvl9pPr>
          </a:lstStyle>
          <a:p>
            <a:pPr algn="ctr">
              <a:defRPr/>
            </a:pPr>
            <a:endParaRPr lang="el-GR" altLang="en-US" b="0" i="0" smtClean="0">
              <a:solidFill>
                <a:srgbClr val="FFFFFF"/>
              </a:solidFill>
              <a:latin typeface="Verdana" pitchFamily="34" charset="0"/>
            </a:endParaRPr>
          </a:p>
        </p:txBody>
      </p:sp>
      <p:pic>
        <p:nvPicPr>
          <p:cNvPr id="5" name="Picture 6" descr="LOGO CE-EN-quadri.eps"/>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84"/>
          <p:cNvSpPr>
            <a:spLocks noChangeArrowheads="1"/>
          </p:cNvSpPr>
          <p:nvPr userDrawn="1"/>
        </p:nvSpPr>
        <p:spPr bwMode="auto">
          <a:xfrm>
            <a:off x="4251325" y="1223963"/>
            <a:ext cx="623888" cy="31750"/>
          </a:xfrm>
          <a:prstGeom prst="rect">
            <a:avLst/>
          </a:prstGeom>
          <a:solidFill>
            <a:srgbClr val="EE803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i="1">
                <a:solidFill>
                  <a:schemeClr val="tx1"/>
                </a:solidFill>
                <a:latin typeface="Trebuchet MS" pitchFamily="34" charset="0"/>
              </a:defRPr>
            </a:lvl1pPr>
            <a:lvl2pPr marL="742950" indent="-285750">
              <a:defRPr b="1" i="1">
                <a:solidFill>
                  <a:schemeClr val="tx1"/>
                </a:solidFill>
                <a:latin typeface="Trebuchet MS" pitchFamily="34" charset="0"/>
              </a:defRPr>
            </a:lvl2pPr>
            <a:lvl3pPr marL="1143000" indent="-228600">
              <a:defRPr b="1" i="1">
                <a:solidFill>
                  <a:schemeClr val="tx1"/>
                </a:solidFill>
                <a:latin typeface="Trebuchet MS" pitchFamily="34" charset="0"/>
              </a:defRPr>
            </a:lvl3pPr>
            <a:lvl4pPr marL="1600200" indent="-228600">
              <a:defRPr b="1" i="1">
                <a:solidFill>
                  <a:schemeClr val="tx1"/>
                </a:solidFill>
                <a:latin typeface="Trebuchet MS" pitchFamily="34" charset="0"/>
              </a:defRPr>
            </a:lvl4pPr>
            <a:lvl5pPr marL="2057400" indent="-228600">
              <a:defRPr b="1" i="1">
                <a:solidFill>
                  <a:schemeClr val="tx1"/>
                </a:solidFill>
                <a:latin typeface="Trebuchet MS" pitchFamily="34" charset="0"/>
              </a:defRPr>
            </a:lvl5pPr>
            <a:lvl6pPr marL="2514600" indent="-228600" algn="ctr" eaLnBrk="0" fontAlgn="base" hangingPunct="0">
              <a:spcBef>
                <a:spcPct val="0"/>
              </a:spcBef>
              <a:spcAft>
                <a:spcPct val="0"/>
              </a:spcAft>
              <a:defRPr b="1" i="1">
                <a:solidFill>
                  <a:schemeClr val="tx1"/>
                </a:solidFill>
                <a:latin typeface="Trebuchet MS" pitchFamily="34" charset="0"/>
              </a:defRPr>
            </a:lvl6pPr>
            <a:lvl7pPr marL="2971800" indent="-228600" algn="ctr" eaLnBrk="0" fontAlgn="base" hangingPunct="0">
              <a:spcBef>
                <a:spcPct val="0"/>
              </a:spcBef>
              <a:spcAft>
                <a:spcPct val="0"/>
              </a:spcAft>
              <a:defRPr b="1" i="1">
                <a:solidFill>
                  <a:schemeClr val="tx1"/>
                </a:solidFill>
                <a:latin typeface="Trebuchet MS" pitchFamily="34" charset="0"/>
              </a:defRPr>
            </a:lvl7pPr>
            <a:lvl8pPr marL="3429000" indent="-228600" algn="ctr" eaLnBrk="0" fontAlgn="base" hangingPunct="0">
              <a:spcBef>
                <a:spcPct val="0"/>
              </a:spcBef>
              <a:spcAft>
                <a:spcPct val="0"/>
              </a:spcAft>
              <a:defRPr b="1" i="1">
                <a:solidFill>
                  <a:schemeClr val="tx1"/>
                </a:solidFill>
                <a:latin typeface="Trebuchet MS" pitchFamily="34" charset="0"/>
              </a:defRPr>
            </a:lvl8pPr>
            <a:lvl9pPr marL="3886200" indent="-228600" algn="ctr" eaLnBrk="0" fontAlgn="base" hangingPunct="0">
              <a:spcBef>
                <a:spcPct val="0"/>
              </a:spcBef>
              <a:spcAft>
                <a:spcPct val="0"/>
              </a:spcAft>
              <a:defRPr b="1" i="1">
                <a:solidFill>
                  <a:schemeClr val="tx1"/>
                </a:solidFill>
                <a:latin typeface="Trebuchet MS" pitchFamily="34" charset="0"/>
              </a:defRPr>
            </a:lvl9pPr>
          </a:lstStyle>
          <a:p>
            <a:pPr>
              <a:defRPr/>
            </a:pPr>
            <a:endParaRPr lang="el-GR" altLang="en-US" sz="1200" b="0" i="0" smtClean="0">
              <a:solidFill>
                <a:srgbClr val="0F5494"/>
              </a:solidFill>
              <a:latin typeface="Verdana" pitchFamily="34" charset="0"/>
            </a:endParaRPr>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fr-BE" noProof="0" smtClean="0"/>
              <a:t>Title</a:t>
            </a:r>
            <a:endParaRPr lang="en-GB"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fr-BE" noProof="0" smtClean="0"/>
              <a:t>Subtitle</a:t>
            </a:r>
            <a:endParaRPr lang="en-GB" noProof="0" smtClean="0"/>
          </a:p>
        </p:txBody>
      </p:sp>
      <p:sp>
        <p:nvSpPr>
          <p:cNvPr id="7" name="Rectangle 6"/>
          <p:cNvSpPr>
            <a:spLocks noGrp="1" noChangeArrowheads="1"/>
          </p:cNvSpPr>
          <p:nvPr>
            <p:ph type="dt" sz="half" idx="10"/>
          </p:nvPr>
        </p:nvSpPr>
        <p:spPr/>
        <p:txBody>
          <a:bodyPr/>
          <a:lstStyle>
            <a:lvl1pPr algn="ctr" eaLnBrk="0" fontAlgn="auto" hangingPunct="0">
              <a:spcBef>
                <a:spcPts val="0"/>
              </a:spcBef>
              <a:spcAft>
                <a:spcPts val="0"/>
              </a:spcAft>
              <a:defRPr sz="1200" b="1" i="1">
                <a:solidFill>
                  <a:srgbClr val="FFFFFF"/>
                </a:solidFill>
                <a:latin typeface="+mn-lt"/>
                <a:cs typeface="Arial" pitchFamily="34" charset="0"/>
              </a:defRPr>
            </a:lvl1pPr>
          </a:lstStyle>
          <a:p>
            <a:pPr>
              <a:defRPr/>
            </a:pPr>
            <a:endParaRPr lang="en-GB"/>
          </a:p>
        </p:txBody>
      </p:sp>
      <p:sp>
        <p:nvSpPr>
          <p:cNvPr id="8" name="Rectangle 7"/>
          <p:cNvSpPr>
            <a:spLocks noGrp="1" noChangeArrowheads="1"/>
          </p:cNvSpPr>
          <p:nvPr>
            <p:ph type="ftr" sz="quarter" idx="11"/>
          </p:nvPr>
        </p:nvSpPr>
        <p:spPr/>
        <p:txBody>
          <a:bodyPr/>
          <a:lstStyle>
            <a:lvl1pPr eaLnBrk="0" fontAlgn="auto" hangingPunct="0">
              <a:spcBef>
                <a:spcPts val="0"/>
              </a:spcBef>
              <a:spcAft>
                <a:spcPts val="0"/>
              </a:spcAft>
              <a:defRPr b="1" i="1">
                <a:solidFill>
                  <a:srgbClr val="FFFFFF"/>
                </a:solidFill>
                <a:latin typeface="+mn-lt"/>
                <a:cs typeface="Arial" pitchFamily="34" charset="0"/>
              </a:defRPr>
            </a:lvl1pPr>
          </a:lstStyle>
          <a:p>
            <a:pPr>
              <a:defRPr/>
            </a:pPr>
            <a:endParaRPr lang="en-GB"/>
          </a:p>
        </p:txBody>
      </p:sp>
      <p:sp>
        <p:nvSpPr>
          <p:cNvPr id="9" name="Rectangle 8"/>
          <p:cNvSpPr>
            <a:spLocks noGrp="1" noChangeArrowheads="1"/>
          </p:cNvSpPr>
          <p:nvPr>
            <p:ph type="sldNum" sz="quarter" idx="12"/>
          </p:nvPr>
        </p:nvSpPr>
        <p:spPr/>
        <p:txBody>
          <a:bodyPr/>
          <a:lstStyle>
            <a:lvl1pPr eaLnBrk="0" fontAlgn="auto" hangingPunct="0">
              <a:spcBef>
                <a:spcPts val="0"/>
              </a:spcBef>
              <a:spcAft>
                <a:spcPts val="0"/>
              </a:spcAft>
              <a:defRPr b="1" i="1">
                <a:solidFill>
                  <a:srgbClr val="FFFFFF"/>
                </a:solidFill>
                <a:latin typeface="+mn-lt"/>
                <a:cs typeface="Arial" pitchFamily="34" charset="0"/>
              </a:defRPr>
            </a:lvl1pPr>
          </a:lstStyle>
          <a:p>
            <a:pPr>
              <a:defRPr/>
            </a:pPr>
            <a:fld id="{47AE05E6-568F-4A5C-8EEA-787408942580}" type="slidenum">
              <a:rPr lang="en-GB"/>
              <a:pPr>
                <a:defRPr/>
              </a:pPr>
              <a:t>‹#›</a:t>
            </a:fld>
            <a:endParaRPr lang="en-GB"/>
          </a:p>
        </p:txBody>
      </p:sp>
    </p:spTree>
    <p:extLst>
      <p:ext uri="{BB962C8B-B14F-4D97-AF65-F5344CB8AC3E}">
        <p14:creationId xmlns:p14="http://schemas.microsoft.com/office/powerpoint/2010/main" val="73901910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lgn="ctr" eaLnBrk="0" fontAlgn="auto" hangingPunct="0">
              <a:spcBef>
                <a:spcPts val="0"/>
              </a:spcBef>
              <a:spcAft>
                <a:spcPts val="0"/>
              </a:spcAft>
              <a:defRPr b="1" i="1">
                <a:cs typeface="Arial" pitchFamily="34" charset="0"/>
              </a:defRPr>
            </a:lvl1pPr>
          </a:lstStyle>
          <a:p>
            <a:pPr>
              <a:defRPr/>
            </a:pPr>
            <a:endParaRPr lang="en-GB"/>
          </a:p>
        </p:txBody>
      </p:sp>
      <p:sp>
        <p:nvSpPr>
          <p:cNvPr id="5" name="Rectangle 5"/>
          <p:cNvSpPr>
            <a:spLocks noGrp="1" noChangeArrowheads="1"/>
          </p:cNvSpPr>
          <p:nvPr>
            <p:ph type="ftr" sz="quarter" idx="11"/>
          </p:nvPr>
        </p:nvSpPr>
        <p:spPr/>
        <p:txBody>
          <a:bodyPr/>
          <a:lstStyle>
            <a:lvl1pPr eaLnBrk="0" fontAlgn="auto" hangingPunct="0">
              <a:spcBef>
                <a:spcPts val="0"/>
              </a:spcBef>
              <a:spcAft>
                <a:spcPts val="0"/>
              </a:spcAft>
              <a:defRPr b="1" i="1">
                <a:cs typeface="Arial" pitchFamily="34" charset="0"/>
              </a:defRPr>
            </a:lvl1pPr>
          </a:lstStyle>
          <a:p>
            <a:pPr>
              <a:defRPr/>
            </a:pPr>
            <a:endParaRPr lang="en-GB"/>
          </a:p>
        </p:txBody>
      </p:sp>
      <p:sp>
        <p:nvSpPr>
          <p:cNvPr id="6" name="Rectangle 6"/>
          <p:cNvSpPr>
            <a:spLocks noGrp="1" noChangeArrowheads="1"/>
          </p:cNvSpPr>
          <p:nvPr>
            <p:ph type="sldNum" sz="quarter" idx="12"/>
          </p:nvPr>
        </p:nvSpPr>
        <p:spPr/>
        <p:txBody>
          <a:bodyPr/>
          <a:lstStyle>
            <a:lvl1pPr eaLnBrk="0" fontAlgn="auto" hangingPunct="0">
              <a:spcBef>
                <a:spcPts val="0"/>
              </a:spcBef>
              <a:spcAft>
                <a:spcPts val="0"/>
              </a:spcAft>
              <a:defRPr b="1" i="1">
                <a:cs typeface="Arial" pitchFamily="34" charset="0"/>
              </a:defRPr>
            </a:lvl1pPr>
          </a:lstStyle>
          <a:p>
            <a:pPr>
              <a:defRPr/>
            </a:pPr>
            <a:fld id="{10DFE1C0-9D08-4FA1-8D84-3281E04E5794}" type="slidenum">
              <a:rPr lang="en-GB"/>
              <a:pPr>
                <a:defRPr/>
              </a:pPr>
              <a:t>‹#›</a:t>
            </a:fld>
            <a:endParaRPr lang="en-GB"/>
          </a:p>
        </p:txBody>
      </p:sp>
    </p:spTree>
    <p:extLst>
      <p:ext uri="{BB962C8B-B14F-4D97-AF65-F5344CB8AC3E}">
        <p14:creationId xmlns:p14="http://schemas.microsoft.com/office/powerpoint/2010/main" val="187614006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lgn="ctr" eaLnBrk="0" fontAlgn="auto" hangingPunct="0">
              <a:spcBef>
                <a:spcPts val="0"/>
              </a:spcBef>
              <a:spcAft>
                <a:spcPts val="0"/>
              </a:spcAft>
              <a:defRPr b="1" i="1">
                <a:cs typeface="Arial" pitchFamily="34" charset="0"/>
              </a:defRPr>
            </a:lvl1pPr>
          </a:lstStyle>
          <a:p>
            <a:pPr>
              <a:defRPr/>
            </a:pPr>
            <a:endParaRPr lang="en-GB"/>
          </a:p>
        </p:txBody>
      </p:sp>
      <p:sp>
        <p:nvSpPr>
          <p:cNvPr id="5" name="Rectangle 5"/>
          <p:cNvSpPr>
            <a:spLocks noGrp="1" noChangeArrowheads="1"/>
          </p:cNvSpPr>
          <p:nvPr>
            <p:ph type="ftr" sz="quarter" idx="11"/>
          </p:nvPr>
        </p:nvSpPr>
        <p:spPr/>
        <p:txBody>
          <a:bodyPr/>
          <a:lstStyle>
            <a:lvl1pPr eaLnBrk="0" fontAlgn="auto" hangingPunct="0">
              <a:spcBef>
                <a:spcPts val="0"/>
              </a:spcBef>
              <a:spcAft>
                <a:spcPts val="0"/>
              </a:spcAft>
              <a:defRPr b="1" i="1">
                <a:cs typeface="Arial" pitchFamily="34" charset="0"/>
              </a:defRPr>
            </a:lvl1pPr>
          </a:lstStyle>
          <a:p>
            <a:pPr>
              <a:defRPr/>
            </a:pPr>
            <a:endParaRPr lang="en-GB"/>
          </a:p>
        </p:txBody>
      </p:sp>
      <p:sp>
        <p:nvSpPr>
          <p:cNvPr id="6" name="Rectangle 6"/>
          <p:cNvSpPr>
            <a:spLocks noGrp="1" noChangeArrowheads="1"/>
          </p:cNvSpPr>
          <p:nvPr>
            <p:ph type="sldNum" sz="quarter" idx="12"/>
          </p:nvPr>
        </p:nvSpPr>
        <p:spPr/>
        <p:txBody>
          <a:bodyPr/>
          <a:lstStyle>
            <a:lvl1pPr eaLnBrk="0" fontAlgn="auto" hangingPunct="0">
              <a:spcBef>
                <a:spcPts val="0"/>
              </a:spcBef>
              <a:spcAft>
                <a:spcPts val="0"/>
              </a:spcAft>
              <a:defRPr b="1" i="1">
                <a:cs typeface="Arial" pitchFamily="34" charset="0"/>
              </a:defRPr>
            </a:lvl1pPr>
          </a:lstStyle>
          <a:p>
            <a:pPr>
              <a:defRPr/>
            </a:pPr>
            <a:fld id="{FF0B2210-1CFC-4894-AAA9-2E2B0B098094}" type="slidenum">
              <a:rPr lang="en-GB"/>
              <a:pPr>
                <a:defRPr/>
              </a:pPr>
              <a:t>‹#›</a:t>
            </a:fld>
            <a:endParaRPr lang="en-GB"/>
          </a:p>
        </p:txBody>
      </p:sp>
    </p:spTree>
    <p:extLst>
      <p:ext uri="{BB962C8B-B14F-4D97-AF65-F5344CB8AC3E}">
        <p14:creationId xmlns:p14="http://schemas.microsoft.com/office/powerpoint/2010/main" val="163672599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lgn="ctr" eaLnBrk="0" fontAlgn="auto" hangingPunct="0">
              <a:spcBef>
                <a:spcPts val="0"/>
              </a:spcBef>
              <a:spcAft>
                <a:spcPts val="0"/>
              </a:spcAft>
              <a:defRPr b="1" i="1">
                <a:cs typeface="Arial" pitchFamily="34" charset="0"/>
              </a:defRPr>
            </a:lvl1pPr>
          </a:lstStyle>
          <a:p>
            <a:pPr>
              <a:defRPr/>
            </a:pPr>
            <a:endParaRPr lang="en-GB"/>
          </a:p>
        </p:txBody>
      </p:sp>
      <p:sp>
        <p:nvSpPr>
          <p:cNvPr id="8" name="Rectangle 5"/>
          <p:cNvSpPr>
            <a:spLocks noGrp="1" noChangeArrowheads="1"/>
          </p:cNvSpPr>
          <p:nvPr>
            <p:ph type="ftr" sz="quarter" idx="11"/>
          </p:nvPr>
        </p:nvSpPr>
        <p:spPr/>
        <p:txBody>
          <a:bodyPr/>
          <a:lstStyle>
            <a:lvl1pPr eaLnBrk="0" fontAlgn="auto" hangingPunct="0">
              <a:spcBef>
                <a:spcPts val="0"/>
              </a:spcBef>
              <a:spcAft>
                <a:spcPts val="0"/>
              </a:spcAft>
              <a:defRPr b="1" i="1">
                <a:cs typeface="Arial" pitchFamily="34" charset="0"/>
              </a:defRPr>
            </a:lvl1pPr>
          </a:lstStyle>
          <a:p>
            <a:pPr>
              <a:defRPr/>
            </a:pPr>
            <a:endParaRPr lang="en-GB"/>
          </a:p>
        </p:txBody>
      </p:sp>
      <p:sp>
        <p:nvSpPr>
          <p:cNvPr id="9" name="Rectangle 6"/>
          <p:cNvSpPr>
            <a:spLocks noGrp="1" noChangeArrowheads="1"/>
          </p:cNvSpPr>
          <p:nvPr>
            <p:ph type="sldNum" sz="quarter" idx="12"/>
          </p:nvPr>
        </p:nvSpPr>
        <p:spPr/>
        <p:txBody>
          <a:bodyPr/>
          <a:lstStyle>
            <a:lvl1pPr eaLnBrk="0" fontAlgn="auto" hangingPunct="0">
              <a:spcBef>
                <a:spcPts val="0"/>
              </a:spcBef>
              <a:spcAft>
                <a:spcPts val="0"/>
              </a:spcAft>
              <a:defRPr b="1" i="1">
                <a:cs typeface="Arial" pitchFamily="34" charset="0"/>
              </a:defRPr>
            </a:lvl1pPr>
          </a:lstStyle>
          <a:p>
            <a:pPr>
              <a:defRPr/>
            </a:pPr>
            <a:fld id="{13A1DD68-D6C0-4F51-B3CF-EE90AED777AA}" type="slidenum">
              <a:rPr lang="en-GB"/>
              <a:pPr>
                <a:defRPr/>
              </a:pPr>
              <a:t>‹#›</a:t>
            </a:fld>
            <a:endParaRPr lang="en-GB"/>
          </a:p>
        </p:txBody>
      </p:sp>
    </p:spTree>
    <p:extLst>
      <p:ext uri="{BB962C8B-B14F-4D97-AF65-F5344CB8AC3E}">
        <p14:creationId xmlns:p14="http://schemas.microsoft.com/office/powerpoint/2010/main" val="150953447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lgn="ctr" eaLnBrk="0" fontAlgn="auto" hangingPunct="0">
              <a:spcBef>
                <a:spcPts val="0"/>
              </a:spcBef>
              <a:spcAft>
                <a:spcPts val="0"/>
              </a:spcAft>
              <a:defRPr b="1" i="1">
                <a:cs typeface="Arial" pitchFamily="34" charset="0"/>
              </a:defRPr>
            </a:lvl1pPr>
          </a:lstStyle>
          <a:p>
            <a:pPr>
              <a:defRPr/>
            </a:pPr>
            <a:endParaRPr lang="en-GB"/>
          </a:p>
        </p:txBody>
      </p:sp>
      <p:sp>
        <p:nvSpPr>
          <p:cNvPr id="4" name="Rectangle 5"/>
          <p:cNvSpPr>
            <a:spLocks noGrp="1" noChangeArrowheads="1"/>
          </p:cNvSpPr>
          <p:nvPr>
            <p:ph type="ftr" sz="quarter" idx="11"/>
          </p:nvPr>
        </p:nvSpPr>
        <p:spPr/>
        <p:txBody>
          <a:bodyPr/>
          <a:lstStyle>
            <a:lvl1pPr eaLnBrk="0" fontAlgn="auto" hangingPunct="0">
              <a:spcBef>
                <a:spcPts val="0"/>
              </a:spcBef>
              <a:spcAft>
                <a:spcPts val="0"/>
              </a:spcAft>
              <a:defRPr b="1" i="1">
                <a:cs typeface="Arial" pitchFamily="34" charset="0"/>
              </a:defRPr>
            </a:lvl1pPr>
          </a:lstStyle>
          <a:p>
            <a:pPr>
              <a:defRPr/>
            </a:pPr>
            <a:endParaRPr lang="en-GB"/>
          </a:p>
        </p:txBody>
      </p:sp>
      <p:sp>
        <p:nvSpPr>
          <p:cNvPr id="5" name="Rectangle 6"/>
          <p:cNvSpPr>
            <a:spLocks noGrp="1" noChangeArrowheads="1"/>
          </p:cNvSpPr>
          <p:nvPr>
            <p:ph type="sldNum" sz="quarter" idx="12"/>
          </p:nvPr>
        </p:nvSpPr>
        <p:spPr/>
        <p:txBody>
          <a:bodyPr/>
          <a:lstStyle>
            <a:lvl1pPr eaLnBrk="0" fontAlgn="auto" hangingPunct="0">
              <a:spcBef>
                <a:spcPts val="0"/>
              </a:spcBef>
              <a:spcAft>
                <a:spcPts val="0"/>
              </a:spcAft>
              <a:defRPr b="1" i="1">
                <a:cs typeface="Arial" pitchFamily="34" charset="0"/>
              </a:defRPr>
            </a:lvl1pPr>
          </a:lstStyle>
          <a:p>
            <a:pPr>
              <a:defRPr/>
            </a:pPr>
            <a:fld id="{46C61911-C9FA-46AA-8D79-0A7290142AF9}" type="slidenum">
              <a:rPr lang="en-GB"/>
              <a:pPr>
                <a:defRPr/>
              </a:pPr>
              <a:t>‹#›</a:t>
            </a:fld>
            <a:endParaRPr lang="en-GB"/>
          </a:p>
        </p:txBody>
      </p:sp>
    </p:spTree>
    <p:extLst>
      <p:ext uri="{BB962C8B-B14F-4D97-AF65-F5344CB8AC3E}">
        <p14:creationId xmlns:p14="http://schemas.microsoft.com/office/powerpoint/2010/main" val="278786167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lgn="ctr" eaLnBrk="0" fontAlgn="auto" hangingPunct="0">
              <a:spcBef>
                <a:spcPts val="0"/>
              </a:spcBef>
              <a:spcAft>
                <a:spcPts val="0"/>
              </a:spcAft>
              <a:defRPr b="1" i="1">
                <a:cs typeface="Arial" pitchFamily="34" charset="0"/>
              </a:defRPr>
            </a:lvl1pPr>
          </a:lstStyle>
          <a:p>
            <a:pPr>
              <a:defRPr/>
            </a:pPr>
            <a:endParaRPr lang="en-GB"/>
          </a:p>
        </p:txBody>
      </p:sp>
      <p:sp>
        <p:nvSpPr>
          <p:cNvPr id="3" name="Rectangle 5"/>
          <p:cNvSpPr>
            <a:spLocks noGrp="1" noChangeArrowheads="1"/>
          </p:cNvSpPr>
          <p:nvPr>
            <p:ph type="ftr" sz="quarter" idx="11"/>
          </p:nvPr>
        </p:nvSpPr>
        <p:spPr/>
        <p:txBody>
          <a:bodyPr/>
          <a:lstStyle>
            <a:lvl1pPr eaLnBrk="0" fontAlgn="auto" hangingPunct="0">
              <a:spcBef>
                <a:spcPts val="0"/>
              </a:spcBef>
              <a:spcAft>
                <a:spcPts val="0"/>
              </a:spcAft>
              <a:defRPr b="1" i="1">
                <a:cs typeface="Arial" pitchFamily="34" charset="0"/>
              </a:defRPr>
            </a:lvl1pPr>
          </a:lstStyle>
          <a:p>
            <a:pPr>
              <a:defRPr/>
            </a:pPr>
            <a:endParaRPr lang="en-GB"/>
          </a:p>
        </p:txBody>
      </p:sp>
      <p:sp>
        <p:nvSpPr>
          <p:cNvPr id="4" name="Rectangle 6"/>
          <p:cNvSpPr>
            <a:spLocks noGrp="1" noChangeArrowheads="1"/>
          </p:cNvSpPr>
          <p:nvPr>
            <p:ph type="sldNum" sz="quarter" idx="12"/>
          </p:nvPr>
        </p:nvSpPr>
        <p:spPr/>
        <p:txBody>
          <a:bodyPr/>
          <a:lstStyle>
            <a:lvl1pPr eaLnBrk="0" fontAlgn="auto" hangingPunct="0">
              <a:spcBef>
                <a:spcPts val="0"/>
              </a:spcBef>
              <a:spcAft>
                <a:spcPts val="0"/>
              </a:spcAft>
              <a:defRPr b="1" i="1">
                <a:cs typeface="Arial" pitchFamily="34" charset="0"/>
              </a:defRPr>
            </a:lvl1pPr>
          </a:lstStyle>
          <a:p>
            <a:pPr>
              <a:defRPr/>
            </a:pPr>
            <a:fld id="{C8BD6730-12FA-46FF-9F63-31F6D3467C9E}" type="slidenum">
              <a:rPr lang="en-GB"/>
              <a:pPr>
                <a:defRPr/>
              </a:pPr>
              <a:t>‹#›</a:t>
            </a:fld>
            <a:endParaRPr lang="en-GB"/>
          </a:p>
        </p:txBody>
      </p:sp>
    </p:spTree>
    <p:extLst>
      <p:ext uri="{BB962C8B-B14F-4D97-AF65-F5344CB8AC3E}">
        <p14:creationId xmlns:p14="http://schemas.microsoft.com/office/powerpoint/2010/main" val="3671323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fontAlgn="auto">
              <a:spcBef>
                <a:spcPts val="0"/>
              </a:spcBef>
              <a:spcAft>
                <a:spcPts val="0"/>
              </a:spcAft>
              <a:defRPr>
                <a:cs typeface="Arial" pitchFamily="34" charset="0"/>
              </a:defRPr>
            </a:lvl1pPr>
          </a:lstStyle>
          <a:p>
            <a:pPr>
              <a:defRPr/>
            </a:pPr>
            <a:endParaRPr lang="en-GB"/>
          </a:p>
        </p:txBody>
      </p:sp>
      <p:sp>
        <p:nvSpPr>
          <p:cNvPr id="4" name="Rectangle 5"/>
          <p:cNvSpPr>
            <a:spLocks noGrp="1" noChangeArrowheads="1"/>
          </p:cNvSpPr>
          <p:nvPr>
            <p:ph type="ftr" sz="quarter" idx="11"/>
          </p:nvPr>
        </p:nvSpPr>
        <p:spPr/>
        <p:txBody>
          <a:bodyPr/>
          <a:lstStyle>
            <a:lvl1pPr fontAlgn="auto">
              <a:spcBef>
                <a:spcPts val="0"/>
              </a:spcBef>
              <a:spcAft>
                <a:spcPts val="0"/>
              </a:spcAft>
              <a:defRPr>
                <a:cs typeface="Arial" pitchFamily="34" charset="0"/>
              </a:defRPr>
            </a:lvl1pPr>
          </a:lstStyle>
          <a:p>
            <a:pPr>
              <a:defRPr/>
            </a:pPr>
            <a:endParaRPr lang="en-GB"/>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cs typeface="Arial" pitchFamily="34" charset="0"/>
              </a:defRPr>
            </a:lvl1pPr>
          </a:lstStyle>
          <a:p>
            <a:pPr>
              <a:defRPr/>
            </a:pPr>
            <a:fld id="{F5D1D08B-257B-4148-AF14-91BD609C9606}" type="slidenum">
              <a:rPr lang="en-GB"/>
              <a:pPr>
                <a:defRPr/>
              </a:pPr>
              <a:t>‹#›</a:t>
            </a:fld>
            <a:endParaRPr lang="en-GB"/>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lgn="ctr" eaLnBrk="0" fontAlgn="auto" hangingPunct="0">
              <a:spcBef>
                <a:spcPts val="0"/>
              </a:spcBef>
              <a:spcAft>
                <a:spcPts val="0"/>
              </a:spcAft>
              <a:defRPr b="1" i="1">
                <a:cs typeface="Arial" pitchFamily="34" charset="0"/>
              </a:defRPr>
            </a:lvl1pPr>
          </a:lstStyle>
          <a:p>
            <a:pPr>
              <a:defRPr/>
            </a:pPr>
            <a:endParaRPr lang="en-GB"/>
          </a:p>
        </p:txBody>
      </p:sp>
      <p:sp>
        <p:nvSpPr>
          <p:cNvPr id="6" name="Rectangle 5"/>
          <p:cNvSpPr>
            <a:spLocks noGrp="1" noChangeArrowheads="1"/>
          </p:cNvSpPr>
          <p:nvPr>
            <p:ph type="ftr" sz="quarter" idx="11"/>
          </p:nvPr>
        </p:nvSpPr>
        <p:spPr/>
        <p:txBody>
          <a:bodyPr/>
          <a:lstStyle>
            <a:lvl1pPr eaLnBrk="0" fontAlgn="auto" hangingPunct="0">
              <a:spcBef>
                <a:spcPts val="0"/>
              </a:spcBef>
              <a:spcAft>
                <a:spcPts val="0"/>
              </a:spcAft>
              <a:defRPr b="1" i="1">
                <a:cs typeface="Arial" pitchFamily="34" charset="0"/>
              </a:defRPr>
            </a:lvl1pPr>
          </a:lstStyle>
          <a:p>
            <a:pPr>
              <a:defRPr/>
            </a:pPr>
            <a:endParaRPr lang="en-GB"/>
          </a:p>
        </p:txBody>
      </p:sp>
      <p:sp>
        <p:nvSpPr>
          <p:cNvPr id="7" name="Rectangle 6"/>
          <p:cNvSpPr>
            <a:spLocks noGrp="1" noChangeArrowheads="1"/>
          </p:cNvSpPr>
          <p:nvPr>
            <p:ph type="sldNum" sz="quarter" idx="12"/>
          </p:nvPr>
        </p:nvSpPr>
        <p:spPr/>
        <p:txBody>
          <a:bodyPr/>
          <a:lstStyle>
            <a:lvl1pPr eaLnBrk="0" fontAlgn="auto" hangingPunct="0">
              <a:spcBef>
                <a:spcPts val="0"/>
              </a:spcBef>
              <a:spcAft>
                <a:spcPts val="0"/>
              </a:spcAft>
              <a:defRPr b="1" i="1">
                <a:cs typeface="Arial" pitchFamily="34" charset="0"/>
              </a:defRPr>
            </a:lvl1pPr>
          </a:lstStyle>
          <a:p>
            <a:pPr>
              <a:defRPr/>
            </a:pPr>
            <a:fld id="{B895514E-B2C1-4DE4-81EF-59424EF59554}" type="slidenum">
              <a:rPr lang="en-GB"/>
              <a:pPr>
                <a:defRPr/>
              </a:pPr>
              <a:t>‹#›</a:t>
            </a:fld>
            <a:endParaRPr lang="en-GB"/>
          </a:p>
        </p:txBody>
      </p:sp>
    </p:spTree>
    <p:extLst>
      <p:ext uri="{BB962C8B-B14F-4D97-AF65-F5344CB8AC3E}">
        <p14:creationId xmlns:p14="http://schemas.microsoft.com/office/powerpoint/2010/main" val="356375141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lgn="ctr" eaLnBrk="0" fontAlgn="auto" hangingPunct="0">
              <a:spcBef>
                <a:spcPts val="0"/>
              </a:spcBef>
              <a:spcAft>
                <a:spcPts val="0"/>
              </a:spcAft>
              <a:defRPr b="1" i="1">
                <a:cs typeface="Arial" pitchFamily="34" charset="0"/>
              </a:defRPr>
            </a:lvl1pPr>
          </a:lstStyle>
          <a:p>
            <a:pPr>
              <a:defRPr/>
            </a:pPr>
            <a:endParaRPr lang="en-GB"/>
          </a:p>
        </p:txBody>
      </p:sp>
      <p:sp>
        <p:nvSpPr>
          <p:cNvPr id="6" name="Rectangle 5"/>
          <p:cNvSpPr>
            <a:spLocks noGrp="1" noChangeArrowheads="1"/>
          </p:cNvSpPr>
          <p:nvPr>
            <p:ph type="ftr" sz="quarter" idx="11"/>
          </p:nvPr>
        </p:nvSpPr>
        <p:spPr/>
        <p:txBody>
          <a:bodyPr/>
          <a:lstStyle>
            <a:lvl1pPr eaLnBrk="0" fontAlgn="auto" hangingPunct="0">
              <a:spcBef>
                <a:spcPts val="0"/>
              </a:spcBef>
              <a:spcAft>
                <a:spcPts val="0"/>
              </a:spcAft>
              <a:defRPr b="1" i="1">
                <a:cs typeface="Arial" pitchFamily="34" charset="0"/>
              </a:defRPr>
            </a:lvl1pPr>
          </a:lstStyle>
          <a:p>
            <a:pPr>
              <a:defRPr/>
            </a:pPr>
            <a:endParaRPr lang="en-GB"/>
          </a:p>
        </p:txBody>
      </p:sp>
      <p:sp>
        <p:nvSpPr>
          <p:cNvPr id="7" name="Rectangle 6"/>
          <p:cNvSpPr>
            <a:spLocks noGrp="1" noChangeArrowheads="1"/>
          </p:cNvSpPr>
          <p:nvPr>
            <p:ph type="sldNum" sz="quarter" idx="12"/>
          </p:nvPr>
        </p:nvSpPr>
        <p:spPr/>
        <p:txBody>
          <a:bodyPr/>
          <a:lstStyle>
            <a:lvl1pPr eaLnBrk="0" fontAlgn="auto" hangingPunct="0">
              <a:spcBef>
                <a:spcPts val="0"/>
              </a:spcBef>
              <a:spcAft>
                <a:spcPts val="0"/>
              </a:spcAft>
              <a:defRPr b="1" i="1">
                <a:cs typeface="Arial" pitchFamily="34" charset="0"/>
              </a:defRPr>
            </a:lvl1pPr>
          </a:lstStyle>
          <a:p>
            <a:pPr>
              <a:defRPr/>
            </a:pPr>
            <a:fld id="{B0E99931-7313-47E1-82ED-2C24613EF248}" type="slidenum">
              <a:rPr lang="en-GB"/>
              <a:pPr>
                <a:defRPr/>
              </a:pPr>
              <a:t>‹#›</a:t>
            </a:fld>
            <a:endParaRPr lang="en-GB"/>
          </a:p>
        </p:txBody>
      </p:sp>
    </p:spTree>
    <p:extLst>
      <p:ext uri="{BB962C8B-B14F-4D97-AF65-F5344CB8AC3E}">
        <p14:creationId xmlns:p14="http://schemas.microsoft.com/office/powerpoint/2010/main" val="250642877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lgn="ctr" eaLnBrk="0" fontAlgn="auto" hangingPunct="0">
              <a:spcBef>
                <a:spcPts val="0"/>
              </a:spcBef>
              <a:spcAft>
                <a:spcPts val="0"/>
              </a:spcAft>
              <a:defRPr b="1" i="1">
                <a:cs typeface="Arial" pitchFamily="34" charset="0"/>
              </a:defRPr>
            </a:lvl1pPr>
          </a:lstStyle>
          <a:p>
            <a:pPr>
              <a:defRPr/>
            </a:pPr>
            <a:endParaRPr lang="en-GB"/>
          </a:p>
        </p:txBody>
      </p:sp>
      <p:sp>
        <p:nvSpPr>
          <p:cNvPr id="5" name="Rectangle 5"/>
          <p:cNvSpPr>
            <a:spLocks noGrp="1" noChangeArrowheads="1"/>
          </p:cNvSpPr>
          <p:nvPr>
            <p:ph type="ftr" sz="quarter" idx="11"/>
          </p:nvPr>
        </p:nvSpPr>
        <p:spPr/>
        <p:txBody>
          <a:bodyPr/>
          <a:lstStyle>
            <a:lvl1pPr eaLnBrk="0" fontAlgn="auto" hangingPunct="0">
              <a:spcBef>
                <a:spcPts val="0"/>
              </a:spcBef>
              <a:spcAft>
                <a:spcPts val="0"/>
              </a:spcAft>
              <a:defRPr b="1" i="1">
                <a:cs typeface="Arial" pitchFamily="34" charset="0"/>
              </a:defRPr>
            </a:lvl1pPr>
          </a:lstStyle>
          <a:p>
            <a:pPr>
              <a:defRPr/>
            </a:pPr>
            <a:endParaRPr lang="en-GB"/>
          </a:p>
        </p:txBody>
      </p:sp>
      <p:sp>
        <p:nvSpPr>
          <p:cNvPr id="6" name="Rectangle 6"/>
          <p:cNvSpPr>
            <a:spLocks noGrp="1" noChangeArrowheads="1"/>
          </p:cNvSpPr>
          <p:nvPr>
            <p:ph type="sldNum" sz="quarter" idx="12"/>
          </p:nvPr>
        </p:nvSpPr>
        <p:spPr/>
        <p:txBody>
          <a:bodyPr/>
          <a:lstStyle>
            <a:lvl1pPr eaLnBrk="0" fontAlgn="auto" hangingPunct="0">
              <a:spcBef>
                <a:spcPts val="0"/>
              </a:spcBef>
              <a:spcAft>
                <a:spcPts val="0"/>
              </a:spcAft>
              <a:defRPr b="1" i="1">
                <a:cs typeface="Arial" pitchFamily="34" charset="0"/>
              </a:defRPr>
            </a:lvl1pPr>
          </a:lstStyle>
          <a:p>
            <a:pPr>
              <a:defRPr/>
            </a:pPr>
            <a:fld id="{09AD0F89-F60C-429B-ADC9-BD756CDFB86A}" type="slidenum">
              <a:rPr lang="en-GB"/>
              <a:pPr>
                <a:defRPr/>
              </a:pPr>
              <a:t>‹#›</a:t>
            </a:fld>
            <a:endParaRPr lang="en-GB"/>
          </a:p>
        </p:txBody>
      </p:sp>
    </p:spTree>
    <p:extLst>
      <p:ext uri="{BB962C8B-B14F-4D97-AF65-F5344CB8AC3E}">
        <p14:creationId xmlns:p14="http://schemas.microsoft.com/office/powerpoint/2010/main" val="58554642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lgn="ctr" eaLnBrk="0" fontAlgn="auto" hangingPunct="0">
              <a:spcBef>
                <a:spcPts val="0"/>
              </a:spcBef>
              <a:spcAft>
                <a:spcPts val="0"/>
              </a:spcAft>
              <a:defRPr b="1" i="1">
                <a:cs typeface="Arial" pitchFamily="34" charset="0"/>
              </a:defRPr>
            </a:lvl1pPr>
          </a:lstStyle>
          <a:p>
            <a:pPr>
              <a:defRPr/>
            </a:pPr>
            <a:endParaRPr lang="en-GB"/>
          </a:p>
        </p:txBody>
      </p:sp>
      <p:sp>
        <p:nvSpPr>
          <p:cNvPr id="5" name="Rectangle 5"/>
          <p:cNvSpPr>
            <a:spLocks noGrp="1" noChangeArrowheads="1"/>
          </p:cNvSpPr>
          <p:nvPr>
            <p:ph type="ftr" sz="quarter" idx="11"/>
          </p:nvPr>
        </p:nvSpPr>
        <p:spPr/>
        <p:txBody>
          <a:bodyPr/>
          <a:lstStyle>
            <a:lvl1pPr eaLnBrk="0" fontAlgn="auto" hangingPunct="0">
              <a:spcBef>
                <a:spcPts val="0"/>
              </a:spcBef>
              <a:spcAft>
                <a:spcPts val="0"/>
              </a:spcAft>
              <a:defRPr b="1" i="1">
                <a:cs typeface="Arial" pitchFamily="34" charset="0"/>
              </a:defRPr>
            </a:lvl1pPr>
          </a:lstStyle>
          <a:p>
            <a:pPr>
              <a:defRPr/>
            </a:pPr>
            <a:endParaRPr lang="en-GB"/>
          </a:p>
        </p:txBody>
      </p:sp>
      <p:sp>
        <p:nvSpPr>
          <p:cNvPr id="6" name="Rectangle 6"/>
          <p:cNvSpPr>
            <a:spLocks noGrp="1" noChangeArrowheads="1"/>
          </p:cNvSpPr>
          <p:nvPr>
            <p:ph type="sldNum" sz="quarter" idx="12"/>
          </p:nvPr>
        </p:nvSpPr>
        <p:spPr/>
        <p:txBody>
          <a:bodyPr/>
          <a:lstStyle>
            <a:lvl1pPr eaLnBrk="0" fontAlgn="auto" hangingPunct="0">
              <a:spcBef>
                <a:spcPts val="0"/>
              </a:spcBef>
              <a:spcAft>
                <a:spcPts val="0"/>
              </a:spcAft>
              <a:defRPr b="1" i="1">
                <a:cs typeface="Arial" pitchFamily="34" charset="0"/>
              </a:defRPr>
            </a:lvl1pPr>
          </a:lstStyle>
          <a:p>
            <a:pPr>
              <a:defRPr/>
            </a:pPr>
            <a:fld id="{FF670E44-FA36-43D2-9016-63B0142309C9}" type="slidenum">
              <a:rPr lang="en-GB"/>
              <a:pPr>
                <a:defRPr/>
              </a:pPr>
              <a:t>‹#›</a:t>
            </a:fld>
            <a:endParaRPr lang="en-GB"/>
          </a:p>
        </p:txBody>
      </p:sp>
    </p:spTree>
    <p:extLst>
      <p:ext uri="{BB962C8B-B14F-4D97-AF65-F5344CB8AC3E}">
        <p14:creationId xmlns:p14="http://schemas.microsoft.com/office/powerpoint/2010/main" val="161157103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ftr" sz="quarter" idx="10"/>
          </p:nvPr>
        </p:nvSpPr>
        <p:spPr/>
        <p:txBody>
          <a:bodyPr/>
          <a:lstStyle>
            <a:lvl1pPr>
              <a:defRPr>
                <a:cs typeface="+mn-cs"/>
              </a:defRPr>
            </a:lvl1pPr>
          </a:lstStyle>
          <a:p>
            <a:pPr>
              <a:defRPr/>
            </a:pPr>
            <a:endParaRPr lang="en-GB"/>
          </a:p>
        </p:txBody>
      </p:sp>
      <p:sp>
        <p:nvSpPr>
          <p:cNvPr id="5" name="Rectangle 4"/>
          <p:cNvSpPr>
            <a:spLocks noGrp="1" noChangeArrowheads="1"/>
          </p:cNvSpPr>
          <p:nvPr>
            <p:ph type="sldNum" sz="quarter" idx="11"/>
          </p:nvPr>
        </p:nvSpPr>
        <p:spPr/>
        <p:txBody>
          <a:bodyPr/>
          <a:lstStyle>
            <a:lvl1pPr>
              <a:defRPr>
                <a:cs typeface="+mn-cs"/>
              </a:defRPr>
            </a:lvl1pPr>
          </a:lstStyle>
          <a:p>
            <a:pPr>
              <a:defRPr/>
            </a:pPr>
            <a:r>
              <a:rPr lang="fr-FR"/>
              <a:t>••• </a:t>
            </a:r>
            <a:fld id="{9F8B6FB8-6960-477C-B051-258150D5AFE3}"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344770518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ftr" sz="quarter" idx="10"/>
          </p:nvPr>
        </p:nvSpPr>
        <p:spPr/>
        <p:txBody>
          <a:bodyPr/>
          <a:lstStyle>
            <a:lvl1pPr>
              <a:defRPr>
                <a:cs typeface="+mn-cs"/>
              </a:defRPr>
            </a:lvl1pPr>
          </a:lstStyle>
          <a:p>
            <a:pPr>
              <a:defRPr/>
            </a:pPr>
            <a:endParaRPr lang="en-GB"/>
          </a:p>
        </p:txBody>
      </p:sp>
      <p:sp>
        <p:nvSpPr>
          <p:cNvPr id="5" name="Rectangle 4"/>
          <p:cNvSpPr>
            <a:spLocks noGrp="1" noChangeArrowheads="1"/>
          </p:cNvSpPr>
          <p:nvPr>
            <p:ph type="sldNum" sz="quarter" idx="11"/>
          </p:nvPr>
        </p:nvSpPr>
        <p:spPr/>
        <p:txBody>
          <a:bodyPr/>
          <a:lstStyle>
            <a:lvl1pPr>
              <a:defRPr>
                <a:cs typeface="+mn-cs"/>
              </a:defRPr>
            </a:lvl1pPr>
          </a:lstStyle>
          <a:p>
            <a:pPr>
              <a:defRPr/>
            </a:pPr>
            <a:r>
              <a:rPr lang="fr-FR"/>
              <a:t>••• </a:t>
            </a:r>
            <a:fld id="{1829D04D-A8FF-453B-B230-A23CBA958EB9}"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384334894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ftr" sz="quarter" idx="10"/>
          </p:nvPr>
        </p:nvSpPr>
        <p:spPr/>
        <p:txBody>
          <a:bodyPr/>
          <a:lstStyle>
            <a:lvl1pPr>
              <a:defRPr>
                <a:cs typeface="+mn-cs"/>
              </a:defRPr>
            </a:lvl1pPr>
          </a:lstStyle>
          <a:p>
            <a:pPr>
              <a:defRPr/>
            </a:pPr>
            <a:endParaRPr lang="en-GB"/>
          </a:p>
        </p:txBody>
      </p:sp>
      <p:sp>
        <p:nvSpPr>
          <p:cNvPr id="5" name="Rectangle 4"/>
          <p:cNvSpPr>
            <a:spLocks noGrp="1" noChangeArrowheads="1"/>
          </p:cNvSpPr>
          <p:nvPr>
            <p:ph type="sldNum" sz="quarter" idx="11"/>
          </p:nvPr>
        </p:nvSpPr>
        <p:spPr/>
        <p:txBody>
          <a:bodyPr/>
          <a:lstStyle>
            <a:lvl1pPr>
              <a:defRPr>
                <a:cs typeface="+mn-cs"/>
              </a:defRPr>
            </a:lvl1pPr>
          </a:lstStyle>
          <a:p>
            <a:pPr>
              <a:defRPr/>
            </a:pPr>
            <a:r>
              <a:rPr lang="fr-FR"/>
              <a:t>••• </a:t>
            </a:r>
            <a:fld id="{345D98F8-16B8-4281-A796-86399C543063}"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5182935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429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267200" y="1981200"/>
            <a:ext cx="3429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ftr" sz="quarter" idx="10"/>
          </p:nvPr>
        </p:nvSpPr>
        <p:spPr/>
        <p:txBody>
          <a:bodyPr/>
          <a:lstStyle>
            <a:lvl1pPr>
              <a:defRPr>
                <a:cs typeface="+mn-cs"/>
              </a:defRPr>
            </a:lvl1pPr>
          </a:lstStyle>
          <a:p>
            <a:pPr>
              <a:defRPr/>
            </a:pPr>
            <a:endParaRPr lang="en-GB"/>
          </a:p>
        </p:txBody>
      </p:sp>
      <p:sp>
        <p:nvSpPr>
          <p:cNvPr id="6" name="Rectangle 5"/>
          <p:cNvSpPr>
            <a:spLocks noGrp="1" noChangeArrowheads="1"/>
          </p:cNvSpPr>
          <p:nvPr>
            <p:ph type="sldNum" sz="quarter" idx="11"/>
          </p:nvPr>
        </p:nvSpPr>
        <p:spPr/>
        <p:txBody>
          <a:bodyPr/>
          <a:lstStyle>
            <a:lvl1pPr>
              <a:defRPr>
                <a:cs typeface="+mn-cs"/>
              </a:defRPr>
            </a:lvl1pPr>
          </a:lstStyle>
          <a:p>
            <a:pPr>
              <a:defRPr/>
            </a:pPr>
            <a:r>
              <a:rPr lang="fr-FR"/>
              <a:t>••• </a:t>
            </a:r>
            <a:fld id="{1895D905-1FF6-4786-B089-DF06C5D9BF31}"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88551988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6"/>
          <p:cNvSpPr>
            <a:spLocks noGrp="1" noChangeArrowheads="1"/>
          </p:cNvSpPr>
          <p:nvPr>
            <p:ph type="ftr" sz="quarter" idx="10"/>
          </p:nvPr>
        </p:nvSpPr>
        <p:spPr/>
        <p:txBody>
          <a:bodyPr/>
          <a:lstStyle>
            <a:lvl1pPr>
              <a:defRPr>
                <a:cs typeface="+mn-cs"/>
              </a:defRPr>
            </a:lvl1pPr>
          </a:lstStyle>
          <a:p>
            <a:pPr>
              <a:defRPr/>
            </a:pPr>
            <a:endParaRPr lang="en-GB"/>
          </a:p>
        </p:txBody>
      </p:sp>
      <p:sp>
        <p:nvSpPr>
          <p:cNvPr id="8" name="Rectangle 7"/>
          <p:cNvSpPr>
            <a:spLocks noGrp="1" noChangeArrowheads="1"/>
          </p:cNvSpPr>
          <p:nvPr>
            <p:ph type="sldNum" sz="quarter" idx="11"/>
          </p:nvPr>
        </p:nvSpPr>
        <p:spPr/>
        <p:txBody>
          <a:bodyPr/>
          <a:lstStyle>
            <a:lvl1pPr>
              <a:defRPr>
                <a:cs typeface="+mn-cs"/>
              </a:defRPr>
            </a:lvl1pPr>
          </a:lstStyle>
          <a:p>
            <a:pPr>
              <a:defRPr/>
            </a:pPr>
            <a:r>
              <a:rPr lang="fr-FR"/>
              <a:t>••• </a:t>
            </a:r>
            <a:fld id="{640A9EF8-8F2D-45D0-840E-BF8598D5F6CD}"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127994220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2"/>
          <p:cNvSpPr>
            <a:spLocks noGrp="1" noChangeArrowheads="1"/>
          </p:cNvSpPr>
          <p:nvPr>
            <p:ph type="ftr" sz="quarter" idx="10"/>
          </p:nvPr>
        </p:nvSpPr>
        <p:spPr/>
        <p:txBody>
          <a:bodyPr/>
          <a:lstStyle>
            <a:lvl1pPr>
              <a:defRPr>
                <a:cs typeface="+mn-cs"/>
              </a:defRPr>
            </a:lvl1pPr>
          </a:lstStyle>
          <a:p>
            <a:pPr>
              <a:defRPr/>
            </a:pPr>
            <a:endParaRPr lang="en-GB"/>
          </a:p>
        </p:txBody>
      </p:sp>
      <p:sp>
        <p:nvSpPr>
          <p:cNvPr id="4" name="Rectangle 3"/>
          <p:cNvSpPr>
            <a:spLocks noGrp="1" noChangeArrowheads="1"/>
          </p:cNvSpPr>
          <p:nvPr>
            <p:ph type="sldNum" sz="quarter" idx="11"/>
          </p:nvPr>
        </p:nvSpPr>
        <p:spPr/>
        <p:txBody>
          <a:bodyPr/>
          <a:lstStyle>
            <a:lvl1pPr>
              <a:defRPr>
                <a:cs typeface="+mn-cs"/>
              </a:defRPr>
            </a:lvl1pPr>
          </a:lstStyle>
          <a:p>
            <a:pPr>
              <a:defRPr/>
            </a:pPr>
            <a:r>
              <a:rPr lang="fr-FR"/>
              <a:t>••• </a:t>
            </a:r>
            <a:fld id="{42F11515-BB99-43F3-AD51-D345DF2E4432}"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524575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cs typeface="Arial" pitchFamily="34" charset="0"/>
              </a:defRPr>
            </a:lvl1pPr>
          </a:lstStyle>
          <a:p>
            <a:pPr>
              <a:defRPr/>
            </a:pPr>
            <a:endParaRPr lang="en-GB"/>
          </a:p>
        </p:txBody>
      </p:sp>
      <p:sp>
        <p:nvSpPr>
          <p:cNvPr id="3" name="Rectangle 5"/>
          <p:cNvSpPr>
            <a:spLocks noGrp="1" noChangeArrowheads="1"/>
          </p:cNvSpPr>
          <p:nvPr>
            <p:ph type="ftr" sz="quarter" idx="11"/>
          </p:nvPr>
        </p:nvSpPr>
        <p:spPr/>
        <p:txBody>
          <a:bodyPr/>
          <a:lstStyle>
            <a:lvl1pPr fontAlgn="auto">
              <a:spcBef>
                <a:spcPts val="0"/>
              </a:spcBef>
              <a:spcAft>
                <a:spcPts val="0"/>
              </a:spcAft>
              <a:defRPr>
                <a:cs typeface="Arial" pitchFamily="34" charset="0"/>
              </a:defRPr>
            </a:lvl1pPr>
          </a:lstStyle>
          <a:p>
            <a:pPr>
              <a:defRPr/>
            </a:pPr>
            <a:endParaRPr lang="en-GB"/>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cs typeface="Arial" pitchFamily="34" charset="0"/>
              </a:defRPr>
            </a:lvl1pPr>
          </a:lstStyle>
          <a:p>
            <a:pPr>
              <a:defRPr/>
            </a:pPr>
            <a:fld id="{F71262B8-9270-4787-9E0D-821B09C9C861}" type="slidenum">
              <a:rPr lang="en-GB"/>
              <a:pPr>
                <a:defRPr/>
              </a:pPr>
              <a:t>‹#›</a:t>
            </a:fld>
            <a:endParaRPr lang="en-GB"/>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noChangeArrowheads="1"/>
          </p:cNvSpPr>
          <p:nvPr>
            <p:ph type="ftr" sz="quarter" idx="10"/>
          </p:nvPr>
        </p:nvSpPr>
        <p:spPr/>
        <p:txBody>
          <a:bodyPr/>
          <a:lstStyle>
            <a:lvl1pPr>
              <a:defRPr>
                <a:cs typeface="+mn-cs"/>
              </a:defRPr>
            </a:lvl1pPr>
          </a:lstStyle>
          <a:p>
            <a:pPr>
              <a:defRPr/>
            </a:pPr>
            <a:endParaRPr lang="en-GB"/>
          </a:p>
        </p:txBody>
      </p:sp>
      <p:sp>
        <p:nvSpPr>
          <p:cNvPr id="3" name="Rectangle 2"/>
          <p:cNvSpPr>
            <a:spLocks noGrp="1" noChangeArrowheads="1"/>
          </p:cNvSpPr>
          <p:nvPr>
            <p:ph type="sldNum" sz="quarter" idx="11"/>
          </p:nvPr>
        </p:nvSpPr>
        <p:spPr/>
        <p:txBody>
          <a:bodyPr/>
          <a:lstStyle>
            <a:lvl1pPr>
              <a:defRPr>
                <a:cs typeface="+mn-cs"/>
              </a:defRPr>
            </a:lvl1pPr>
          </a:lstStyle>
          <a:p>
            <a:pPr>
              <a:defRPr/>
            </a:pPr>
            <a:r>
              <a:rPr lang="fr-FR"/>
              <a:t>••• </a:t>
            </a:r>
            <a:fld id="{20F5B7B3-4092-45A9-85F3-B0D5CE50F397}"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273009938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p:txBody>
          <a:bodyPr/>
          <a:lstStyle>
            <a:lvl1pPr>
              <a:defRPr>
                <a:cs typeface="+mn-cs"/>
              </a:defRPr>
            </a:lvl1pPr>
          </a:lstStyle>
          <a:p>
            <a:pPr>
              <a:defRPr/>
            </a:pPr>
            <a:endParaRPr lang="en-GB"/>
          </a:p>
        </p:txBody>
      </p:sp>
      <p:sp>
        <p:nvSpPr>
          <p:cNvPr id="6" name="Rectangle 5"/>
          <p:cNvSpPr>
            <a:spLocks noGrp="1" noChangeArrowheads="1"/>
          </p:cNvSpPr>
          <p:nvPr>
            <p:ph type="sldNum" sz="quarter" idx="11"/>
          </p:nvPr>
        </p:nvSpPr>
        <p:spPr/>
        <p:txBody>
          <a:bodyPr/>
          <a:lstStyle>
            <a:lvl1pPr>
              <a:defRPr>
                <a:cs typeface="+mn-cs"/>
              </a:defRPr>
            </a:lvl1pPr>
          </a:lstStyle>
          <a:p>
            <a:pPr>
              <a:defRPr/>
            </a:pPr>
            <a:r>
              <a:rPr lang="fr-FR"/>
              <a:t>••• </a:t>
            </a:r>
            <a:fld id="{8D568C4E-82BF-493F-9A69-28955D14BF4E}"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177583126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p:txBody>
          <a:bodyPr/>
          <a:lstStyle>
            <a:lvl1pPr>
              <a:defRPr>
                <a:cs typeface="+mn-cs"/>
              </a:defRPr>
            </a:lvl1pPr>
          </a:lstStyle>
          <a:p>
            <a:pPr>
              <a:defRPr/>
            </a:pPr>
            <a:endParaRPr lang="en-GB"/>
          </a:p>
        </p:txBody>
      </p:sp>
      <p:sp>
        <p:nvSpPr>
          <p:cNvPr id="6" name="Rectangle 5"/>
          <p:cNvSpPr>
            <a:spLocks noGrp="1" noChangeArrowheads="1"/>
          </p:cNvSpPr>
          <p:nvPr>
            <p:ph type="sldNum" sz="quarter" idx="11"/>
          </p:nvPr>
        </p:nvSpPr>
        <p:spPr/>
        <p:txBody>
          <a:bodyPr/>
          <a:lstStyle>
            <a:lvl1pPr>
              <a:defRPr>
                <a:cs typeface="+mn-cs"/>
              </a:defRPr>
            </a:lvl1pPr>
          </a:lstStyle>
          <a:p>
            <a:pPr>
              <a:defRPr/>
            </a:pPr>
            <a:r>
              <a:rPr lang="fr-FR"/>
              <a:t>••• </a:t>
            </a:r>
            <a:fld id="{E6E520D6-9C01-49F7-9CED-60022148C62E}"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122291607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ftr" sz="quarter" idx="10"/>
          </p:nvPr>
        </p:nvSpPr>
        <p:spPr/>
        <p:txBody>
          <a:bodyPr/>
          <a:lstStyle>
            <a:lvl1pPr>
              <a:defRPr>
                <a:cs typeface="+mn-cs"/>
              </a:defRPr>
            </a:lvl1pPr>
          </a:lstStyle>
          <a:p>
            <a:pPr>
              <a:defRPr/>
            </a:pPr>
            <a:endParaRPr lang="en-GB"/>
          </a:p>
        </p:txBody>
      </p:sp>
      <p:sp>
        <p:nvSpPr>
          <p:cNvPr id="5" name="Rectangle 4"/>
          <p:cNvSpPr>
            <a:spLocks noGrp="1" noChangeArrowheads="1"/>
          </p:cNvSpPr>
          <p:nvPr>
            <p:ph type="sldNum" sz="quarter" idx="11"/>
          </p:nvPr>
        </p:nvSpPr>
        <p:spPr/>
        <p:txBody>
          <a:bodyPr/>
          <a:lstStyle>
            <a:lvl1pPr>
              <a:defRPr>
                <a:cs typeface="+mn-cs"/>
              </a:defRPr>
            </a:lvl1pPr>
          </a:lstStyle>
          <a:p>
            <a:pPr>
              <a:defRPr/>
            </a:pPr>
            <a:r>
              <a:rPr lang="fr-FR"/>
              <a:t>••• </a:t>
            </a:r>
            <a:fld id="{E4DF0EE8-8180-456F-97DA-933DAD66970C}"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368082772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29450" y="188913"/>
            <a:ext cx="2114550" cy="59832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188913"/>
            <a:ext cx="6191250" cy="5983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ftr" sz="quarter" idx="10"/>
          </p:nvPr>
        </p:nvSpPr>
        <p:spPr/>
        <p:txBody>
          <a:bodyPr/>
          <a:lstStyle>
            <a:lvl1pPr>
              <a:defRPr>
                <a:cs typeface="+mn-cs"/>
              </a:defRPr>
            </a:lvl1pPr>
          </a:lstStyle>
          <a:p>
            <a:pPr>
              <a:defRPr/>
            </a:pPr>
            <a:endParaRPr lang="en-GB"/>
          </a:p>
        </p:txBody>
      </p:sp>
      <p:sp>
        <p:nvSpPr>
          <p:cNvPr id="5" name="Rectangle 4"/>
          <p:cNvSpPr>
            <a:spLocks noGrp="1" noChangeArrowheads="1"/>
          </p:cNvSpPr>
          <p:nvPr>
            <p:ph type="sldNum" sz="quarter" idx="11"/>
          </p:nvPr>
        </p:nvSpPr>
        <p:spPr/>
        <p:txBody>
          <a:bodyPr/>
          <a:lstStyle>
            <a:lvl1pPr>
              <a:defRPr>
                <a:cs typeface="+mn-cs"/>
              </a:defRPr>
            </a:lvl1pPr>
          </a:lstStyle>
          <a:p>
            <a:pPr>
              <a:defRPr/>
            </a:pPr>
            <a:r>
              <a:rPr lang="fr-FR"/>
              <a:t>••• </a:t>
            </a:r>
            <a:fld id="{80FF0526-EEA6-4DAB-A152-A3C4076C78CD}"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56589008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3600" y="188913"/>
            <a:ext cx="7010400" cy="719137"/>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4290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267200" y="1981200"/>
            <a:ext cx="34290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ftr" sz="quarter" idx="10"/>
          </p:nvPr>
        </p:nvSpPr>
        <p:spPr/>
        <p:txBody>
          <a:bodyPr/>
          <a:lstStyle>
            <a:lvl1pPr>
              <a:defRPr>
                <a:cs typeface="+mn-cs"/>
              </a:defRPr>
            </a:lvl1pPr>
          </a:lstStyle>
          <a:p>
            <a:pPr>
              <a:defRPr/>
            </a:pPr>
            <a:endParaRPr lang="en-GB"/>
          </a:p>
        </p:txBody>
      </p:sp>
      <p:sp>
        <p:nvSpPr>
          <p:cNvPr id="6" name="Rectangle 5"/>
          <p:cNvSpPr>
            <a:spLocks noGrp="1" noChangeArrowheads="1"/>
          </p:cNvSpPr>
          <p:nvPr>
            <p:ph type="sldNum" sz="quarter" idx="11"/>
          </p:nvPr>
        </p:nvSpPr>
        <p:spPr/>
        <p:txBody>
          <a:bodyPr/>
          <a:lstStyle>
            <a:lvl1pPr>
              <a:defRPr>
                <a:cs typeface="+mn-cs"/>
              </a:defRPr>
            </a:lvl1pPr>
          </a:lstStyle>
          <a:p>
            <a:pPr>
              <a:defRPr/>
            </a:pPr>
            <a:r>
              <a:rPr lang="fr-FR"/>
              <a:t>••• </a:t>
            </a:r>
            <a:fld id="{8C37D2F0-CD8E-4DE8-BCCF-E448EF016B87}"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251715527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2133600" y="188913"/>
            <a:ext cx="7010400" cy="719137"/>
          </a:xfrm>
        </p:spPr>
        <p:txBody>
          <a:bodyPr/>
          <a:lstStyle/>
          <a:p>
            <a:r>
              <a:rPr lang="en-US" smtClean="0"/>
              <a:t>Click to edit Master title style</a:t>
            </a:r>
            <a:endParaRPr lang="nl-BE"/>
          </a:p>
        </p:txBody>
      </p:sp>
      <p:sp>
        <p:nvSpPr>
          <p:cNvPr id="3" name="Text Placeholder 2"/>
          <p:cNvSpPr>
            <a:spLocks noGrp="1"/>
          </p:cNvSpPr>
          <p:nvPr>
            <p:ph type="body" sz="half" idx="1"/>
          </p:nvPr>
        </p:nvSpPr>
        <p:spPr>
          <a:xfrm>
            <a:off x="685800" y="1981200"/>
            <a:ext cx="70104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Content Placeholder 3"/>
          <p:cNvSpPr>
            <a:spLocks noGrp="1"/>
          </p:cNvSpPr>
          <p:nvPr>
            <p:ph sz="half" idx="2"/>
          </p:nvPr>
        </p:nvSpPr>
        <p:spPr>
          <a:xfrm>
            <a:off x="685800" y="4152900"/>
            <a:ext cx="70104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5" name="Rectangle 4"/>
          <p:cNvSpPr>
            <a:spLocks noGrp="1" noChangeArrowheads="1"/>
          </p:cNvSpPr>
          <p:nvPr>
            <p:ph type="ftr" sz="quarter" idx="10"/>
          </p:nvPr>
        </p:nvSpPr>
        <p:spPr/>
        <p:txBody>
          <a:bodyPr/>
          <a:lstStyle>
            <a:lvl1pPr>
              <a:defRPr>
                <a:cs typeface="+mn-cs"/>
              </a:defRPr>
            </a:lvl1pPr>
          </a:lstStyle>
          <a:p>
            <a:pPr>
              <a:defRPr/>
            </a:pPr>
            <a:endParaRPr lang="en-GB"/>
          </a:p>
        </p:txBody>
      </p:sp>
      <p:sp>
        <p:nvSpPr>
          <p:cNvPr id="6" name="Rectangle 5"/>
          <p:cNvSpPr>
            <a:spLocks noGrp="1" noChangeArrowheads="1"/>
          </p:cNvSpPr>
          <p:nvPr>
            <p:ph type="sldNum" sz="quarter" idx="11"/>
          </p:nvPr>
        </p:nvSpPr>
        <p:spPr/>
        <p:txBody>
          <a:bodyPr/>
          <a:lstStyle>
            <a:lvl1pPr>
              <a:defRPr>
                <a:cs typeface="+mn-cs"/>
              </a:defRPr>
            </a:lvl1pPr>
          </a:lstStyle>
          <a:p>
            <a:pPr>
              <a:defRPr/>
            </a:pPr>
            <a:r>
              <a:rPr lang="fr-FR"/>
              <a:t>••• </a:t>
            </a:r>
            <a:fld id="{A6A99C6B-CFC6-4D7B-8D68-81CFF4AA966B}" type="slidenum">
              <a:rPr lang="fr-FR">
                <a:solidFill>
                  <a:srgbClr val="0F5494"/>
                </a:solidFill>
              </a:rPr>
              <a:pPr>
                <a:defRPr/>
              </a:pPr>
              <a:t>‹#›</a:t>
            </a:fld>
            <a:endParaRPr lang="fr-FR">
              <a:solidFill>
                <a:srgbClr val="0F5494"/>
              </a:solidFill>
            </a:endParaRPr>
          </a:p>
        </p:txBody>
      </p:sp>
    </p:spTree>
    <p:extLst>
      <p:ext uri="{BB962C8B-B14F-4D97-AF65-F5344CB8AC3E}">
        <p14:creationId xmlns:p14="http://schemas.microsoft.com/office/powerpoint/2010/main" val="308669395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5" name="Picture 3"/>
          <p:cNvPicPr>
            <a:picLocks noChangeAspect="1"/>
          </p:cNvPicPr>
          <p:nvPr userDrawn="1"/>
        </p:nvPicPr>
        <p:blipFill>
          <a:blip r:embed="rId2">
            <a:extLst>
              <a:ext uri="{28A0092B-C50C-407E-A947-70E740481C1C}">
                <a14:useLocalDpi xmlns:a14="http://schemas.microsoft.com/office/drawing/2010/main" val="0"/>
              </a:ext>
            </a:extLst>
          </a:blip>
          <a:srcRect t="15884" b="-2"/>
          <a:stretch>
            <a:fillRect/>
          </a:stretch>
        </p:blipFill>
        <p:spPr bwMode="auto">
          <a:xfrm>
            <a:off x="-17463" y="1104900"/>
            <a:ext cx="9197976" cy="580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C:\DOCUME~1\lenain\LOCALS~1\Temp\7zECB.tmp\LOGO-CE for RTD EN Positive Cyan.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665538" y="323850"/>
            <a:ext cx="1811337"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219575" y="6430963"/>
            <a:ext cx="6858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Content Placeholder 2"/>
          <p:cNvSpPr>
            <a:spLocks noGrp="1"/>
          </p:cNvSpPr>
          <p:nvPr>
            <p:ph idx="10"/>
          </p:nvPr>
        </p:nvSpPr>
        <p:spPr>
          <a:xfrm>
            <a:off x="4122000" y="3212976"/>
            <a:ext cx="4536504" cy="1872208"/>
          </a:xfrm>
          <a:prstGeom prst="rect">
            <a:avLst/>
          </a:prstGeom>
        </p:spPr>
        <p:txBody>
          <a:bodyPr/>
          <a:lstStyle>
            <a:lvl1pPr marL="0" indent="0">
              <a:spcBef>
                <a:spcPts val="0"/>
              </a:spcBef>
              <a:buNone/>
              <a:defRPr sz="2000" b="1" i="0">
                <a:solidFill>
                  <a:schemeClr val="bg1"/>
                </a:solidFill>
                <a:latin typeface="Verdana" pitchFamily="34" charset="0"/>
                <a:ea typeface="Verdana" pitchFamily="34" charset="0"/>
                <a:cs typeface="Verdana" pitchFamily="34" charset="0"/>
              </a:defRPr>
            </a:lvl1pPr>
            <a:lvl3pPr marL="228600" indent="-228600" algn="l">
              <a:defRPr sz="3000" b="1">
                <a:solidFill>
                  <a:schemeClr val="bg1"/>
                </a:solidFill>
              </a:defRPr>
            </a:lvl3pPr>
          </a:lstStyle>
          <a:p>
            <a:pPr lvl="0"/>
            <a:r>
              <a:rPr lang="en-US" dirty="0" smtClean="0"/>
              <a:t>Click to edit Master text styles</a:t>
            </a:r>
          </a:p>
        </p:txBody>
      </p:sp>
      <p:sp>
        <p:nvSpPr>
          <p:cNvPr id="19" name="Title 1"/>
          <p:cNvSpPr>
            <a:spLocks noGrp="1"/>
          </p:cNvSpPr>
          <p:nvPr>
            <p:ph type="title"/>
          </p:nvPr>
        </p:nvSpPr>
        <p:spPr>
          <a:xfrm>
            <a:off x="251520" y="1951427"/>
            <a:ext cx="8640960" cy="2088232"/>
          </a:xfrm>
          <a:prstGeom prst="rect">
            <a:avLst/>
          </a:prstGeom>
        </p:spPr>
        <p:txBody>
          <a:bodyPr/>
          <a:lstStyle>
            <a:lvl1pPr algn="ctr">
              <a:defRPr sz="5400">
                <a:solidFill>
                  <a:srgbClr val="FFD624"/>
                </a:solidFill>
                <a:latin typeface="Verdana" pitchFamily="34" charset="0"/>
                <a:ea typeface="Verdana" pitchFamily="34" charset="0"/>
                <a:cs typeface="Verdana" pitchFamily="34" charset="0"/>
              </a:defRPr>
            </a:lvl1pPr>
          </a:lstStyle>
          <a:p>
            <a:r>
              <a:rPr lang="en-US" dirty="0" smtClean="0"/>
              <a:t>Click to edit Master title style</a:t>
            </a:r>
            <a:endParaRPr lang="en-GB" dirty="0"/>
          </a:p>
        </p:txBody>
      </p:sp>
      <p:sp>
        <p:nvSpPr>
          <p:cNvPr id="20" name="Content Placeholder 2"/>
          <p:cNvSpPr>
            <a:spLocks noGrp="1"/>
          </p:cNvSpPr>
          <p:nvPr>
            <p:ph idx="11"/>
          </p:nvPr>
        </p:nvSpPr>
        <p:spPr>
          <a:xfrm>
            <a:off x="4122000" y="5301208"/>
            <a:ext cx="4456881" cy="720080"/>
          </a:xfrm>
          <a:prstGeom prst="rect">
            <a:avLst/>
          </a:prstGeom>
        </p:spPr>
        <p:txBody>
          <a:bodyPr/>
          <a:lstStyle>
            <a:lvl1pPr marL="0" indent="0">
              <a:spcBef>
                <a:spcPts val="300"/>
              </a:spcBef>
              <a:spcAft>
                <a:spcPts val="300"/>
              </a:spcAft>
              <a:buNone/>
              <a:defRPr sz="1600" b="0" i="0">
                <a:solidFill>
                  <a:schemeClr val="bg1"/>
                </a:solidFill>
                <a:latin typeface="Verdana" pitchFamily="34" charset="0"/>
                <a:ea typeface="Verdana" pitchFamily="34" charset="0"/>
                <a:cs typeface="Verdana" pitchFamily="34" charset="0"/>
              </a:defRPr>
            </a:lvl1pPr>
            <a:lvl3pPr marL="228600" indent="-228600" algn="l">
              <a:defRPr sz="3000" b="1">
                <a:solidFill>
                  <a:schemeClr val="bg1"/>
                </a:solidFill>
              </a:defRPr>
            </a:lvl3pPr>
          </a:lstStyle>
          <a:p>
            <a:pPr lvl="0"/>
            <a:r>
              <a:rPr lang="en-US" dirty="0" smtClean="0"/>
              <a:t>Click to edit Master text styles</a:t>
            </a:r>
          </a:p>
        </p:txBody>
      </p:sp>
    </p:spTree>
    <p:extLst>
      <p:ext uri="{BB962C8B-B14F-4D97-AF65-F5344CB8AC3E}">
        <p14:creationId xmlns:p14="http://schemas.microsoft.com/office/powerpoint/2010/main" val="3900973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p:txBody>
          <a:bodyPr/>
          <a:lstStyle>
            <a:lvl1pPr fontAlgn="auto">
              <a:spcBef>
                <a:spcPts val="0"/>
              </a:spcBef>
              <a:spcAft>
                <a:spcPts val="0"/>
              </a:spcAft>
              <a:defRPr>
                <a:cs typeface="Arial" pitchFamily="34" charset="0"/>
              </a:defRPr>
            </a:lvl1pPr>
          </a:lstStyle>
          <a:p>
            <a:pPr>
              <a:defRPr/>
            </a:pPr>
            <a:endParaRPr lang="en-GB"/>
          </a:p>
        </p:txBody>
      </p:sp>
      <p:sp>
        <p:nvSpPr>
          <p:cNvPr id="6" name="Rectangle 10"/>
          <p:cNvSpPr>
            <a:spLocks noGrp="1" noChangeArrowheads="1"/>
          </p:cNvSpPr>
          <p:nvPr>
            <p:ph type="ftr" sz="quarter" idx="11"/>
          </p:nvPr>
        </p:nvSpPr>
        <p:spPr/>
        <p:txBody>
          <a:bodyPr/>
          <a:lstStyle>
            <a:lvl1pPr fontAlgn="auto">
              <a:spcBef>
                <a:spcPts val="0"/>
              </a:spcBef>
              <a:spcAft>
                <a:spcPts val="0"/>
              </a:spcAft>
              <a:defRPr>
                <a:cs typeface="Arial" pitchFamily="34" charset="0"/>
              </a:defRPr>
            </a:lvl1pPr>
          </a:lstStyle>
          <a:p>
            <a:pPr>
              <a:defRPr/>
            </a:pPr>
            <a:endParaRPr lang="en-GB"/>
          </a:p>
        </p:txBody>
      </p:sp>
      <p:sp>
        <p:nvSpPr>
          <p:cNvPr id="7" name="Rectangle 11"/>
          <p:cNvSpPr>
            <a:spLocks noGrp="1" noChangeArrowheads="1"/>
          </p:cNvSpPr>
          <p:nvPr>
            <p:ph type="sldNum" sz="quarter" idx="12"/>
          </p:nvPr>
        </p:nvSpPr>
        <p:spPr/>
        <p:txBody>
          <a:bodyPr/>
          <a:lstStyle>
            <a:lvl1pPr fontAlgn="auto">
              <a:spcBef>
                <a:spcPts val="0"/>
              </a:spcBef>
              <a:spcAft>
                <a:spcPts val="0"/>
              </a:spcAft>
              <a:defRPr>
                <a:cs typeface="Arial" pitchFamily="34" charset="0"/>
              </a:defRPr>
            </a:lvl1pPr>
          </a:lstStyle>
          <a:p>
            <a:pPr>
              <a:defRPr/>
            </a:pPr>
            <a:fld id="{F70F6059-E96B-4B36-BCB2-7747B440D0CC}"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p:txBody>
          <a:bodyPr/>
          <a:lstStyle>
            <a:lvl1pPr fontAlgn="auto">
              <a:spcBef>
                <a:spcPts val="0"/>
              </a:spcBef>
              <a:spcAft>
                <a:spcPts val="0"/>
              </a:spcAft>
              <a:defRPr>
                <a:cs typeface="Arial" pitchFamily="34" charset="0"/>
              </a:defRPr>
            </a:lvl1pPr>
          </a:lstStyle>
          <a:p>
            <a:pPr>
              <a:defRPr/>
            </a:pPr>
            <a:endParaRPr lang="en-GB"/>
          </a:p>
        </p:txBody>
      </p:sp>
      <p:sp>
        <p:nvSpPr>
          <p:cNvPr id="6" name="Rectangle 10"/>
          <p:cNvSpPr>
            <a:spLocks noGrp="1" noChangeArrowheads="1"/>
          </p:cNvSpPr>
          <p:nvPr>
            <p:ph type="ftr" sz="quarter" idx="11"/>
          </p:nvPr>
        </p:nvSpPr>
        <p:spPr/>
        <p:txBody>
          <a:bodyPr/>
          <a:lstStyle>
            <a:lvl1pPr fontAlgn="auto">
              <a:spcBef>
                <a:spcPts val="0"/>
              </a:spcBef>
              <a:spcAft>
                <a:spcPts val="0"/>
              </a:spcAft>
              <a:defRPr>
                <a:cs typeface="Arial" pitchFamily="34" charset="0"/>
              </a:defRPr>
            </a:lvl1pPr>
          </a:lstStyle>
          <a:p>
            <a:pPr>
              <a:defRPr/>
            </a:pPr>
            <a:endParaRPr lang="en-GB"/>
          </a:p>
        </p:txBody>
      </p:sp>
      <p:sp>
        <p:nvSpPr>
          <p:cNvPr id="7" name="Rectangle 11"/>
          <p:cNvSpPr>
            <a:spLocks noGrp="1" noChangeArrowheads="1"/>
          </p:cNvSpPr>
          <p:nvPr>
            <p:ph type="sldNum" sz="quarter" idx="12"/>
          </p:nvPr>
        </p:nvSpPr>
        <p:spPr/>
        <p:txBody>
          <a:bodyPr/>
          <a:lstStyle>
            <a:lvl1pPr fontAlgn="auto">
              <a:spcBef>
                <a:spcPts val="0"/>
              </a:spcBef>
              <a:spcAft>
                <a:spcPts val="0"/>
              </a:spcAft>
              <a:defRPr>
                <a:cs typeface="Arial" pitchFamily="34" charset="0"/>
              </a:defRPr>
            </a:lvl1pPr>
          </a:lstStyle>
          <a:p>
            <a:pPr>
              <a:defRPr/>
            </a:pPr>
            <a:fld id="{C11EE306-0BAE-4B31-B1AD-274973FFA9BC}"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7.jpe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image" Target="../media/image7.jpeg"/><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2" Type="http://schemas.openxmlformats.org/officeDocument/2006/relationships/slideLayout" Target="../slideLayouts/slideLayout41.xml"/><Relationship Id="rId16" Type="http://schemas.openxmlformats.org/officeDocument/2006/relationships/image" Target="../media/image7.jpeg"/><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theme" Target="../theme/theme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slideLayout" Target="../slideLayouts/slideLayout5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1.xml"/><Relationship Id="rId3" Type="http://schemas.openxmlformats.org/officeDocument/2006/relationships/slideLayout" Target="../slideLayouts/slideLayout56.xml"/><Relationship Id="rId7" Type="http://schemas.openxmlformats.org/officeDocument/2006/relationships/slideLayout" Target="../slideLayouts/slideLayout60.xml"/><Relationship Id="rId12" Type="http://schemas.openxmlformats.org/officeDocument/2006/relationships/image" Target="../media/image1.png"/><Relationship Id="rId2" Type="http://schemas.openxmlformats.org/officeDocument/2006/relationships/slideLayout" Target="../slideLayouts/slideLayout55.xml"/><Relationship Id="rId1" Type="http://schemas.openxmlformats.org/officeDocument/2006/relationships/slideLayout" Target="../slideLayouts/slideLayout54.xml"/><Relationship Id="rId6" Type="http://schemas.openxmlformats.org/officeDocument/2006/relationships/slideLayout" Target="../slideLayouts/slideLayout59.xml"/><Relationship Id="rId11" Type="http://schemas.openxmlformats.org/officeDocument/2006/relationships/theme" Target="../theme/theme5.xml"/><Relationship Id="rId5" Type="http://schemas.openxmlformats.org/officeDocument/2006/relationships/slideLayout" Target="../slideLayouts/slideLayout58.xml"/><Relationship Id="rId10" Type="http://schemas.openxmlformats.org/officeDocument/2006/relationships/slideLayout" Target="../slideLayouts/slideLayout63.xml"/><Relationship Id="rId4" Type="http://schemas.openxmlformats.org/officeDocument/2006/relationships/slideLayout" Target="../slideLayouts/slideLayout57.xml"/><Relationship Id="rId9" Type="http://schemas.openxmlformats.org/officeDocument/2006/relationships/slideLayout" Target="../slideLayouts/slideLayout62.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slideLayout" Target="../slideLayouts/slideLayout7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6" Type="http://schemas.openxmlformats.org/officeDocument/2006/relationships/image" Target="../media/image7.jpeg"/><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5" Type="http://schemas.openxmlformats.org/officeDocument/2006/relationships/theme" Target="../theme/theme6.xml"/><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 Id="rId14" Type="http://schemas.openxmlformats.org/officeDocument/2006/relationships/slideLayout" Target="../slideLayouts/slideLayout7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BE" smtClean="0"/>
              <a:t>Second level</a:t>
            </a:r>
            <a:endParaRPr lang="en-GB" smtClean="0"/>
          </a:p>
          <a:p>
            <a:pPr lvl="1"/>
            <a:r>
              <a:rPr lang="en-GB" smtClean="0"/>
              <a:t>Third level</a:t>
            </a:r>
          </a:p>
          <a:p>
            <a:pPr lvl="2"/>
            <a:r>
              <a:rPr lang="en-GB"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pitchFamily="34" charset="0"/>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pitchFamily="34" charset="0"/>
                <a:cs typeface="+mn-cs"/>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pitchFamily="34" charset="0"/>
                <a:cs typeface="+mn-cs"/>
              </a:defRPr>
            </a:lvl1pPr>
          </a:lstStyle>
          <a:p>
            <a:pPr>
              <a:defRPr/>
            </a:pPr>
            <a:fld id="{C558338F-98A7-4AD4-94B2-4CBBB446CE57}" type="slidenum">
              <a:rPr lang="en-GB"/>
              <a:pPr>
                <a:defRPr/>
              </a:pPr>
              <a:t>‹#›</a:t>
            </a:fld>
            <a:endParaRPr lang="en-GB"/>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a:solidFill>
                <a:srgbClr val="FFFFFF"/>
              </a:solidFill>
            </a:endParaRPr>
          </a:p>
        </p:txBody>
      </p:sp>
      <p:pic>
        <p:nvPicPr>
          <p:cNvPr id="1032" name="Picture 17" descr="LOGO CE_Vertical_EN_NEG_quadri_HR"/>
          <p:cNvPicPr>
            <a:picLocks noChangeAspect="1" noChangeArrowheads="1"/>
          </p:cNvPicPr>
          <p:nvPr userDrawn="1"/>
        </p:nvPicPr>
        <p:blipFill>
          <a:blip r:embed="rId15"/>
          <a:srcRect/>
          <a:stretch>
            <a:fillRect/>
          </a:stretch>
        </p:blipFill>
        <p:spPr bwMode="auto">
          <a:xfrm>
            <a:off x="3957638" y="258763"/>
            <a:ext cx="1436687" cy="1004887"/>
          </a:xfrm>
          <a:prstGeom prst="rect">
            <a:avLst/>
          </a:prstGeom>
          <a:noFill/>
          <a:ln w="9525">
            <a:noFill/>
            <a:miter lim="800000"/>
            <a:headEnd/>
            <a:tailEnd/>
          </a:ln>
        </p:spPr>
      </p:pic>
      <p:sp>
        <p:nvSpPr>
          <p:cNvPr id="1033" name="Rectangle 19"/>
          <p:cNvSpPr>
            <a:spLocks noChangeArrowheads="1"/>
          </p:cNvSpPr>
          <p:nvPr userDrawn="1"/>
        </p:nvSpPr>
        <p:spPr bwMode="auto">
          <a:xfrm>
            <a:off x="4251325" y="1222375"/>
            <a:ext cx="623888" cy="39688"/>
          </a:xfrm>
          <a:prstGeom prst="rect">
            <a:avLst/>
          </a:prstGeom>
          <a:solidFill>
            <a:srgbClr val="EE8032"/>
          </a:solidFill>
          <a:ln w="9525" algn="ctr">
            <a:noFill/>
            <a:miter lim="800000"/>
            <a:headEnd/>
            <a:tailEnd/>
          </a:ln>
          <a:effectLst/>
        </p:spPr>
        <p:txBody>
          <a:bodyPr wrap="none" anchor="ctr"/>
          <a:lstStyle/>
          <a:p>
            <a:pPr>
              <a:defRPr/>
            </a:pPr>
            <a:endParaRPr lang="el-GR" sz="1200">
              <a:solidFill>
                <a:srgbClr val="0F5494"/>
              </a:solidFill>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Lst>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buChar char="•"/>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pitchFamily="34" charset="0"/>
        </a:defRPr>
      </a:lvl4pPr>
      <a:lvl5pPr marL="2057400" indent="-228600" algn="l" rtl="0" eaLnBrk="0" fontAlgn="base" hangingPunct="0">
        <a:spcBef>
          <a:spcPct val="20000"/>
        </a:spcBef>
        <a:spcAft>
          <a:spcPct val="0"/>
        </a:spcAft>
        <a:buChar char="»"/>
        <a:defRPr sz="2000">
          <a:solidFill>
            <a:schemeClr val="tx1"/>
          </a:solidFill>
          <a:latin typeface="Arial" pitchFamily="34" charset="0"/>
        </a:defRPr>
      </a:lvl5pPr>
      <a:lvl6pPr marL="2514600" indent="-228600" algn="l" rtl="0" fontAlgn="base">
        <a:spcBef>
          <a:spcPct val="20000"/>
        </a:spcBef>
        <a:spcAft>
          <a:spcPct val="0"/>
        </a:spcAft>
        <a:buChar char="»"/>
        <a:defRPr sz="2000">
          <a:solidFill>
            <a:schemeClr val="tx1"/>
          </a:solidFill>
          <a:latin typeface="Arial" pitchFamily="34" charset="0"/>
        </a:defRPr>
      </a:lvl6pPr>
      <a:lvl7pPr marL="2971800" indent="-228600" algn="l" rtl="0" fontAlgn="base">
        <a:spcBef>
          <a:spcPct val="20000"/>
        </a:spcBef>
        <a:spcAft>
          <a:spcPct val="0"/>
        </a:spcAft>
        <a:buChar char="»"/>
        <a:defRPr sz="2000">
          <a:solidFill>
            <a:schemeClr val="tx1"/>
          </a:solidFill>
          <a:latin typeface="Arial" pitchFamily="34" charset="0"/>
        </a:defRPr>
      </a:lvl7pPr>
      <a:lvl8pPr marL="3429000" indent="-228600" algn="l" rtl="0" fontAlgn="base">
        <a:spcBef>
          <a:spcPct val="20000"/>
        </a:spcBef>
        <a:spcAft>
          <a:spcPct val="0"/>
        </a:spcAft>
        <a:buChar char="»"/>
        <a:defRPr sz="2000">
          <a:solidFill>
            <a:schemeClr val="tx1"/>
          </a:solidFill>
          <a:latin typeface="Arial" pitchFamily="34" charset="0"/>
        </a:defRPr>
      </a:lvl8pPr>
      <a:lvl9pPr marL="3886200" indent="-228600" algn="l" rtl="0" fontAlgn="base">
        <a:spcBef>
          <a:spcPct val="20000"/>
        </a:spcBef>
        <a:spcAft>
          <a:spcPct val="0"/>
        </a:spcAft>
        <a:buChar char="»"/>
        <a:defRPr sz="2000">
          <a:solidFill>
            <a:schemeClr val="tx1"/>
          </a:solidFill>
          <a:latin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33600" y="188913"/>
            <a:ext cx="7010400"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en-US" smtClean="0"/>
              <a:t>Cliquez et modifiez le titre</a:t>
            </a:r>
          </a:p>
        </p:txBody>
      </p:sp>
      <p:sp>
        <p:nvSpPr>
          <p:cNvPr id="4099" name="Rectangle 3"/>
          <p:cNvSpPr>
            <a:spLocks noGrp="1" noChangeArrowheads="1"/>
          </p:cNvSpPr>
          <p:nvPr>
            <p:ph type="body" idx="1"/>
          </p:nvPr>
        </p:nvSpPr>
        <p:spPr bwMode="auto">
          <a:xfrm>
            <a:off x="685800" y="1981200"/>
            <a:ext cx="70104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Cliquez pour modifier les styles du texte du masque</a:t>
            </a:r>
          </a:p>
          <a:p>
            <a:pPr lvl="1"/>
            <a:r>
              <a:rPr lang="fr-FR" altLang="en-US" smtClean="0"/>
              <a:t>Deuxième niveau</a:t>
            </a:r>
          </a:p>
          <a:p>
            <a:pPr lvl="2"/>
            <a:r>
              <a:rPr lang="fr-FR" altLang="en-US" smtClean="0"/>
              <a:t>Troisième niveau</a:t>
            </a:r>
          </a:p>
          <a:p>
            <a:pPr lvl="3"/>
            <a:r>
              <a:rPr lang="fr-FR" altLang="en-US" smtClean="0"/>
              <a:t>Quatrième niveau</a:t>
            </a:r>
          </a:p>
          <a:p>
            <a:pPr lvl="4"/>
            <a:r>
              <a:rPr lang="fr-FR" altLang="en-US" smtClean="0"/>
              <a:t>Cinquième niveau</a:t>
            </a:r>
          </a:p>
        </p:txBody>
      </p:sp>
      <p:sp>
        <p:nvSpPr>
          <p:cNvPr id="1029" name="Rectangle 5"/>
          <p:cNvSpPr>
            <a:spLocks noGrp="1" noChangeArrowheads="1"/>
          </p:cNvSpPr>
          <p:nvPr>
            <p:ph type="ftr" sz="quarter" idx="3"/>
          </p:nvPr>
        </p:nvSpPr>
        <p:spPr bwMode="auto">
          <a:xfrm>
            <a:off x="685800" y="6324600"/>
            <a:ext cx="533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defTabSz="914400" eaLnBrk="0">
              <a:lnSpc>
                <a:spcPct val="100000"/>
              </a:lnSpc>
              <a:buClrTx/>
              <a:buSzTx/>
              <a:buFontTx/>
              <a:buNone/>
              <a:defRPr sz="1400" b="0" i="0">
                <a:solidFill>
                  <a:srgbClr val="000000"/>
                </a:solidFill>
                <a:latin typeface="+mn-lt"/>
              </a:defRPr>
            </a:lvl1pPr>
          </a:lstStyle>
          <a:p>
            <a:pPr hangingPunct="0">
              <a:defRPr/>
            </a:pPr>
            <a:endParaRPr lang="en-GB"/>
          </a:p>
        </p:txBody>
      </p:sp>
      <p:sp>
        <p:nvSpPr>
          <p:cNvPr id="1030" name="Rectangle 6"/>
          <p:cNvSpPr>
            <a:spLocks noGrp="1" noChangeArrowheads="1"/>
          </p:cNvSpPr>
          <p:nvPr>
            <p:ph type="sldNum" sz="quarter" idx="4"/>
          </p:nvPr>
        </p:nvSpPr>
        <p:spPr bwMode="auto">
          <a:xfrm>
            <a:off x="7019925" y="64008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defTabSz="914400" eaLnBrk="0">
              <a:lnSpc>
                <a:spcPct val="100000"/>
              </a:lnSpc>
              <a:buClrTx/>
              <a:buSzTx/>
              <a:buFontTx/>
              <a:buNone/>
              <a:defRPr sz="1200" i="0">
                <a:solidFill>
                  <a:srgbClr val="FFCC66"/>
                </a:solidFill>
                <a:latin typeface="+mn-lt"/>
              </a:defRPr>
            </a:lvl1pPr>
          </a:lstStyle>
          <a:p>
            <a:pPr hangingPunct="0">
              <a:defRPr/>
            </a:pPr>
            <a:r>
              <a:rPr lang="fr-FR" b="1"/>
              <a:t>••• </a:t>
            </a:r>
            <a:fld id="{C4CA5517-C751-4559-9479-C233F40967BF}" type="slidenum">
              <a:rPr lang="fr-FR" b="1">
                <a:solidFill>
                  <a:srgbClr val="0F5494"/>
                </a:solidFill>
              </a:rPr>
              <a:pPr hangingPunct="0">
                <a:defRPr/>
              </a:pPr>
              <a:t>‹#›</a:t>
            </a:fld>
            <a:endParaRPr lang="fr-FR" b="1">
              <a:solidFill>
                <a:srgbClr val="0F5494"/>
              </a:solidFill>
            </a:endParaRPr>
          </a:p>
        </p:txBody>
      </p:sp>
    </p:spTree>
    <p:extLst>
      <p:ext uri="{BB962C8B-B14F-4D97-AF65-F5344CB8AC3E}">
        <p14:creationId xmlns:p14="http://schemas.microsoft.com/office/powerpoint/2010/main" val="3984203662"/>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 id="2147483863" r:id="rId12"/>
    <p:sldLayoutId id="2147483864" r:id="rId13"/>
  </p:sldLayoutIdLst>
  <p:timing>
    <p:tnLst>
      <p:par>
        <p:cTn id="1" dur="indefinite" restart="never" nodeType="tmRoot"/>
      </p:par>
    </p:tnLst>
  </p:timing>
  <p:hf hdr="0" ftr="0" dt="0"/>
  <p:txStyles>
    <p:titleStyle>
      <a:lvl1pPr algn="r" rtl="0" eaLnBrk="0" fontAlgn="base" hangingPunct="0">
        <a:spcBef>
          <a:spcPct val="0"/>
        </a:spcBef>
        <a:spcAft>
          <a:spcPct val="0"/>
        </a:spcAft>
        <a:defRPr sz="2800" b="1">
          <a:solidFill>
            <a:srgbClr val="FFD624"/>
          </a:solidFill>
          <a:latin typeface="+mj-lt"/>
          <a:ea typeface="+mj-ea"/>
          <a:cs typeface="+mj-cs"/>
        </a:defRPr>
      </a:lvl1pPr>
      <a:lvl2pPr algn="r" rtl="0" eaLnBrk="0" fontAlgn="base" hangingPunct="0">
        <a:spcBef>
          <a:spcPct val="0"/>
        </a:spcBef>
        <a:spcAft>
          <a:spcPct val="0"/>
        </a:spcAft>
        <a:defRPr sz="2800" b="1">
          <a:solidFill>
            <a:srgbClr val="FFD624"/>
          </a:solidFill>
          <a:latin typeface="Verdana" pitchFamily="34" charset="0"/>
        </a:defRPr>
      </a:lvl2pPr>
      <a:lvl3pPr algn="r" rtl="0" eaLnBrk="0" fontAlgn="base" hangingPunct="0">
        <a:spcBef>
          <a:spcPct val="0"/>
        </a:spcBef>
        <a:spcAft>
          <a:spcPct val="0"/>
        </a:spcAft>
        <a:defRPr sz="2800" b="1">
          <a:solidFill>
            <a:srgbClr val="FFD624"/>
          </a:solidFill>
          <a:latin typeface="Verdana" pitchFamily="34" charset="0"/>
        </a:defRPr>
      </a:lvl3pPr>
      <a:lvl4pPr algn="r" rtl="0" eaLnBrk="0" fontAlgn="base" hangingPunct="0">
        <a:spcBef>
          <a:spcPct val="0"/>
        </a:spcBef>
        <a:spcAft>
          <a:spcPct val="0"/>
        </a:spcAft>
        <a:defRPr sz="2800" b="1">
          <a:solidFill>
            <a:srgbClr val="FFD624"/>
          </a:solidFill>
          <a:latin typeface="Verdana" pitchFamily="34" charset="0"/>
        </a:defRPr>
      </a:lvl4pPr>
      <a:lvl5pPr algn="r" rtl="0" eaLnBrk="0" fontAlgn="base" hangingPunct="0">
        <a:spcBef>
          <a:spcPct val="0"/>
        </a:spcBef>
        <a:spcAft>
          <a:spcPct val="0"/>
        </a:spcAft>
        <a:defRPr sz="2800" b="1">
          <a:solidFill>
            <a:srgbClr val="FFD624"/>
          </a:solidFill>
          <a:latin typeface="Verdana" pitchFamily="34" charset="0"/>
        </a:defRPr>
      </a:lvl5pPr>
      <a:lvl6pPr marL="457200" algn="r" rtl="0" fontAlgn="base">
        <a:spcBef>
          <a:spcPct val="0"/>
        </a:spcBef>
        <a:spcAft>
          <a:spcPct val="0"/>
        </a:spcAft>
        <a:defRPr sz="2800" b="1">
          <a:solidFill>
            <a:srgbClr val="FFD624"/>
          </a:solidFill>
          <a:latin typeface="Verdana" pitchFamily="34" charset="0"/>
        </a:defRPr>
      </a:lvl6pPr>
      <a:lvl7pPr marL="914400" algn="r" rtl="0" fontAlgn="base">
        <a:spcBef>
          <a:spcPct val="0"/>
        </a:spcBef>
        <a:spcAft>
          <a:spcPct val="0"/>
        </a:spcAft>
        <a:defRPr sz="2800" b="1">
          <a:solidFill>
            <a:srgbClr val="FFD624"/>
          </a:solidFill>
          <a:latin typeface="Verdana" pitchFamily="34" charset="0"/>
        </a:defRPr>
      </a:lvl7pPr>
      <a:lvl8pPr marL="1371600" algn="r" rtl="0" fontAlgn="base">
        <a:spcBef>
          <a:spcPct val="0"/>
        </a:spcBef>
        <a:spcAft>
          <a:spcPct val="0"/>
        </a:spcAft>
        <a:defRPr sz="2800" b="1">
          <a:solidFill>
            <a:srgbClr val="FFD624"/>
          </a:solidFill>
          <a:latin typeface="Verdana" pitchFamily="34" charset="0"/>
        </a:defRPr>
      </a:lvl8pPr>
      <a:lvl9pPr marL="1828800" algn="r" rtl="0" fontAlgn="base">
        <a:spcBef>
          <a:spcPct val="0"/>
        </a:spcBef>
        <a:spcAft>
          <a:spcPct val="0"/>
        </a:spcAft>
        <a:defRPr sz="2800" b="1">
          <a:solidFill>
            <a:srgbClr val="FFD624"/>
          </a:solidFill>
          <a:latin typeface="Verdana" pitchFamily="34" charset="0"/>
        </a:defRPr>
      </a:lvl9pPr>
    </p:titleStyle>
    <p:bodyStyle>
      <a:lvl1pPr marL="342900" indent="-342900" algn="l" rtl="0" eaLnBrk="0" fontAlgn="base" hangingPunct="0">
        <a:spcBef>
          <a:spcPct val="20000"/>
        </a:spcBef>
        <a:spcAft>
          <a:spcPct val="0"/>
        </a:spcAft>
        <a:buClr>
          <a:srgbClr val="0F5494"/>
        </a:buClr>
        <a:buFont typeface="Wingdings" pitchFamily="2" charset="2"/>
        <a:buChar char="q"/>
        <a:defRPr sz="3200">
          <a:solidFill>
            <a:srgbClr val="0F5494"/>
          </a:solidFill>
          <a:latin typeface="+mn-lt"/>
          <a:ea typeface="+mn-ea"/>
          <a:cs typeface="+mn-cs"/>
        </a:defRPr>
      </a:lvl1pPr>
      <a:lvl2pPr marL="742950" indent="-285750" algn="l" rtl="0" eaLnBrk="0" fontAlgn="base" hangingPunct="0">
        <a:spcBef>
          <a:spcPct val="20000"/>
        </a:spcBef>
        <a:spcAft>
          <a:spcPct val="0"/>
        </a:spcAft>
        <a:buClr>
          <a:srgbClr val="0F5494"/>
        </a:buClr>
        <a:buChar char="–"/>
        <a:defRPr sz="2800">
          <a:solidFill>
            <a:srgbClr val="0F5494"/>
          </a:solidFill>
          <a:latin typeface="+mn-lt"/>
        </a:defRPr>
      </a:lvl2pPr>
      <a:lvl3pPr marL="1143000" indent="-228600" algn="l" rtl="0" eaLnBrk="0" fontAlgn="base" hangingPunct="0">
        <a:spcBef>
          <a:spcPct val="20000"/>
        </a:spcBef>
        <a:spcAft>
          <a:spcPct val="0"/>
        </a:spcAft>
        <a:buClr>
          <a:srgbClr val="0F5494"/>
        </a:buClr>
        <a:buChar char="•"/>
        <a:defRPr sz="2400">
          <a:solidFill>
            <a:srgbClr val="0F5494"/>
          </a:solidFill>
          <a:latin typeface="+mn-lt"/>
        </a:defRPr>
      </a:lvl3pPr>
      <a:lvl4pPr marL="1562100" indent="-228600" algn="l" rtl="0" eaLnBrk="0" fontAlgn="base" hangingPunct="0">
        <a:spcBef>
          <a:spcPct val="20000"/>
        </a:spcBef>
        <a:spcAft>
          <a:spcPct val="0"/>
        </a:spcAft>
        <a:buClr>
          <a:srgbClr val="0F5494"/>
        </a:buClr>
        <a:buChar char="–"/>
        <a:defRPr sz="2000">
          <a:solidFill>
            <a:srgbClr val="0F5494"/>
          </a:solidFill>
          <a:latin typeface="+mn-lt"/>
        </a:defRPr>
      </a:lvl4pPr>
      <a:lvl5pPr marL="1981200" indent="-228600" algn="l" rtl="0" eaLnBrk="0" fontAlgn="base" hangingPunct="0">
        <a:spcBef>
          <a:spcPct val="20000"/>
        </a:spcBef>
        <a:spcAft>
          <a:spcPct val="0"/>
        </a:spcAft>
        <a:buClr>
          <a:srgbClr val="0F5494"/>
        </a:buClr>
        <a:buChar char="»"/>
        <a:defRPr sz="2000">
          <a:solidFill>
            <a:srgbClr val="0F5494"/>
          </a:solidFill>
          <a:latin typeface="+mn-lt"/>
        </a:defRPr>
      </a:lvl5pPr>
      <a:lvl6pPr marL="2438400" indent="-228600" algn="l" rtl="0" fontAlgn="base">
        <a:spcBef>
          <a:spcPct val="20000"/>
        </a:spcBef>
        <a:spcAft>
          <a:spcPct val="0"/>
        </a:spcAft>
        <a:buClr>
          <a:srgbClr val="0F5494"/>
        </a:buClr>
        <a:buChar char="»"/>
        <a:defRPr sz="2000">
          <a:solidFill>
            <a:srgbClr val="0F5494"/>
          </a:solidFill>
          <a:latin typeface="+mn-lt"/>
        </a:defRPr>
      </a:lvl6pPr>
      <a:lvl7pPr marL="2895600" indent="-228600" algn="l" rtl="0" fontAlgn="base">
        <a:spcBef>
          <a:spcPct val="20000"/>
        </a:spcBef>
        <a:spcAft>
          <a:spcPct val="0"/>
        </a:spcAft>
        <a:buClr>
          <a:srgbClr val="0F5494"/>
        </a:buClr>
        <a:buChar char="»"/>
        <a:defRPr sz="2000">
          <a:solidFill>
            <a:srgbClr val="0F5494"/>
          </a:solidFill>
          <a:latin typeface="+mn-lt"/>
        </a:defRPr>
      </a:lvl7pPr>
      <a:lvl8pPr marL="3352800" indent="-228600" algn="l" rtl="0" fontAlgn="base">
        <a:spcBef>
          <a:spcPct val="20000"/>
        </a:spcBef>
        <a:spcAft>
          <a:spcPct val="0"/>
        </a:spcAft>
        <a:buClr>
          <a:srgbClr val="0F5494"/>
        </a:buClr>
        <a:buChar char="»"/>
        <a:defRPr sz="2000">
          <a:solidFill>
            <a:srgbClr val="0F5494"/>
          </a:solidFill>
          <a:latin typeface="+mn-lt"/>
        </a:defRPr>
      </a:lvl8pPr>
      <a:lvl9pPr marL="3810000" indent="-228600" algn="l" rtl="0" fontAlgn="base">
        <a:spcBef>
          <a:spcPct val="20000"/>
        </a:spcBef>
        <a:spcAft>
          <a:spcPct val="0"/>
        </a:spcAft>
        <a:buClr>
          <a:srgbClr val="0F5494"/>
        </a:buClr>
        <a:buChar char="»"/>
        <a:defRPr sz="2000">
          <a:solidFill>
            <a:srgbClr val="0F549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2133600" y="188913"/>
            <a:ext cx="7010400"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en-US" smtClean="0"/>
              <a:t>Cliquez et modifiez le titre</a:t>
            </a:r>
          </a:p>
        </p:txBody>
      </p:sp>
      <p:sp>
        <p:nvSpPr>
          <p:cNvPr id="8195" name="Rectangle 3"/>
          <p:cNvSpPr>
            <a:spLocks noGrp="1" noChangeArrowheads="1"/>
          </p:cNvSpPr>
          <p:nvPr>
            <p:ph type="body" idx="1"/>
          </p:nvPr>
        </p:nvSpPr>
        <p:spPr bwMode="auto">
          <a:xfrm>
            <a:off x="685800" y="1981200"/>
            <a:ext cx="70104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Cliquez pour modifier les styles du texte du masque</a:t>
            </a:r>
          </a:p>
          <a:p>
            <a:pPr lvl="1"/>
            <a:r>
              <a:rPr lang="fr-FR" altLang="en-US" smtClean="0"/>
              <a:t>Deuxième niveau</a:t>
            </a:r>
          </a:p>
          <a:p>
            <a:pPr lvl="2"/>
            <a:r>
              <a:rPr lang="fr-FR" altLang="en-US" smtClean="0"/>
              <a:t>Troisième niveau</a:t>
            </a:r>
          </a:p>
          <a:p>
            <a:pPr lvl="3"/>
            <a:r>
              <a:rPr lang="fr-FR" altLang="en-US" smtClean="0"/>
              <a:t>Quatrième niveau</a:t>
            </a:r>
          </a:p>
          <a:p>
            <a:pPr lvl="4"/>
            <a:r>
              <a:rPr lang="fr-FR" altLang="en-US" smtClean="0"/>
              <a:t>Cinquième niveau</a:t>
            </a:r>
          </a:p>
        </p:txBody>
      </p:sp>
      <p:sp>
        <p:nvSpPr>
          <p:cNvPr id="1029" name="Rectangle 5"/>
          <p:cNvSpPr>
            <a:spLocks noGrp="1" noChangeArrowheads="1"/>
          </p:cNvSpPr>
          <p:nvPr>
            <p:ph type="ftr" sz="quarter" idx="3"/>
          </p:nvPr>
        </p:nvSpPr>
        <p:spPr bwMode="auto">
          <a:xfrm>
            <a:off x="685800" y="6324600"/>
            <a:ext cx="533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b="0" i="0">
                <a:solidFill>
                  <a:srgbClr val="000000"/>
                </a:solidFill>
                <a:latin typeface="+mn-lt"/>
              </a:defRPr>
            </a:lvl1pPr>
          </a:lstStyle>
          <a:p>
            <a:pPr eaLnBrk="0" hangingPunct="0">
              <a:defRPr/>
            </a:pPr>
            <a:endParaRPr lang="en-GB"/>
          </a:p>
        </p:txBody>
      </p:sp>
      <p:sp>
        <p:nvSpPr>
          <p:cNvPr id="1030" name="Rectangle 6"/>
          <p:cNvSpPr>
            <a:spLocks noGrp="1" noChangeArrowheads="1"/>
          </p:cNvSpPr>
          <p:nvPr>
            <p:ph type="sldNum" sz="quarter" idx="4"/>
          </p:nvPr>
        </p:nvSpPr>
        <p:spPr bwMode="auto">
          <a:xfrm>
            <a:off x="7019925" y="64008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1" i="0">
                <a:solidFill>
                  <a:srgbClr val="FFCC66"/>
                </a:solidFill>
                <a:latin typeface="+mn-lt"/>
              </a:defRPr>
            </a:lvl1pPr>
          </a:lstStyle>
          <a:p>
            <a:pPr eaLnBrk="0" hangingPunct="0">
              <a:defRPr/>
            </a:pPr>
            <a:r>
              <a:rPr lang="fr-FR"/>
              <a:t>••• </a:t>
            </a:r>
            <a:fld id="{D1A31E3A-0B87-45FC-AC4B-4C3E752A63EA}" type="slidenum">
              <a:rPr lang="fr-FR">
                <a:solidFill>
                  <a:srgbClr val="0F5494"/>
                </a:solidFill>
              </a:rPr>
              <a:pPr eaLnBrk="0" hangingPunct="0">
                <a:defRPr/>
              </a:pPr>
              <a:t>‹#›</a:t>
            </a:fld>
            <a:endParaRPr lang="fr-FR">
              <a:solidFill>
                <a:srgbClr val="0F5494"/>
              </a:solidFill>
            </a:endParaRPr>
          </a:p>
        </p:txBody>
      </p:sp>
    </p:spTree>
    <p:extLst>
      <p:ext uri="{BB962C8B-B14F-4D97-AF65-F5344CB8AC3E}">
        <p14:creationId xmlns:p14="http://schemas.microsoft.com/office/powerpoint/2010/main" val="3019557761"/>
      </p:ext>
    </p:extLst>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 id="2147483905" r:id="rId12"/>
    <p:sldLayoutId id="2147483906" r:id="rId13"/>
  </p:sldLayoutIdLst>
  <p:timing>
    <p:tnLst>
      <p:par>
        <p:cTn id="1" dur="indefinite" restart="never" nodeType="tmRoot"/>
      </p:par>
    </p:tnLst>
  </p:timing>
  <p:hf hdr="0" ftr="0" dt="0"/>
  <p:txStyles>
    <p:titleStyle>
      <a:lvl1pPr algn="r" rtl="0" eaLnBrk="0" fontAlgn="base" hangingPunct="0">
        <a:spcBef>
          <a:spcPct val="0"/>
        </a:spcBef>
        <a:spcAft>
          <a:spcPct val="0"/>
        </a:spcAft>
        <a:defRPr sz="2800" b="1">
          <a:solidFill>
            <a:srgbClr val="FFD624"/>
          </a:solidFill>
          <a:latin typeface="+mj-lt"/>
          <a:ea typeface="+mj-ea"/>
          <a:cs typeface="+mj-cs"/>
        </a:defRPr>
      </a:lvl1pPr>
      <a:lvl2pPr algn="r" rtl="0" eaLnBrk="0" fontAlgn="base" hangingPunct="0">
        <a:spcBef>
          <a:spcPct val="0"/>
        </a:spcBef>
        <a:spcAft>
          <a:spcPct val="0"/>
        </a:spcAft>
        <a:defRPr sz="2800" b="1">
          <a:solidFill>
            <a:srgbClr val="FFD624"/>
          </a:solidFill>
          <a:latin typeface="Verdana" pitchFamily="34" charset="0"/>
        </a:defRPr>
      </a:lvl2pPr>
      <a:lvl3pPr algn="r" rtl="0" eaLnBrk="0" fontAlgn="base" hangingPunct="0">
        <a:spcBef>
          <a:spcPct val="0"/>
        </a:spcBef>
        <a:spcAft>
          <a:spcPct val="0"/>
        </a:spcAft>
        <a:defRPr sz="2800" b="1">
          <a:solidFill>
            <a:srgbClr val="FFD624"/>
          </a:solidFill>
          <a:latin typeface="Verdana" pitchFamily="34" charset="0"/>
        </a:defRPr>
      </a:lvl3pPr>
      <a:lvl4pPr algn="r" rtl="0" eaLnBrk="0" fontAlgn="base" hangingPunct="0">
        <a:spcBef>
          <a:spcPct val="0"/>
        </a:spcBef>
        <a:spcAft>
          <a:spcPct val="0"/>
        </a:spcAft>
        <a:defRPr sz="2800" b="1">
          <a:solidFill>
            <a:srgbClr val="FFD624"/>
          </a:solidFill>
          <a:latin typeface="Verdana" pitchFamily="34" charset="0"/>
        </a:defRPr>
      </a:lvl4pPr>
      <a:lvl5pPr algn="r" rtl="0" eaLnBrk="0" fontAlgn="base" hangingPunct="0">
        <a:spcBef>
          <a:spcPct val="0"/>
        </a:spcBef>
        <a:spcAft>
          <a:spcPct val="0"/>
        </a:spcAft>
        <a:defRPr sz="2800" b="1">
          <a:solidFill>
            <a:srgbClr val="FFD624"/>
          </a:solidFill>
          <a:latin typeface="Verdana" pitchFamily="34" charset="0"/>
        </a:defRPr>
      </a:lvl5pPr>
      <a:lvl6pPr marL="457200" algn="r" rtl="0" fontAlgn="base">
        <a:spcBef>
          <a:spcPct val="0"/>
        </a:spcBef>
        <a:spcAft>
          <a:spcPct val="0"/>
        </a:spcAft>
        <a:defRPr sz="2800" b="1">
          <a:solidFill>
            <a:srgbClr val="FFD624"/>
          </a:solidFill>
          <a:latin typeface="Verdana" pitchFamily="34" charset="0"/>
        </a:defRPr>
      </a:lvl6pPr>
      <a:lvl7pPr marL="914400" algn="r" rtl="0" fontAlgn="base">
        <a:spcBef>
          <a:spcPct val="0"/>
        </a:spcBef>
        <a:spcAft>
          <a:spcPct val="0"/>
        </a:spcAft>
        <a:defRPr sz="2800" b="1">
          <a:solidFill>
            <a:srgbClr val="FFD624"/>
          </a:solidFill>
          <a:latin typeface="Verdana" pitchFamily="34" charset="0"/>
        </a:defRPr>
      </a:lvl7pPr>
      <a:lvl8pPr marL="1371600" algn="r" rtl="0" fontAlgn="base">
        <a:spcBef>
          <a:spcPct val="0"/>
        </a:spcBef>
        <a:spcAft>
          <a:spcPct val="0"/>
        </a:spcAft>
        <a:defRPr sz="2800" b="1">
          <a:solidFill>
            <a:srgbClr val="FFD624"/>
          </a:solidFill>
          <a:latin typeface="Verdana" pitchFamily="34" charset="0"/>
        </a:defRPr>
      </a:lvl8pPr>
      <a:lvl9pPr marL="1828800" algn="r" rtl="0" fontAlgn="base">
        <a:spcBef>
          <a:spcPct val="0"/>
        </a:spcBef>
        <a:spcAft>
          <a:spcPct val="0"/>
        </a:spcAft>
        <a:defRPr sz="2800" b="1">
          <a:solidFill>
            <a:srgbClr val="FFD624"/>
          </a:solidFill>
          <a:latin typeface="Verdana" pitchFamily="34" charset="0"/>
        </a:defRPr>
      </a:lvl9pPr>
    </p:titleStyle>
    <p:bodyStyle>
      <a:lvl1pPr marL="342900" indent="-342900" algn="l" rtl="0" eaLnBrk="0" fontAlgn="base" hangingPunct="0">
        <a:spcBef>
          <a:spcPct val="20000"/>
        </a:spcBef>
        <a:spcAft>
          <a:spcPct val="0"/>
        </a:spcAft>
        <a:buClr>
          <a:srgbClr val="0F5494"/>
        </a:buClr>
        <a:buFont typeface="Wingdings" pitchFamily="2" charset="2"/>
        <a:buChar char="q"/>
        <a:defRPr sz="3200">
          <a:solidFill>
            <a:srgbClr val="0F5494"/>
          </a:solidFill>
          <a:latin typeface="+mn-lt"/>
          <a:ea typeface="+mn-ea"/>
          <a:cs typeface="+mn-cs"/>
        </a:defRPr>
      </a:lvl1pPr>
      <a:lvl2pPr marL="742950" indent="-285750" algn="l" rtl="0" eaLnBrk="0" fontAlgn="base" hangingPunct="0">
        <a:spcBef>
          <a:spcPct val="20000"/>
        </a:spcBef>
        <a:spcAft>
          <a:spcPct val="0"/>
        </a:spcAft>
        <a:buClr>
          <a:srgbClr val="0F5494"/>
        </a:buClr>
        <a:buChar char="–"/>
        <a:defRPr sz="2800">
          <a:solidFill>
            <a:srgbClr val="0F5494"/>
          </a:solidFill>
          <a:latin typeface="+mn-lt"/>
        </a:defRPr>
      </a:lvl2pPr>
      <a:lvl3pPr marL="1143000" indent="-228600" algn="l" rtl="0" eaLnBrk="0" fontAlgn="base" hangingPunct="0">
        <a:spcBef>
          <a:spcPct val="20000"/>
        </a:spcBef>
        <a:spcAft>
          <a:spcPct val="0"/>
        </a:spcAft>
        <a:buClr>
          <a:srgbClr val="0F5494"/>
        </a:buClr>
        <a:buChar char="•"/>
        <a:defRPr sz="2400">
          <a:solidFill>
            <a:srgbClr val="0F5494"/>
          </a:solidFill>
          <a:latin typeface="+mn-lt"/>
        </a:defRPr>
      </a:lvl3pPr>
      <a:lvl4pPr marL="1562100" indent="-228600" algn="l" rtl="0" eaLnBrk="0" fontAlgn="base" hangingPunct="0">
        <a:spcBef>
          <a:spcPct val="20000"/>
        </a:spcBef>
        <a:spcAft>
          <a:spcPct val="0"/>
        </a:spcAft>
        <a:buClr>
          <a:srgbClr val="0F5494"/>
        </a:buClr>
        <a:buChar char="–"/>
        <a:defRPr sz="2000">
          <a:solidFill>
            <a:srgbClr val="0F5494"/>
          </a:solidFill>
          <a:latin typeface="+mn-lt"/>
        </a:defRPr>
      </a:lvl4pPr>
      <a:lvl5pPr marL="1981200" indent="-228600" algn="l" rtl="0" eaLnBrk="0" fontAlgn="base" hangingPunct="0">
        <a:spcBef>
          <a:spcPct val="20000"/>
        </a:spcBef>
        <a:spcAft>
          <a:spcPct val="0"/>
        </a:spcAft>
        <a:buClr>
          <a:srgbClr val="0F5494"/>
        </a:buClr>
        <a:buChar char="»"/>
        <a:defRPr sz="2000">
          <a:solidFill>
            <a:srgbClr val="0F5494"/>
          </a:solidFill>
          <a:latin typeface="+mn-lt"/>
        </a:defRPr>
      </a:lvl5pPr>
      <a:lvl6pPr marL="2438400" indent="-228600" algn="l" rtl="0" fontAlgn="base">
        <a:spcBef>
          <a:spcPct val="20000"/>
        </a:spcBef>
        <a:spcAft>
          <a:spcPct val="0"/>
        </a:spcAft>
        <a:buClr>
          <a:srgbClr val="0F5494"/>
        </a:buClr>
        <a:buChar char="»"/>
        <a:defRPr sz="2000">
          <a:solidFill>
            <a:srgbClr val="0F5494"/>
          </a:solidFill>
          <a:latin typeface="+mn-lt"/>
        </a:defRPr>
      </a:lvl6pPr>
      <a:lvl7pPr marL="2895600" indent="-228600" algn="l" rtl="0" fontAlgn="base">
        <a:spcBef>
          <a:spcPct val="20000"/>
        </a:spcBef>
        <a:spcAft>
          <a:spcPct val="0"/>
        </a:spcAft>
        <a:buClr>
          <a:srgbClr val="0F5494"/>
        </a:buClr>
        <a:buChar char="»"/>
        <a:defRPr sz="2000">
          <a:solidFill>
            <a:srgbClr val="0F5494"/>
          </a:solidFill>
          <a:latin typeface="+mn-lt"/>
        </a:defRPr>
      </a:lvl7pPr>
      <a:lvl8pPr marL="3352800" indent="-228600" algn="l" rtl="0" fontAlgn="base">
        <a:spcBef>
          <a:spcPct val="20000"/>
        </a:spcBef>
        <a:spcAft>
          <a:spcPct val="0"/>
        </a:spcAft>
        <a:buClr>
          <a:srgbClr val="0F5494"/>
        </a:buClr>
        <a:buChar char="»"/>
        <a:defRPr sz="2000">
          <a:solidFill>
            <a:srgbClr val="0F5494"/>
          </a:solidFill>
          <a:latin typeface="+mn-lt"/>
        </a:defRPr>
      </a:lvl8pPr>
      <a:lvl9pPr marL="3810000" indent="-228600" algn="l" rtl="0" fontAlgn="base">
        <a:spcBef>
          <a:spcPct val="20000"/>
        </a:spcBef>
        <a:spcAft>
          <a:spcPct val="0"/>
        </a:spcAft>
        <a:buClr>
          <a:srgbClr val="0F5494"/>
        </a:buClr>
        <a:buChar char="»"/>
        <a:defRPr sz="2000">
          <a:solidFill>
            <a:srgbClr val="0F549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2133600" y="188913"/>
            <a:ext cx="7010400"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en-US" smtClean="0"/>
              <a:t>Cliquez et modifiez le titre</a:t>
            </a:r>
          </a:p>
        </p:txBody>
      </p:sp>
      <p:sp>
        <p:nvSpPr>
          <p:cNvPr id="8195" name="Rectangle 3"/>
          <p:cNvSpPr>
            <a:spLocks noGrp="1" noChangeArrowheads="1"/>
          </p:cNvSpPr>
          <p:nvPr>
            <p:ph type="body" idx="1"/>
          </p:nvPr>
        </p:nvSpPr>
        <p:spPr bwMode="auto">
          <a:xfrm>
            <a:off x="685800" y="1981200"/>
            <a:ext cx="70104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Cliquez pour modifier les styles du texte du masque</a:t>
            </a:r>
          </a:p>
          <a:p>
            <a:pPr lvl="1"/>
            <a:r>
              <a:rPr lang="fr-FR" altLang="en-US" smtClean="0"/>
              <a:t>Deuxième niveau</a:t>
            </a:r>
          </a:p>
          <a:p>
            <a:pPr lvl="2"/>
            <a:r>
              <a:rPr lang="fr-FR" altLang="en-US" smtClean="0"/>
              <a:t>Troisième niveau</a:t>
            </a:r>
          </a:p>
          <a:p>
            <a:pPr lvl="3"/>
            <a:r>
              <a:rPr lang="fr-FR" altLang="en-US" smtClean="0"/>
              <a:t>Quatrième niveau</a:t>
            </a:r>
          </a:p>
          <a:p>
            <a:pPr lvl="4"/>
            <a:r>
              <a:rPr lang="fr-FR" altLang="en-US" smtClean="0"/>
              <a:t>Cinquième niveau</a:t>
            </a:r>
          </a:p>
        </p:txBody>
      </p:sp>
      <p:sp>
        <p:nvSpPr>
          <p:cNvPr id="1029" name="Rectangle 5"/>
          <p:cNvSpPr>
            <a:spLocks noGrp="1" noChangeArrowheads="1"/>
          </p:cNvSpPr>
          <p:nvPr>
            <p:ph type="ftr" sz="quarter" idx="3"/>
          </p:nvPr>
        </p:nvSpPr>
        <p:spPr bwMode="auto">
          <a:xfrm>
            <a:off x="685800" y="6324600"/>
            <a:ext cx="533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b="0" i="0">
                <a:solidFill>
                  <a:srgbClr val="000000"/>
                </a:solidFill>
                <a:latin typeface="+mn-lt"/>
                <a:cs typeface="Arial" charset="0"/>
              </a:defRPr>
            </a:lvl1pPr>
          </a:lstStyle>
          <a:p>
            <a:pPr eaLnBrk="0" hangingPunct="0">
              <a:defRPr/>
            </a:pPr>
            <a:endParaRPr lang="en-GB"/>
          </a:p>
        </p:txBody>
      </p:sp>
      <p:sp>
        <p:nvSpPr>
          <p:cNvPr id="1030" name="Rectangle 6"/>
          <p:cNvSpPr>
            <a:spLocks noGrp="1" noChangeArrowheads="1"/>
          </p:cNvSpPr>
          <p:nvPr>
            <p:ph type="sldNum" sz="quarter" idx="4"/>
          </p:nvPr>
        </p:nvSpPr>
        <p:spPr bwMode="auto">
          <a:xfrm>
            <a:off x="7019925" y="64008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i="0">
                <a:solidFill>
                  <a:srgbClr val="FFCC66"/>
                </a:solidFill>
                <a:latin typeface="+mn-lt"/>
                <a:cs typeface="Arial" charset="0"/>
              </a:defRPr>
            </a:lvl1pPr>
          </a:lstStyle>
          <a:p>
            <a:pPr eaLnBrk="0" hangingPunct="0">
              <a:defRPr/>
            </a:pPr>
            <a:r>
              <a:rPr lang="fr-FR" b="1"/>
              <a:t>••• </a:t>
            </a:r>
            <a:fld id="{82F65318-F1A0-4484-B6D5-20A75A77A10D}" type="slidenum">
              <a:rPr lang="fr-FR" b="1">
                <a:solidFill>
                  <a:srgbClr val="0F5494"/>
                </a:solidFill>
              </a:rPr>
              <a:pPr eaLnBrk="0" hangingPunct="0">
                <a:defRPr/>
              </a:pPr>
              <a:t>‹#›</a:t>
            </a:fld>
            <a:endParaRPr lang="fr-FR" b="1">
              <a:solidFill>
                <a:srgbClr val="0F5494"/>
              </a:solidFill>
            </a:endParaRPr>
          </a:p>
        </p:txBody>
      </p:sp>
    </p:spTree>
    <p:extLst>
      <p:ext uri="{BB962C8B-B14F-4D97-AF65-F5344CB8AC3E}">
        <p14:creationId xmlns:p14="http://schemas.microsoft.com/office/powerpoint/2010/main" val="2794228044"/>
      </p:ext>
    </p:extLst>
  </p:cSld>
  <p:clrMap bg1="lt1" tx1="dk1" bg2="lt2" tx2="dk2" accent1="accent1" accent2="accent2" accent3="accent3" accent4="accent4" accent5="accent5" accent6="accent6" hlink="hlink" folHlink="folHlink"/>
  <p:sldLayoutIdLst>
    <p:sldLayoutId id="2147483908" r:id="rId1"/>
    <p:sldLayoutId id="2147483909" r:id="rId2"/>
    <p:sldLayoutId id="2147483910" r:id="rId3"/>
    <p:sldLayoutId id="2147483911" r:id="rId4"/>
    <p:sldLayoutId id="2147483912" r:id="rId5"/>
    <p:sldLayoutId id="2147483913" r:id="rId6"/>
    <p:sldLayoutId id="2147483914" r:id="rId7"/>
    <p:sldLayoutId id="2147483915" r:id="rId8"/>
    <p:sldLayoutId id="2147483916" r:id="rId9"/>
    <p:sldLayoutId id="2147483917" r:id="rId10"/>
    <p:sldLayoutId id="2147483918" r:id="rId11"/>
    <p:sldLayoutId id="2147483919" r:id="rId12"/>
    <p:sldLayoutId id="2147483920" r:id="rId13"/>
    <p:sldLayoutId id="2147483921" r:id="rId14"/>
  </p:sldLayoutIdLst>
  <p:timing>
    <p:tnLst>
      <p:par>
        <p:cTn id="1" dur="indefinite" restart="never" nodeType="tmRoot"/>
      </p:par>
    </p:tnLst>
  </p:timing>
  <p:hf hdr="0" ftr="0" dt="0"/>
  <p:txStyles>
    <p:titleStyle>
      <a:lvl1pPr algn="r" rtl="0" eaLnBrk="0" fontAlgn="base" hangingPunct="0">
        <a:spcBef>
          <a:spcPct val="0"/>
        </a:spcBef>
        <a:spcAft>
          <a:spcPct val="0"/>
        </a:spcAft>
        <a:defRPr sz="2800" b="1">
          <a:solidFill>
            <a:srgbClr val="FFD624"/>
          </a:solidFill>
          <a:latin typeface="+mj-lt"/>
          <a:ea typeface="+mj-ea"/>
          <a:cs typeface="+mj-cs"/>
        </a:defRPr>
      </a:lvl1pPr>
      <a:lvl2pPr algn="r" rtl="0" eaLnBrk="0" fontAlgn="base" hangingPunct="0">
        <a:spcBef>
          <a:spcPct val="0"/>
        </a:spcBef>
        <a:spcAft>
          <a:spcPct val="0"/>
        </a:spcAft>
        <a:defRPr sz="2800" b="1">
          <a:solidFill>
            <a:srgbClr val="FFD624"/>
          </a:solidFill>
          <a:latin typeface="Verdana" pitchFamily="34" charset="0"/>
        </a:defRPr>
      </a:lvl2pPr>
      <a:lvl3pPr algn="r" rtl="0" eaLnBrk="0" fontAlgn="base" hangingPunct="0">
        <a:spcBef>
          <a:spcPct val="0"/>
        </a:spcBef>
        <a:spcAft>
          <a:spcPct val="0"/>
        </a:spcAft>
        <a:defRPr sz="2800" b="1">
          <a:solidFill>
            <a:srgbClr val="FFD624"/>
          </a:solidFill>
          <a:latin typeface="Verdana" pitchFamily="34" charset="0"/>
        </a:defRPr>
      </a:lvl3pPr>
      <a:lvl4pPr algn="r" rtl="0" eaLnBrk="0" fontAlgn="base" hangingPunct="0">
        <a:spcBef>
          <a:spcPct val="0"/>
        </a:spcBef>
        <a:spcAft>
          <a:spcPct val="0"/>
        </a:spcAft>
        <a:defRPr sz="2800" b="1">
          <a:solidFill>
            <a:srgbClr val="FFD624"/>
          </a:solidFill>
          <a:latin typeface="Verdana" pitchFamily="34" charset="0"/>
        </a:defRPr>
      </a:lvl4pPr>
      <a:lvl5pPr algn="r" rtl="0" eaLnBrk="0" fontAlgn="base" hangingPunct="0">
        <a:spcBef>
          <a:spcPct val="0"/>
        </a:spcBef>
        <a:spcAft>
          <a:spcPct val="0"/>
        </a:spcAft>
        <a:defRPr sz="2800" b="1">
          <a:solidFill>
            <a:srgbClr val="FFD624"/>
          </a:solidFill>
          <a:latin typeface="Verdana" pitchFamily="34" charset="0"/>
        </a:defRPr>
      </a:lvl5pPr>
      <a:lvl6pPr marL="457200" algn="r" rtl="0" fontAlgn="base">
        <a:spcBef>
          <a:spcPct val="0"/>
        </a:spcBef>
        <a:spcAft>
          <a:spcPct val="0"/>
        </a:spcAft>
        <a:defRPr sz="2800" b="1">
          <a:solidFill>
            <a:srgbClr val="FFD624"/>
          </a:solidFill>
          <a:latin typeface="Verdana" pitchFamily="34" charset="0"/>
        </a:defRPr>
      </a:lvl6pPr>
      <a:lvl7pPr marL="914400" algn="r" rtl="0" fontAlgn="base">
        <a:spcBef>
          <a:spcPct val="0"/>
        </a:spcBef>
        <a:spcAft>
          <a:spcPct val="0"/>
        </a:spcAft>
        <a:defRPr sz="2800" b="1">
          <a:solidFill>
            <a:srgbClr val="FFD624"/>
          </a:solidFill>
          <a:latin typeface="Verdana" pitchFamily="34" charset="0"/>
        </a:defRPr>
      </a:lvl7pPr>
      <a:lvl8pPr marL="1371600" algn="r" rtl="0" fontAlgn="base">
        <a:spcBef>
          <a:spcPct val="0"/>
        </a:spcBef>
        <a:spcAft>
          <a:spcPct val="0"/>
        </a:spcAft>
        <a:defRPr sz="2800" b="1">
          <a:solidFill>
            <a:srgbClr val="FFD624"/>
          </a:solidFill>
          <a:latin typeface="Verdana" pitchFamily="34" charset="0"/>
        </a:defRPr>
      </a:lvl8pPr>
      <a:lvl9pPr marL="1828800" algn="r" rtl="0" fontAlgn="base">
        <a:spcBef>
          <a:spcPct val="0"/>
        </a:spcBef>
        <a:spcAft>
          <a:spcPct val="0"/>
        </a:spcAft>
        <a:defRPr sz="2800" b="1">
          <a:solidFill>
            <a:srgbClr val="FFD624"/>
          </a:solidFill>
          <a:latin typeface="Verdana" pitchFamily="34" charset="0"/>
        </a:defRPr>
      </a:lvl9pPr>
    </p:titleStyle>
    <p:bodyStyle>
      <a:lvl1pPr marL="342900" indent="-342900" algn="l" rtl="0" eaLnBrk="0" fontAlgn="base" hangingPunct="0">
        <a:spcBef>
          <a:spcPct val="20000"/>
        </a:spcBef>
        <a:spcAft>
          <a:spcPct val="0"/>
        </a:spcAft>
        <a:buClr>
          <a:srgbClr val="0F5494"/>
        </a:buClr>
        <a:buFont typeface="Wingdings" pitchFamily="2" charset="2"/>
        <a:buChar char="q"/>
        <a:defRPr sz="3200">
          <a:solidFill>
            <a:srgbClr val="0F5494"/>
          </a:solidFill>
          <a:latin typeface="+mn-lt"/>
          <a:ea typeface="+mn-ea"/>
          <a:cs typeface="+mn-cs"/>
        </a:defRPr>
      </a:lvl1pPr>
      <a:lvl2pPr marL="742950" indent="-285750" algn="l" rtl="0" eaLnBrk="0" fontAlgn="base" hangingPunct="0">
        <a:spcBef>
          <a:spcPct val="20000"/>
        </a:spcBef>
        <a:spcAft>
          <a:spcPct val="0"/>
        </a:spcAft>
        <a:buClr>
          <a:srgbClr val="0F5494"/>
        </a:buClr>
        <a:buChar char="–"/>
        <a:defRPr sz="2800">
          <a:solidFill>
            <a:srgbClr val="0F5494"/>
          </a:solidFill>
          <a:latin typeface="+mn-lt"/>
        </a:defRPr>
      </a:lvl2pPr>
      <a:lvl3pPr marL="1143000" indent="-228600" algn="l" rtl="0" eaLnBrk="0" fontAlgn="base" hangingPunct="0">
        <a:spcBef>
          <a:spcPct val="20000"/>
        </a:spcBef>
        <a:spcAft>
          <a:spcPct val="0"/>
        </a:spcAft>
        <a:buClr>
          <a:srgbClr val="0F5494"/>
        </a:buClr>
        <a:buChar char="•"/>
        <a:defRPr sz="2400">
          <a:solidFill>
            <a:srgbClr val="0F5494"/>
          </a:solidFill>
          <a:latin typeface="+mn-lt"/>
        </a:defRPr>
      </a:lvl3pPr>
      <a:lvl4pPr marL="1562100" indent="-228600" algn="l" rtl="0" eaLnBrk="0" fontAlgn="base" hangingPunct="0">
        <a:spcBef>
          <a:spcPct val="20000"/>
        </a:spcBef>
        <a:spcAft>
          <a:spcPct val="0"/>
        </a:spcAft>
        <a:buClr>
          <a:srgbClr val="0F5494"/>
        </a:buClr>
        <a:buChar char="–"/>
        <a:defRPr sz="2000">
          <a:solidFill>
            <a:srgbClr val="0F5494"/>
          </a:solidFill>
          <a:latin typeface="+mn-lt"/>
        </a:defRPr>
      </a:lvl4pPr>
      <a:lvl5pPr marL="1981200" indent="-228600" algn="l" rtl="0" eaLnBrk="0" fontAlgn="base" hangingPunct="0">
        <a:spcBef>
          <a:spcPct val="20000"/>
        </a:spcBef>
        <a:spcAft>
          <a:spcPct val="0"/>
        </a:spcAft>
        <a:buClr>
          <a:srgbClr val="0F5494"/>
        </a:buClr>
        <a:buChar char="»"/>
        <a:defRPr sz="2000">
          <a:solidFill>
            <a:srgbClr val="0F5494"/>
          </a:solidFill>
          <a:latin typeface="+mn-lt"/>
        </a:defRPr>
      </a:lvl5pPr>
      <a:lvl6pPr marL="2438400" indent="-228600" algn="l" rtl="0" fontAlgn="base">
        <a:spcBef>
          <a:spcPct val="20000"/>
        </a:spcBef>
        <a:spcAft>
          <a:spcPct val="0"/>
        </a:spcAft>
        <a:buClr>
          <a:srgbClr val="0F5494"/>
        </a:buClr>
        <a:buChar char="»"/>
        <a:defRPr sz="2000">
          <a:solidFill>
            <a:srgbClr val="0F5494"/>
          </a:solidFill>
          <a:latin typeface="+mn-lt"/>
        </a:defRPr>
      </a:lvl6pPr>
      <a:lvl7pPr marL="2895600" indent="-228600" algn="l" rtl="0" fontAlgn="base">
        <a:spcBef>
          <a:spcPct val="20000"/>
        </a:spcBef>
        <a:spcAft>
          <a:spcPct val="0"/>
        </a:spcAft>
        <a:buClr>
          <a:srgbClr val="0F5494"/>
        </a:buClr>
        <a:buChar char="»"/>
        <a:defRPr sz="2000">
          <a:solidFill>
            <a:srgbClr val="0F5494"/>
          </a:solidFill>
          <a:latin typeface="+mn-lt"/>
        </a:defRPr>
      </a:lvl7pPr>
      <a:lvl8pPr marL="3352800" indent="-228600" algn="l" rtl="0" fontAlgn="base">
        <a:spcBef>
          <a:spcPct val="20000"/>
        </a:spcBef>
        <a:spcAft>
          <a:spcPct val="0"/>
        </a:spcAft>
        <a:buClr>
          <a:srgbClr val="0F5494"/>
        </a:buClr>
        <a:buChar char="»"/>
        <a:defRPr sz="2000">
          <a:solidFill>
            <a:srgbClr val="0F5494"/>
          </a:solidFill>
          <a:latin typeface="+mn-lt"/>
        </a:defRPr>
      </a:lvl8pPr>
      <a:lvl9pPr marL="3810000" indent="-228600" algn="l" rtl="0" fontAlgn="base">
        <a:spcBef>
          <a:spcPct val="20000"/>
        </a:spcBef>
        <a:spcAft>
          <a:spcPct val="0"/>
        </a:spcAft>
        <a:buClr>
          <a:srgbClr val="0F5494"/>
        </a:buClr>
        <a:buChar char="»"/>
        <a:defRPr sz="2000">
          <a:solidFill>
            <a:srgbClr val="0F549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Title</a:t>
            </a:r>
          </a:p>
        </p:txBody>
      </p:sp>
      <p:sp>
        <p:nvSpPr>
          <p:cNvPr id="2051"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ltLang="en-US" smtClean="0"/>
              <a:t>Second level</a:t>
            </a:r>
            <a:endParaRPr lang="en-GB" altLang="en-US" smtClean="0"/>
          </a:p>
          <a:p>
            <a:pPr lvl="1"/>
            <a:r>
              <a:rPr lang="en-GB" altLang="en-US" smtClean="0"/>
              <a:t>Third level</a:t>
            </a:r>
          </a:p>
          <a:p>
            <a:pPr lvl="2"/>
            <a:r>
              <a:rPr lang="en-GB" altLang="en-US"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b="0" i="0">
                <a:solidFill>
                  <a:srgbClr val="000000"/>
                </a:solidFill>
                <a:latin typeface="Arial" pitchFamily="34" charset="0"/>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i="0">
                <a:solidFill>
                  <a:srgbClr val="000000"/>
                </a:solidFill>
                <a:latin typeface="Arial" pitchFamily="34" charset="0"/>
                <a:cs typeface="+mn-cs"/>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i="0">
                <a:solidFill>
                  <a:srgbClr val="000000"/>
                </a:solidFill>
                <a:latin typeface="Arial" pitchFamily="34" charset="0"/>
                <a:cs typeface="+mn-cs"/>
              </a:defRPr>
            </a:lvl1pPr>
          </a:lstStyle>
          <a:p>
            <a:pPr>
              <a:defRPr/>
            </a:pPr>
            <a:fld id="{10D268BC-AD5B-4FF1-8942-57FDE37EF039}" type="slidenum">
              <a:rPr lang="en-GB"/>
              <a:pPr>
                <a:defRPr/>
              </a:pPr>
              <a:t>‹#›</a:t>
            </a:fld>
            <a:endParaRPr lang="en-GB"/>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a:solidFill>
                <a:srgbClr val="FFFFFF"/>
              </a:solidFill>
            </a:endParaRPr>
          </a:p>
        </p:txBody>
      </p:sp>
      <p:pic>
        <p:nvPicPr>
          <p:cNvPr id="2056" name="Picture 17" descr="LOGO CE_Vertical_EN_NEG_quadri_H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Rectangle 19"/>
          <p:cNvSpPr>
            <a:spLocks noChangeArrowheads="1"/>
          </p:cNvSpPr>
          <p:nvPr userDrawn="1"/>
        </p:nvSpPr>
        <p:spPr bwMode="auto">
          <a:xfrm>
            <a:off x="4251325" y="1222375"/>
            <a:ext cx="623888" cy="39688"/>
          </a:xfrm>
          <a:prstGeom prst="rect">
            <a:avLst/>
          </a:prstGeom>
          <a:solidFill>
            <a:srgbClr val="EE803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i="1">
                <a:solidFill>
                  <a:schemeClr val="tx1"/>
                </a:solidFill>
                <a:latin typeface="Trebuchet MS" pitchFamily="34" charset="0"/>
              </a:defRPr>
            </a:lvl1pPr>
            <a:lvl2pPr marL="742950" indent="-285750">
              <a:defRPr b="1" i="1">
                <a:solidFill>
                  <a:schemeClr val="tx1"/>
                </a:solidFill>
                <a:latin typeface="Trebuchet MS" pitchFamily="34" charset="0"/>
              </a:defRPr>
            </a:lvl2pPr>
            <a:lvl3pPr marL="1143000" indent="-228600">
              <a:defRPr b="1" i="1">
                <a:solidFill>
                  <a:schemeClr val="tx1"/>
                </a:solidFill>
                <a:latin typeface="Trebuchet MS" pitchFamily="34" charset="0"/>
              </a:defRPr>
            </a:lvl3pPr>
            <a:lvl4pPr marL="1600200" indent="-228600">
              <a:defRPr b="1" i="1">
                <a:solidFill>
                  <a:schemeClr val="tx1"/>
                </a:solidFill>
                <a:latin typeface="Trebuchet MS" pitchFamily="34" charset="0"/>
              </a:defRPr>
            </a:lvl4pPr>
            <a:lvl5pPr marL="2057400" indent="-228600">
              <a:defRPr b="1" i="1">
                <a:solidFill>
                  <a:schemeClr val="tx1"/>
                </a:solidFill>
                <a:latin typeface="Trebuchet MS" pitchFamily="34" charset="0"/>
              </a:defRPr>
            </a:lvl5pPr>
            <a:lvl6pPr marL="2514600" indent="-228600" algn="ctr" eaLnBrk="0" fontAlgn="base" hangingPunct="0">
              <a:spcBef>
                <a:spcPct val="0"/>
              </a:spcBef>
              <a:spcAft>
                <a:spcPct val="0"/>
              </a:spcAft>
              <a:defRPr b="1" i="1">
                <a:solidFill>
                  <a:schemeClr val="tx1"/>
                </a:solidFill>
                <a:latin typeface="Trebuchet MS" pitchFamily="34" charset="0"/>
              </a:defRPr>
            </a:lvl6pPr>
            <a:lvl7pPr marL="2971800" indent="-228600" algn="ctr" eaLnBrk="0" fontAlgn="base" hangingPunct="0">
              <a:spcBef>
                <a:spcPct val="0"/>
              </a:spcBef>
              <a:spcAft>
                <a:spcPct val="0"/>
              </a:spcAft>
              <a:defRPr b="1" i="1">
                <a:solidFill>
                  <a:schemeClr val="tx1"/>
                </a:solidFill>
                <a:latin typeface="Trebuchet MS" pitchFamily="34" charset="0"/>
              </a:defRPr>
            </a:lvl7pPr>
            <a:lvl8pPr marL="3429000" indent="-228600" algn="ctr" eaLnBrk="0" fontAlgn="base" hangingPunct="0">
              <a:spcBef>
                <a:spcPct val="0"/>
              </a:spcBef>
              <a:spcAft>
                <a:spcPct val="0"/>
              </a:spcAft>
              <a:defRPr b="1" i="1">
                <a:solidFill>
                  <a:schemeClr val="tx1"/>
                </a:solidFill>
                <a:latin typeface="Trebuchet MS" pitchFamily="34" charset="0"/>
              </a:defRPr>
            </a:lvl8pPr>
            <a:lvl9pPr marL="3886200" indent="-228600" algn="ctr" eaLnBrk="0" fontAlgn="base" hangingPunct="0">
              <a:spcBef>
                <a:spcPct val="0"/>
              </a:spcBef>
              <a:spcAft>
                <a:spcPct val="0"/>
              </a:spcAft>
              <a:defRPr b="1" i="1">
                <a:solidFill>
                  <a:schemeClr val="tx1"/>
                </a:solidFill>
                <a:latin typeface="Trebuchet MS" pitchFamily="34" charset="0"/>
              </a:defRPr>
            </a:lvl9pPr>
          </a:lstStyle>
          <a:p>
            <a:pPr>
              <a:defRPr/>
            </a:pPr>
            <a:endParaRPr lang="el-GR" altLang="en-US" sz="1200" b="0" i="0" smtClean="0">
              <a:solidFill>
                <a:srgbClr val="0F5494"/>
              </a:solidFill>
              <a:latin typeface="Verdana" pitchFamily="34" charset="0"/>
            </a:endParaRPr>
          </a:p>
        </p:txBody>
      </p:sp>
    </p:spTree>
    <p:extLst>
      <p:ext uri="{BB962C8B-B14F-4D97-AF65-F5344CB8AC3E}">
        <p14:creationId xmlns:p14="http://schemas.microsoft.com/office/powerpoint/2010/main" val="4265423595"/>
      </p:ext>
    </p:extLst>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Lst>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pitchFamily="34" charset="0"/>
        </a:defRPr>
      </a:lvl4pPr>
      <a:lvl5pPr marL="2057400" indent="-228600" algn="l" rtl="0" eaLnBrk="0" fontAlgn="base" hangingPunct="0">
        <a:spcBef>
          <a:spcPct val="20000"/>
        </a:spcBef>
        <a:spcAft>
          <a:spcPct val="0"/>
        </a:spcAft>
        <a:buChar char="»"/>
        <a:defRPr sz="2000">
          <a:solidFill>
            <a:schemeClr val="tx1"/>
          </a:solidFill>
          <a:latin typeface="Arial" pitchFamily="34" charset="0"/>
        </a:defRPr>
      </a:lvl5pPr>
      <a:lvl6pPr marL="2514600" indent="-228600" algn="l" rtl="0" fontAlgn="base">
        <a:spcBef>
          <a:spcPct val="20000"/>
        </a:spcBef>
        <a:spcAft>
          <a:spcPct val="0"/>
        </a:spcAft>
        <a:buChar char="»"/>
        <a:defRPr sz="2000">
          <a:solidFill>
            <a:schemeClr val="tx1"/>
          </a:solidFill>
          <a:latin typeface="Arial" pitchFamily="34" charset="0"/>
        </a:defRPr>
      </a:lvl6pPr>
      <a:lvl7pPr marL="2971800" indent="-228600" algn="l" rtl="0" fontAlgn="base">
        <a:spcBef>
          <a:spcPct val="20000"/>
        </a:spcBef>
        <a:spcAft>
          <a:spcPct val="0"/>
        </a:spcAft>
        <a:buChar char="»"/>
        <a:defRPr sz="2000">
          <a:solidFill>
            <a:schemeClr val="tx1"/>
          </a:solidFill>
          <a:latin typeface="Arial" pitchFamily="34" charset="0"/>
        </a:defRPr>
      </a:lvl7pPr>
      <a:lvl8pPr marL="3429000" indent="-228600" algn="l" rtl="0" fontAlgn="base">
        <a:spcBef>
          <a:spcPct val="20000"/>
        </a:spcBef>
        <a:spcAft>
          <a:spcPct val="0"/>
        </a:spcAft>
        <a:buChar char="»"/>
        <a:defRPr sz="2000">
          <a:solidFill>
            <a:schemeClr val="tx1"/>
          </a:solidFill>
          <a:latin typeface="Arial" pitchFamily="34" charset="0"/>
        </a:defRPr>
      </a:lvl8pPr>
      <a:lvl9pPr marL="3886200" indent="-228600" algn="l" rtl="0" fontAlgn="base">
        <a:spcBef>
          <a:spcPct val="20000"/>
        </a:spcBef>
        <a:spcAft>
          <a:spcPct val="0"/>
        </a:spcAft>
        <a:buChar char="»"/>
        <a:defRPr sz="2000">
          <a:solidFill>
            <a:schemeClr val="tx1"/>
          </a:solidFill>
          <a:latin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2133600" y="188913"/>
            <a:ext cx="7010400"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en-US" smtClean="0"/>
              <a:t>Cliquez et modifiez le titre</a:t>
            </a:r>
          </a:p>
        </p:txBody>
      </p:sp>
      <p:sp>
        <p:nvSpPr>
          <p:cNvPr id="7171" name="Rectangle 3"/>
          <p:cNvSpPr>
            <a:spLocks noGrp="1" noChangeArrowheads="1"/>
          </p:cNvSpPr>
          <p:nvPr>
            <p:ph type="body" idx="1"/>
          </p:nvPr>
        </p:nvSpPr>
        <p:spPr bwMode="auto">
          <a:xfrm>
            <a:off x="685800" y="1981200"/>
            <a:ext cx="70104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Cliquez pour modifier les styles du texte du masque</a:t>
            </a:r>
          </a:p>
          <a:p>
            <a:pPr lvl="1"/>
            <a:r>
              <a:rPr lang="fr-FR" altLang="en-US" smtClean="0"/>
              <a:t>Deuxième niveau</a:t>
            </a:r>
          </a:p>
          <a:p>
            <a:pPr lvl="2"/>
            <a:r>
              <a:rPr lang="fr-FR" altLang="en-US" smtClean="0"/>
              <a:t>Troisième niveau</a:t>
            </a:r>
          </a:p>
          <a:p>
            <a:pPr lvl="3"/>
            <a:r>
              <a:rPr lang="fr-FR" altLang="en-US" smtClean="0"/>
              <a:t>Quatrième niveau</a:t>
            </a:r>
          </a:p>
          <a:p>
            <a:pPr lvl="4"/>
            <a:r>
              <a:rPr lang="fr-FR" altLang="en-US" smtClean="0"/>
              <a:t>Cinquième niveau</a:t>
            </a:r>
          </a:p>
        </p:txBody>
      </p:sp>
      <p:sp>
        <p:nvSpPr>
          <p:cNvPr id="1029" name="Rectangle 5"/>
          <p:cNvSpPr>
            <a:spLocks noGrp="1" noChangeArrowheads="1"/>
          </p:cNvSpPr>
          <p:nvPr>
            <p:ph type="ftr" sz="quarter" idx="3"/>
          </p:nvPr>
        </p:nvSpPr>
        <p:spPr bwMode="auto">
          <a:xfrm>
            <a:off x="685800" y="6324600"/>
            <a:ext cx="533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b="0" i="0">
                <a:solidFill>
                  <a:srgbClr val="000000"/>
                </a:solidFill>
                <a:latin typeface="+mn-lt"/>
                <a:cs typeface="Arial" charset="0"/>
              </a:defRPr>
            </a:lvl1pPr>
          </a:lstStyle>
          <a:p>
            <a:pPr eaLnBrk="0" hangingPunct="0">
              <a:defRPr/>
            </a:pPr>
            <a:endParaRPr lang="en-GB"/>
          </a:p>
        </p:txBody>
      </p:sp>
      <p:sp>
        <p:nvSpPr>
          <p:cNvPr id="1030" name="Rectangle 6"/>
          <p:cNvSpPr>
            <a:spLocks noGrp="1" noChangeArrowheads="1"/>
          </p:cNvSpPr>
          <p:nvPr>
            <p:ph type="sldNum" sz="quarter" idx="4"/>
          </p:nvPr>
        </p:nvSpPr>
        <p:spPr bwMode="auto">
          <a:xfrm>
            <a:off x="7019925" y="64008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i="0">
                <a:solidFill>
                  <a:srgbClr val="FFCC66"/>
                </a:solidFill>
                <a:latin typeface="+mn-lt"/>
                <a:cs typeface="Arial" charset="0"/>
              </a:defRPr>
            </a:lvl1pPr>
          </a:lstStyle>
          <a:p>
            <a:pPr eaLnBrk="0" hangingPunct="0">
              <a:defRPr/>
            </a:pPr>
            <a:r>
              <a:rPr lang="fr-FR" b="1"/>
              <a:t>••• </a:t>
            </a:r>
            <a:fld id="{52A7DD60-E73C-4BAB-9BC1-0DF323BAF99A}" type="slidenum">
              <a:rPr lang="fr-FR" b="1">
                <a:solidFill>
                  <a:srgbClr val="0F5494"/>
                </a:solidFill>
              </a:rPr>
              <a:pPr eaLnBrk="0" hangingPunct="0">
                <a:defRPr/>
              </a:pPr>
              <a:t>‹#›</a:t>
            </a:fld>
            <a:endParaRPr lang="fr-FR" b="1">
              <a:solidFill>
                <a:srgbClr val="0F5494"/>
              </a:solidFill>
            </a:endParaRPr>
          </a:p>
        </p:txBody>
      </p:sp>
    </p:spTree>
    <p:extLst>
      <p:ext uri="{BB962C8B-B14F-4D97-AF65-F5344CB8AC3E}">
        <p14:creationId xmlns:p14="http://schemas.microsoft.com/office/powerpoint/2010/main" val="1807584735"/>
      </p:ext>
    </p:extLst>
  </p:cSld>
  <p:clrMap bg1="lt1" tx1="dk1" bg2="lt2" tx2="dk2" accent1="accent1" accent2="accent2" accent3="accent3" accent4="accent4" accent5="accent5" accent6="accent6" hlink="hlink" folHlink="folHlink"/>
  <p:sldLayoutIdLst>
    <p:sldLayoutId id="2147483934" r:id="rId1"/>
    <p:sldLayoutId id="2147483935" r:id="rId2"/>
    <p:sldLayoutId id="2147483936" r:id="rId3"/>
    <p:sldLayoutId id="2147483937" r:id="rId4"/>
    <p:sldLayoutId id="2147483938" r:id="rId5"/>
    <p:sldLayoutId id="2147483939" r:id="rId6"/>
    <p:sldLayoutId id="2147483940" r:id="rId7"/>
    <p:sldLayoutId id="2147483941" r:id="rId8"/>
    <p:sldLayoutId id="2147483942" r:id="rId9"/>
    <p:sldLayoutId id="2147483943" r:id="rId10"/>
    <p:sldLayoutId id="2147483944" r:id="rId11"/>
    <p:sldLayoutId id="2147483945" r:id="rId12"/>
    <p:sldLayoutId id="2147483946" r:id="rId13"/>
    <p:sldLayoutId id="2147483947" r:id="rId14"/>
  </p:sldLayoutIdLst>
  <p:timing>
    <p:tnLst>
      <p:par>
        <p:cTn id="1" dur="indefinite" restart="never" nodeType="tmRoot"/>
      </p:par>
    </p:tnLst>
  </p:timing>
  <p:hf hdr="0" ftr="0" dt="0"/>
  <p:txStyles>
    <p:titleStyle>
      <a:lvl1pPr algn="r" rtl="0" eaLnBrk="0" fontAlgn="base" hangingPunct="0">
        <a:spcBef>
          <a:spcPct val="0"/>
        </a:spcBef>
        <a:spcAft>
          <a:spcPct val="0"/>
        </a:spcAft>
        <a:defRPr sz="2800" b="1">
          <a:solidFill>
            <a:srgbClr val="FFD624"/>
          </a:solidFill>
          <a:latin typeface="+mj-lt"/>
          <a:ea typeface="+mj-ea"/>
          <a:cs typeface="+mj-cs"/>
        </a:defRPr>
      </a:lvl1pPr>
      <a:lvl2pPr algn="r" rtl="0" eaLnBrk="0" fontAlgn="base" hangingPunct="0">
        <a:spcBef>
          <a:spcPct val="0"/>
        </a:spcBef>
        <a:spcAft>
          <a:spcPct val="0"/>
        </a:spcAft>
        <a:defRPr sz="2800" b="1">
          <a:solidFill>
            <a:srgbClr val="FFD624"/>
          </a:solidFill>
          <a:latin typeface="Verdana" pitchFamily="34" charset="0"/>
        </a:defRPr>
      </a:lvl2pPr>
      <a:lvl3pPr algn="r" rtl="0" eaLnBrk="0" fontAlgn="base" hangingPunct="0">
        <a:spcBef>
          <a:spcPct val="0"/>
        </a:spcBef>
        <a:spcAft>
          <a:spcPct val="0"/>
        </a:spcAft>
        <a:defRPr sz="2800" b="1">
          <a:solidFill>
            <a:srgbClr val="FFD624"/>
          </a:solidFill>
          <a:latin typeface="Verdana" pitchFamily="34" charset="0"/>
        </a:defRPr>
      </a:lvl3pPr>
      <a:lvl4pPr algn="r" rtl="0" eaLnBrk="0" fontAlgn="base" hangingPunct="0">
        <a:spcBef>
          <a:spcPct val="0"/>
        </a:spcBef>
        <a:spcAft>
          <a:spcPct val="0"/>
        </a:spcAft>
        <a:defRPr sz="2800" b="1">
          <a:solidFill>
            <a:srgbClr val="FFD624"/>
          </a:solidFill>
          <a:latin typeface="Verdana" pitchFamily="34" charset="0"/>
        </a:defRPr>
      </a:lvl4pPr>
      <a:lvl5pPr algn="r" rtl="0" eaLnBrk="0" fontAlgn="base" hangingPunct="0">
        <a:spcBef>
          <a:spcPct val="0"/>
        </a:spcBef>
        <a:spcAft>
          <a:spcPct val="0"/>
        </a:spcAft>
        <a:defRPr sz="2800" b="1">
          <a:solidFill>
            <a:srgbClr val="FFD624"/>
          </a:solidFill>
          <a:latin typeface="Verdana" pitchFamily="34" charset="0"/>
        </a:defRPr>
      </a:lvl5pPr>
      <a:lvl6pPr marL="457200" algn="r" rtl="0" fontAlgn="base">
        <a:spcBef>
          <a:spcPct val="0"/>
        </a:spcBef>
        <a:spcAft>
          <a:spcPct val="0"/>
        </a:spcAft>
        <a:defRPr sz="2800" b="1">
          <a:solidFill>
            <a:srgbClr val="FFD624"/>
          </a:solidFill>
          <a:latin typeface="Verdana" pitchFamily="34" charset="0"/>
        </a:defRPr>
      </a:lvl6pPr>
      <a:lvl7pPr marL="914400" algn="r" rtl="0" fontAlgn="base">
        <a:spcBef>
          <a:spcPct val="0"/>
        </a:spcBef>
        <a:spcAft>
          <a:spcPct val="0"/>
        </a:spcAft>
        <a:defRPr sz="2800" b="1">
          <a:solidFill>
            <a:srgbClr val="FFD624"/>
          </a:solidFill>
          <a:latin typeface="Verdana" pitchFamily="34" charset="0"/>
        </a:defRPr>
      </a:lvl7pPr>
      <a:lvl8pPr marL="1371600" algn="r" rtl="0" fontAlgn="base">
        <a:spcBef>
          <a:spcPct val="0"/>
        </a:spcBef>
        <a:spcAft>
          <a:spcPct val="0"/>
        </a:spcAft>
        <a:defRPr sz="2800" b="1">
          <a:solidFill>
            <a:srgbClr val="FFD624"/>
          </a:solidFill>
          <a:latin typeface="Verdana" pitchFamily="34" charset="0"/>
        </a:defRPr>
      </a:lvl8pPr>
      <a:lvl9pPr marL="1828800" algn="r" rtl="0" fontAlgn="base">
        <a:spcBef>
          <a:spcPct val="0"/>
        </a:spcBef>
        <a:spcAft>
          <a:spcPct val="0"/>
        </a:spcAft>
        <a:defRPr sz="2800" b="1">
          <a:solidFill>
            <a:srgbClr val="FFD624"/>
          </a:solidFill>
          <a:latin typeface="Verdana" pitchFamily="34" charset="0"/>
        </a:defRPr>
      </a:lvl9pPr>
    </p:titleStyle>
    <p:bodyStyle>
      <a:lvl1pPr marL="342900" indent="-342900" algn="l" rtl="0" eaLnBrk="0" fontAlgn="base" hangingPunct="0">
        <a:spcBef>
          <a:spcPct val="20000"/>
        </a:spcBef>
        <a:spcAft>
          <a:spcPct val="0"/>
        </a:spcAft>
        <a:buClr>
          <a:srgbClr val="0F5494"/>
        </a:buClr>
        <a:buFont typeface="Wingdings" pitchFamily="2" charset="2"/>
        <a:buChar char="q"/>
        <a:defRPr sz="3200">
          <a:solidFill>
            <a:srgbClr val="0F5494"/>
          </a:solidFill>
          <a:latin typeface="+mn-lt"/>
          <a:ea typeface="+mn-ea"/>
          <a:cs typeface="+mn-cs"/>
        </a:defRPr>
      </a:lvl1pPr>
      <a:lvl2pPr marL="742950" indent="-285750" algn="l" rtl="0" eaLnBrk="0" fontAlgn="base" hangingPunct="0">
        <a:spcBef>
          <a:spcPct val="20000"/>
        </a:spcBef>
        <a:spcAft>
          <a:spcPct val="0"/>
        </a:spcAft>
        <a:buClr>
          <a:srgbClr val="0F5494"/>
        </a:buClr>
        <a:buChar char="–"/>
        <a:defRPr sz="2800">
          <a:solidFill>
            <a:srgbClr val="0F5494"/>
          </a:solidFill>
          <a:latin typeface="+mn-lt"/>
        </a:defRPr>
      </a:lvl2pPr>
      <a:lvl3pPr marL="1143000" indent="-228600" algn="l" rtl="0" eaLnBrk="0" fontAlgn="base" hangingPunct="0">
        <a:spcBef>
          <a:spcPct val="20000"/>
        </a:spcBef>
        <a:spcAft>
          <a:spcPct val="0"/>
        </a:spcAft>
        <a:buClr>
          <a:srgbClr val="0F5494"/>
        </a:buClr>
        <a:buChar char="•"/>
        <a:defRPr sz="2400">
          <a:solidFill>
            <a:srgbClr val="0F5494"/>
          </a:solidFill>
          <a:latin typeface="+mn-lt"/>
        </a:defRPr>
      </a:lvl3pPr>
      <a:lvl4pPr marL="1562100" indent="-228600" algn="l" rtl="0" eaLnBrk="0" fontAlgn="base" hangingPunct="0">
        <a:spcBef>
          <a:spcPct val="20000"/>
        </a:spcBef>
        <a:spcAft>
          <a:spcPct val="0"/>
        </a:spcAft>
        <a:buClr>
          <a:srgbClr val="0F5494"/>
        </a:buClr>
        <a:buChar char="–"/>
        <a:defRPr sz="2000">
          <a:solidFill>
            <a:srgbClr val="0F5494"/>
          </a:solidFill>
          <a:latin typeface="+mn-lt"/>
        </a:defRPr>
      </a:lvl4pPr>
      <a:lvl5pPr marL="1981200" indent="-228600" algn="l" rtl="0" eaLnBrk="0" fontAlgn="base" hangingPunct="0">
        <a:spcBef>
          <a:spcPct val="20000"/>
        </a:spcBef>
        <a:spcAft>
          <a:spcPct val="0"/>
        </a:spcAft>
        <a:buClr>
          <a:srgbClr val="0F5494"/>
        </a:buClr>
        <a:buChar char="»"/>
        <a:defRPr sz="2000">
          <a:solidFill>
            <a:srgbClr val="0F5494"/>
          </a:solidFill>
          <a:latin typeface="+mn-lt"/>
        </a:defRPr>
      </a:lvl5pPr>
      <a:lvl6pPr marL="2438400" indent="-228600" algn="l" rtl="0" fontAlgn="base">
        <a:spcBef>
          <a:spcPct val="20000"/>
        </a:spcBef>
        <a:spcAft>
          <a:spcPct val="0"/>
        </a:spcAft>
        <a:buClr>
          <a:srgbClr val="0F5494"/>
        </a:buClr>
        <a:buChar char="»"/>
        <a:defRPr sz="2000">
          <a:solidFill>
            <a:srgbClr val="0F5494"/>
          </a:solidFill>
          <a:latin typeface="+mn-lt"/>
        </a:defRPr>
      </a:lvl6pPr>
      <a:lvl7pPr marL="2895600" indent="-228600" algn="l" rtl="0" fontAlgn="base">
        <a:spcBef>
          <a:spcPct val="20000"/>
        </a:spcBef>
        <a:spcAft>
          <a:spcPct val="0"/>
        </a:spcAft>
        <a:buClr>
          <a:srgbClr val="0F5494"/>
        </a:buClr>
        <a:buChar char="»"/>
        <a:defRPr sz="2000">
          <a:solidFill>
            <a:srgbClr val="0F5494"/>
          </a:solidFill>
          <a:latin typeface="+mn-lt"/>
        </a:defRPr>
      </a:lvl7pPr>
      <a:lvl8pPr marL="3352800" indent="-228600" algn="l" rtl="0" fontAlgn="base">
        <a:spcBef>
          <a:spcPct val="20000"/>
        </a:spcBef>
        <a:spcAft>
          <a:spcPct val="0"/>
        </a:spcAft>
        <a:buClr>
          <a:srgbClr val="0F5494"/>
        </a:buClr>
        <a:buChar char="»"/>
        <a:defRPr sz="2000">
          <a:solidFill>
            <a:srgbClr val="0F5494"/>
          </a:solidFill>
          <a:latin typeface="+mn-lt"/>
        </a:defRPr>
      </a:lvl8pPr>
      <a:lvl9pPr marL="3810000" indent="-228600" algn="l" rtl="0" fontAlgn="base">
        <a:spcBef>
          <a:spcPct val="20000"/>
        </a:spcBef>
        <a:spcAft>
          <a:spcPct val="0"/>
        </a:spcAft>
        <a:buClr>
          <a:srgbClr val="0F5494"/>
        </a:buClr>
        <a:buChar char="»"/>
        <a:defRPr sz="2000">
          <a:solidFill>
            <a:srgbClr val="0F549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11.xml.rels><?xml version="1.0" encoding="UTF-8" standalone="yes"?>
<Relationships xmlns="http://schemas.openxmlformats.org/package/2006/relationships"><Relationship Id="rId8" Type="http://schemas.openxmlformats.org/officeDocument/2006/relationships/hyperlink" Target="https://ec.europa.eu/programmes/horizon2020/sites/horizon2020/files/14.%20Secure%20societies_2016-2017_pre-publication.pdf" TargetMode="External"/><Relationship Id="rId3" Type="http://schemas.openxmlformats.org/officeDocument/2006/relationships/hyperlink" Target="https://ec.europa.eu/programmes/horizon2020/sites/horizon2020/files/08.%20SC1-Health%202016-2017_pre-pub.pdf" TargetMode="External"/><Relationship Id="rId7" Type="http://schemas.openxmlformats.org/officeDocument/2006/relationships/hyperlink" Target="https://ec.europa.eu/programmes/horizon2020/sites/horizon2020/files/12.%20SC5_2016-2017_pre-publication.pdf" TargetMode="External"/><Relationship Id="rId2" Type="http://schemas.openxmlformats.org/officeDocument/2006/relationships/notesSlide" Target="../notesSlides/notesSlide2.xml"/><Relationship Id="rId1" Type="http://schemas.openxmlformats.org/officeDocument/2006/relationships/slideLayout" Target="../slideLayouts/slideLayout45.xml"/><Relationship Id="rId6" Type="http://schemas.openxmlformats.org/officeDocument/2006/relationships/hyperlink" Target="https://ec.europa.eu/programmes/horizon2020/sites/horizon2020/files/11.%20SC4_2016-2017_pre-publication.pdf" TargetMode="External"/><Relationship Id="rId5" Type="http://schemas.openxmlformats.org/officeDocument/2006/relationships/hyperlink" Target="https://ec.europa.eu/programmes/horizon2020/sites/horizon2020/files/05iii.%20LEIT%20Space%202016-2017_pre-publication.pdf" TargetMode="External"/><Relationship Id="rId10" Type="http://schemas.openxmlformats.org/officeDocument/2006/relationships/hyperlink" Target="https://ec.europa.eu/programmes/horizon2020/sites/horizon2020/files/10.%20Energy_2016-2017_pre-publication.pdf" TargetMode="External"/><Relationship Id="rId4" Type="http://schemas.openxmlformats.org/officeDocument/2006/relationships/hyperlink" Target="https://ec.europa.eu/programmes/horizon2020/sites/horizon2020/files/05i.%20LEIT-ICT_2016-2017_pre-publication.pdf" TargetMode="External"/><Relationship Id="rId9" Type="http://schemas.openxmlformats.org/officeDocument/2006/relationships/hyperlink" Target="https://ec.europa.eu/programmes/horizon2020/sites/horizon2020/files/04.%20INFRA_2016-2017_pre-publication_0.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ec.europa.eu/programmes/horizon2020/sites/horizon2020/files/08.%20SC1-Health%202016-2017_pre-pub.pdf" TargetMode="External"/><Relationship Id="rId7" Type="http://schemas.openxmlformats.org/officeDocument/2006/relationships/hyperlink" Target="https://ec.europa.eu/programmes/horizon2020/sites/horizon2020/files/14.%20Secure%20societies_2016-2017_pre-publication.pdf" TargetMode="External"/><Relationship Id="rId2" Type="http://schemas.openxmlformats.org/officeDocument/2006/relationships/notesSlide" Target="../notesSlides/notesSlide3.xml"/><Relationship Id="rId1" Type="http://schemas.openxmlformats.org/officeDocument/2006/relationships/slideLayout" Target="../slideLayouts/slideLayout45.xml"/><Relationship Id="rId6" Type="http://schemas.openxmlformats.org/officeDocument/2006/relationships/hyperlink" Target="https://ec.europa.eu/programmes/horizon2020/sites/horizon2020/files/12.%20SC5_2016-2017_pre-publication.pdf" TargetMode="External"/><Relationship Id="rId5" Type="http://schemas.openxmlformats.org/officeDocument/2006/relationships/hyperlink" Target="https://ec.europa.eu/programmes/horizon2020/sites/horizon2020/files/05iii.%20LEIT%20Space%202016-2017_pre-publication.pdf" TargetMode="External"/><Relationship Id="rId4" Type="http://schemas.openxmlformats.org/officeDocument/2006/relationships/hyperlink" Target="https://ec.europa.eu/programmes/horizon2020/sites/horizon2020/files/05i.%20LEIT-ICT_2016-2017_pre-publication.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c.europa.eu/programmes/horizon2020/sites/horizon2020/files/08.%20SC1-Health%202016-2017_pre-pub.pdf" TargetMode="External"/><Relationship Id="rId2" Type="http://schemas.openxmlformats.org/officeDocument/2006/relationships/notesSlide" Target="../notesSlides/notesSlide4.xml"/><Relationship Id="rId1" Type="http://schemas.openxmlformats.org/officeDocument/2006/relationships/slideLayout" Target="../slideLayouts/slideLayout45.xml"/><Relationship Id="rId5" Type="http://schemas.openxmlformats.org/officeDocument/2006/relationships/hyperlink" Target="https://ec.europa.eu/programmes/horizon2020/sites/horizon2020/files/10.%20Energy_2016-2017_pre-publication.pdf" TargetMode="External"/><Relationship Id="rId4" Type="http://schemas.openxmlformats.org/officeDocument/2006/relationships/hyperlink" Target="https://ec.europa.eu/programmes/horizon2020/sites/horizon2020/files/04.%20INFRA_2016-2017_pre-publication_0.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c.europa.eu/programmes/horizon2020/sites/horizon2020/files/05i.%20LEIT-ICT_2016-2017_pre-publication.pdf" TargetMode="External"/><Relationship Id="rId2" Type="http://schemas.openxmlformats.org/officeDocument/2006/relationships/notesSlide" Target="../notesSlides/notesSlide5.xml"/><Relationship Id="rId1" Type="http://schemas.openxmlformats.org/officeDocument/2006/relationships/slideLayout" Target="../slideLayouts/slideLayout45.xml"/><Relationship Id="rId6" Type="http://schemas.openxmlformats.org/officeDocument/2006/relationships/hyperlink" Target="https://ec.europa.eu/programmes/horizon2020/sites/horizon2020/files/14.%20Secure%20societies_2016-2017_pre-publication.pdf" TargetMode="External"/><Relationship Id="rId5" Type="http://schemas.openxmlformats.org/officeDocument/2006/relationships/hyperlink" Target="https://ec.europa.eu/programmes/horizon2020/sites/horizon2020/files/12.%20SC5_2016-2017_pre-publication.pdf" TargetMode="External"/><Relationship Id="rId4" Type="http://schemas.openxmlformats.org/officeDocument/2006/relationships/hyperlink" Target="https://ec.europa.eu/programmes/horizon2020/sites/horizon2020/files/11.%20SC4_2016-2017_pre-publicatio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9.xml.rels><?xml version="1.0" encoding="UTF-8" standalone="yes"?>
<Relationships xmlns="http://schemas.openxmlformats.org/package/2006/relationships"><Relationship Id="rId3" Type="http://schemas.openxmlformats.org/officeDocument/2006/relationships/hyperlink" Target="mailto:Vasileios.Tsanidis@ec.europa.eu" TargetMode="External"/><Relationship Id="rId2" Type="http://schemas.openxmlformats.org/officeDocument/2006/relationships/notesSlide" Target="../notesSlides/notesSlide6.xml"/><Relationship Id="rId1" Type="http://schemas.openxmlformats.org/officeDocument/2006/relationships/slideLayout" Target="../slideLayouts/slideLayout55.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4294967295"/>
          </p:nvPr>
        </p:nvSpPr>
        <p:spPr>
          <a:xfrm>
            <a:off x="4149680" y="5085184"/>
            <a:ext cx="4189556" cy="1224136"/>
          </a:xfrm>
        </p:spPr>
        <p:txBody>
          <a:bodyPr/>
          <a:lstStyle/>
          <a:p>
            <a:pPr marL="0" indent="0">
              <a:buFontTx/>
              <a:buNone/>
            </a:pPr>
            <a:r>
              <a:rPr lang="fr-BE" sz="1600" dirty="0" smtClean="0">
                <a:solidFill>
                  <a:schemeClr val="bg1"/>
                </a:solidFill>
              </a:rPr>
              <a:t>Massimiliano Dragoni </a:t>
            </a:r>
            <a:endParaRPr lang="fr-BE" sz="1600" dirty="0" smtClean="0">
              <a:solidFill>
                <a:schemeClr val="bg1"/>
              </a:solidFill>
            </a:endParaRPr>
          </a:p>
          <a:p>
            <a:pPr marL="0" indent="0">
              <a:buFontTx/>
              <a:buNone/>
            </a:pPr>
            <a:r>
              <a:rPr lang="fr-BE" sz="1600" dirty="0" err="1" smtClean="0">
                <a:solidFill>
                  <a:schemeClr val="bg1"/>
                </a:solidFill>
              </a:rPr>
              <a:t>European</a:t>
            </a:r>
            <a:r>
              <a:rPr lang="fr-BE" sz="1600" dirty="0" smtClean="0">
                <a:solidFill>
                  <a:schemeClr val="bg1"/>
                </a:solidFill>
              </a:rPr>
              <a:t> </a:t>
            </a:r>
            <a:r>
              <a:rPr lang="fr-BE" sz="1600" dirty="0">
                <a:solidFill>
                  <a:schemeClr val="bg1"/>
                </a:solidFill>
              </a:rPr>
              <a:t>Commission </a:t>
            </a:r>
          </a:p>
          <a:p>
            <a:pPr marL="0" indent="0">
              <a:buFontTx/>
              <a:buNone/>
            </a:pPr>
            <a:r>
              <a:rPr lang="fr-BE" sz="1600" dirty="0">
                <a:solidFill>
                  <a:schemeClr val="bg1"/>
                </a:solidFill>
              </a:rPr>
              <a:t>DG CNECT </a:t>
            </a:r>
          </a:p>
          <a:p>
            <a:pPr marL="0" indent="0">
              <a:buFontTx/>
              <a:buNone/>
            </a:pPr>
            <a:r>
              <a:rPr lang="fr-BE" sz="1600" dirty="0">
                <a:solidFill>
                  <a:schemeClr val="bg1"/>
                </a:solidFill>
              </a:rPr>
              <a:t>Innovation </a:t>
            </a:r>
            <a:r>
              <a:rPr lang="fr-BE" sz="1600" dirty="0" smtClean="0">
                <a:solidFill>
                  <a:schemeClr val="bg1"/>
                </a:solidFill>
              </a:rPr>
              <a:t>Unit</a:t>
            </a:r>
            <a:endParaRPr lang="fr-BE" sz="1600" dirty="0">
              <a:solidFill>
                <a:schemeClr val="bg1"/>
              </a:solidFill>
            </a:endParaRPr>
          </a:p>
          <a:p>
            <a:pPr marL="0" indent="0">
              <a:buFontTx/>
              <a:buNone/>
            </a:pPr>
            <a:endParaRPr lang="fr-BE" sz="1600" dirty="0">
              <a:solidFill>
                <a:schemeClr val="bg1"/>
              </a:solidFill>
            </a:endParaRPr>
          </a:p>
          <a:p>
            <a:pPr marL="0" indent="0">
              <a:buNone/>
            </a:pPr>
            <a:endParaRPr lang="en-GB" sz="1600" dirty="0">
              <a:solidFill>
                <a:schemeClr val="bg1"/>
              </a:solidFill>
            </a:endParaRPr>
          </a:p>
        </p:txBody>
      </p:sp>
      <p:sp>
        <p:nvSpPr>
          <p:cNvPr id="11" name="Title 2"/>
          <p:cNvSpPr>
            <a:spLocks noGrp="1"/>
          </p:cNvSpPr>
          <p:nvPr>
            <p:ph type="title"/>
          </p:nvPr>
        </p:nvSpPr>
        <p:spPr bwMode="auto">
          <a:xfrm>
            <a:off x="251520" y="2276872"/>
            <a:ext cx="8640960" cy="266429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0" indent="0">
              <a:spcBef>
                <a:spcPct val="20000"/>
              </a:spcBef>
            </a:pPr>
            <a:r>
              <a:rPr lang="en-US" sz="2400" dirty="0">
                <a:solidFill>
                  <a:srgbClr val="FFFFFF"/>
                </a:solidFill>
                <a:latin typeface="Verdana"/>
              </a:rPr>
              <a:t> </a:t>
            </a:r>
            <a:r>
              <a:rPr lang="en-US" sz="2400" dirty="0" smtClean="0">
                <a:solidFill>
                  <a:srgbClr val="FFFFFF"/>
                </a:solidFill>
                <a:latin typeface="Verdana"/>
              </a:rPr>
              <a:t/>
            </a:r>
            <a:br>
              <a:rPr lang="en-US" sz="2400" dirty="0" smtClean="0">
                <a:solidFill>
                  <a:srgbClr val="FFFFFF"/>
                </a:solidFill>
                <a:latin typeface="Verdana"/>
              </a:rPr>
            </a:br>
            <a:r>
              <a:rPr lang="en-US" sz="3200" dirty="0" smtClean="0">
                <a:solidFill>
                  <a:srgbClr val="FFFFFF"/>
                </a:solidFill>
                <a:latin typeface="Verdana"/>
              </a:rPr>
              <a:t>H2020 support to PCP/PPI </a:t>
            </a:r>
            <a:br>
              <a:rPr lang="en-US" sz="3200" dirty="0" smtClean="0">
                <a:solidFill>
                  <a:srgbClr val="FFFFFF"/>
                </a:solidFill>
                <a:latin typeface="Verdana"/>
              </a:rPr>
            </a:br>
            <a:r>
              <a:rPr lang="en-US" sz="3200" dirty="0" smtClean="0">
                <a:solidFill>
                  <a:srgbClr val="FFFFFF"/>
                </a:solidFill>
                <a:latin typeface="Verdana"/>
              </a:rPr>
              <a:t>projects  in the framework of the WP 2016-17</a:t>
            </a:r>
            <a:r>
              <a:rPr lang="en-GB" sz="3200" dirty="0">
                <a:solidFill>
                  <a:srgbClr val="FFFFFF"/>
                </a:solidFill>
                <a:latin typeface="Verdana"/>
              </a:rPr>
              <a:t/>
            </a:r>
            <a:br>
              <a:rPr lang="en-GB" sz="3200" dirty="0">
                <a:solidFill>
                  <a:srgbClr val="FFFFFF"/>
                </a:solidFill>
                <a:latin typeface="Verdana"/>
              </a:rPr>
            </a:br>
            <a:endParaRPr lang="en-GB" sz="3200" dirty="0" smtClean="0"/>
          </a:p>
        </p:txBody>
      </p:sp>
    </p:spTree>
    <p:extLst>
      <p:ext uri="{BB962C8B-B14F-4D97-AF65-F5344CB8AC3E}">
        <p14:creationId xmlns:p14="http://schemas.microsoft.com/office/powerpoint/2010/main" val="24527236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Text Placeholder 9"/>
          <p:cNvSpPr>
            <a:spLocks noGrp="1"/>
          </p:cNvSpPr>
          <p:nvPr>
            <p:ph type="body" sz="quarter" idx="4294967295"/>
          </p:nvPr>
        </p:nvSpPr>
        <p:spPr>
          <a:xfrm>
            <a:off x="4149725" y="5202238"/>
            <a:ext cx="4189413" cy="1106487"/>
          </a:xfrm>
        </p:spPr>
        <p:txBody>
          <a:bodyPr/>
          <a:lstStyle/>
          <a:p>
            <a:pPr marL="0" indent="0">
              <a:buFontTx/>
              <a:buNone/>
            </a:pPr>
            <a:endParaRPr lang="fr-BE" sz="1600" smtClean="0">
              <a:solidFill>
                <a:schemeClr val="bg1"/>
              </a:solidFill>
            </a:endParaRPr>
          </a:p>
          <a:p>
            <a:pPr marL="0" indent="0">
              <a:buFont typeface="Wingdings" pitchFamily="2" charset="2"/>
              <a:buNone/>
            </a:pPr>
            <a:endParaRPr lang="en-GB" sz="1600" smtClean="0">
              <a:solidFill>
                <a:schemeClr val="bg1"/>
              </a:solidFill>
            </a:endParaRPr>
          </a:p>
        </p:txBody>
      </p:sp>
      <p:sp>
        <p:nvSpPr>
          <p:cNvPr id="156675" name="Title 2"/>
          <p:cNvSpPr>
            <a:spLocks noGrp="1"/>
          </p:cNvSpPr>
          <p:nvPr>
            <p:ph type="title"/>
          </p:nvPr>
        </p:nvSpPr>
        <p:spPr>
          <a:xfrm>
            <a:off x="250825" y="1951038"/>
            <a:ext cx="8642350" cy="29178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a:spcBef>
                <a:spcPct val="20000"/>
              </a:spcBef>
            </a:pPr>
            <a:r>
              <a:rPr lang="en-US" sz="3000" smtClean="0">
                <a:solidFill>
                  <a:schemeClr val="bg1"/>
                </a:solidFill>
              </a:rPr>
              <a:t/>
            </a:r>
            <a:br>
              <a:rPr lang="en-US" sz="3000" smtClean="0">
                <a:solidFill>
                  <a:schemeClr val="bg1"/>
                </a:solidFill>
              </a:rPr>
            </a:br>
            <a:r>
              <a:rPr lang="en-US" sz="3000" smtClean="0">
                <a:solidFill>
                  <a:schemeClr val="bg1"/>
                </a:solidFill>
              </a:rPr>
              <a:t/>
            </a:r>
            <a:br>
              <a:rPr lang="en-US" sz="3000" smtClean="0">
                <a:solidFill>
                  <a:schemeClr val="bg1"/>
                </a:solidFill>
              </a:rPr>
            </a:br>
            <a:r>
              <a:rPr lang="en-US" sz="3000" smtClean="0">
                <a:solidFill>
                  <a:schemeClr val="bg1"/>
                </a:solidFill>
              </a:rPr>
              <a:t>OVERVIEW UPCOMING H2020 CALLS </a:t>
            </a:r>
            <a:br>
              <a:rPr lang="en-US" sz="3000" smtClean="0">
                <a:solidFill>
                  <a:schemeClr val="bg1"/>
                </a:solidFill>
              </a:rPr>
            </a:br>
            <a:r>
              <a:rPr lang="en-US" sz="3000" smtClean="0">
                <a:solidFill>
                  <a:schemeClr val="bg1"/>
                </a:solidFill>
              </a:rPr>
              <a:t>ON INNOVATION PROCUREMENT </a:t>
            </a:r>
            <a:br>
              <a:rPr lang="en-US" sz="3000" smtClean="0">
                <a:solidFill>
                  <a:schemeClr val="bg1"/>
                </a:solidFill>
              </a:rPr>
            </a:br>
            <a:r>
              <a:rPr lang="en-US" sz="3000" smtClean="0">
                <a:solidFill>
                  <a:schemeClr val="bg1"/>
                </a:solidFill>
              </a:rPr>
              <a:t>(PCP+PPI) IN 2016-2017 </a:t>
            </a:r>
            <a:endParaRPr lang="en-GB" smtClean="0">
              <a:solidFill>
                <a:schemeClr val="bg1"/>
              </a:solidFill>
            </a:endParaRPr>
          </a:p>
        </p:txBody>
      </p:sp>
    </p:spTree>
    <p:extLst>
      <p:ext uri="{BB962C8B-B14F-4D97-AF65-F5344CB8AC3E}">
        <p14:creationId xmlns:p14="http://schemas.microsoft.com/office/powerpoint/2010/main" val="15805928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ChangeArrowheads="1"/>
          </p:cNvSpPr>
          <p:nvPr/>
        </p:nvSpPr>
        <p:spPr bwMode="auto">
          <a:xfrm>
            <a:off x="107950" y="5726113"/>
            <a:ext cx="8928100" cy="798512"/>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GB" altLang="en-US" b="1" i="1" smtClean="0">
              <a:solidFill>
                <a:srgbClr val="000000"/>
              </a:solidFill>
              <a:latin typeface="Trebuchet MS" pitchFamily="34" charset="0"/>
            </a:endParaRPr>
          </a:p>
        </p:txBody>
      </p:sp>
      <p:sp>
        <p:nvSpPr>
          <p:cNvPr id="3074" name="Rectangle 32"/>
          <p:cNvSpPr>
            <a:spLocks noChangeArrowheads="1"/>
          </p:cNvSpPr>
          <p:nvPr/>
        </p:nvSpPr>
        <p:spPr bwMode="auto">
          <a:xfrm>
            <a:off x="179388" y="908050"/>
            <a:ext cx="4033837" cy="590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lr>
                <a:srgbClr val="0F5494"/>
              </a:buClr>
              <a:buFont typeface="Wingdings" pitchFamily="2" charset="2"/>
              <a:buChar char="q"/>
              <a:defRPr sz="3200">
                <a:solidFill>
                  <a:srgbClr val="0F5494"/>
                </a:solidFill>
                <a:latin typeface="Verdana" pitchFamily="34" charset="0"/>
              </a:defRPr>
            </a:lvl1pPr>
            <a:lvl2pPr marL="800100" indent="-342900" algn="l">
              <a:spcBef>
                <a:spcPct val="20000"/>
              </a:spcBef>
              <a:buClr>
                <a:srgbClr val="0F5494"/>
              </a:buClr>
              <a:buChar char="–"/>
              <a:defRPr sz="2800">
                <a:solidFill>
                  <a:srgbClr val="0F5494"/>
                </a:solidFill>
                <a:latin typeface="Verdana" pitchFamily="34" charset="0"/>
              </a:defRPr>
            </a:lvl2pPr>
            <a:lvl3pPr marL="1143000" indent="-228600" algn="l">
              <a:spcBef>
                <a:spcPct val="20000"/>
              </a:spcBef>
              <a:buClr>
                <a:srgbClr val="0F5494"/>
              </a:buClr>
              <a:buChar char="•"/>
              <a:defRPr sz="2400">
                <a:solidFill>
                  <a:srgbClr val="0F5494"/>
                </a:solidFill>
                <a:latin typeface="Verdana" pitchFamily="34" charset="0"/>
              </a:defRPr>
            </a:lvl3pPr>
            <a:lvl4pPr marL="1600200" indent="-228600" algn="l">
              <a:spcBef>
                <a:spcPct val="20000"/>
              </a:spcBef>
              <a:buClr>
                <a:srgbClr val="0F5494"/>
              </a:buClr>
              <a:buChar char="–"/>
              <a:defRPr sz="2000">
                <a:solidFill>
                  <a:srgbClr val="0F5494"/>
                </a:solidFill>
                <a:latin typeface="Verdana" pitchFamily="34" charset="0"/>
              </a:defRPr>
            </a:lvl4pPr>
            <a:lvl5pPr marL="2057400" indent="-228600" algn="l">
              <a:spcBef>
                <a:spcPct val="20000"/>
              </a:spcBef>
              <a:buClr>
                <a:srgbClr val="0F5494"/>
              </a:buClr>
              <a:buChar char="»"/>
              <a:defRPr sz="2000">
                <a:solidFill>
                  <a:srgbClr val="0F5494"/>
                </a:solidFill>
                <a:latin typeface="Verdana" pitchFamily="34" charset="0"/>
              </a:defRPr>
            </a:lvl5pPr>
            <a:lvl6pPr marL="2514600" indent="-228600" eaLnBrk="0" fontAlgn="base" hangingPunct="0">
              <a:spcBef>
                <a:spcPct val="20000"/>
              </a:spcBef>
              <a:spcAft>
                <a:spcPct val="0"/>
              </a:spcAft>
              <a:buClr>
                <a:srgbClr val="0F5494"/>
              </a:buClr>
              <a:buChar char="»"/>
              <a:defRPr sz="2000">
                <a:solidFill>
                  <a:srgbClr val="0F5494"/>
                </a:solidFill>
                <a:latin typeface="Verdana" pitchFamily="34" charset="0"/>
              </a:defRPr>
            </a:lvl6pPr>
            <a:lvl7pPr marL="2971800" indent="-228600" eaLnBrk="0" fontAlgn="base" hangingPunct="0">
              <a:spcBef>
                <a:spcPct val="20000"/>
              </a:spcBef>
              <a:spcAft>
                <a:spcPct val="0"/>
              </a:spcAft>
              <a:buClr>
                <a:srgbClr val="0F5494"/>
              </a:buClr>
              <a:buChar char="»"/>
              <a:defRPr sz="2000">
                <a:solidFill>
                  <a:srgbClr val="0F5494"/>
                </a:solidFill>
                <a:latin typeface="Verdana" pitchFamily="34" charset="0"/>
              </a:defRPr>
            </a:lvl7pPr>
            <a:lvl8pPr marL="3429000" indent="-228600" eaLnBrk="0" fontAlgn="base" hangingPunct="0">
              <a:spcBef>
                <a:spcPct val="20000"/>
              </a:spcBef>
              <a:spcAft>
                <a:spcPct val="0"/>
              </a:spcAft>
              <a:buClr>
                <a:srgbClr val="0F5494"/>
              </a:buClr>
              <a:buChar char="»"/>
              <a:defRPr sz="2000">
                <a:solidFill>
                  <a:srgbClr val="0F5494"/>
                </a:solidFill>
                <a:latin typeface="Verdana" pitchFamily="34" charset="0"/>
              </a:defRPr>
            </a:lvl8pPr>
            <a:lvl9pPr marL="3886200" indent="-228600" eaLnBrk="0" fontAlgn="base" hangingPunct="0">
              <a:spcBef>
                <a:spcPct val="20000"/>
              </a:spcBef>
              <a:spcAft>
                <a:spcPct val="0"/>
              </a:spcAft>
              <a:buClr>
                <a:srgbClr val="0F5494"/>
              </a:buClr>
              <a:buChar char="»"/>
              <a:defRPr sz="2000">
                <a:solidFill>
                  <a:srgbClr val="0F5494"/>
                </a:solidFill>
                <a:latin typeface="Verdana" pitchFamily="34" charset="0"/>
              </a:defRPr>
            </a:lvl9pPr>
          </a:lstStyle>
          <a:p>
            <a:pPr>
              <a:lnSpc>
                <a:spcPct val="80000"/>
              </a:lnSpc>
              <a:spcBef>
                <a:spcPts val="600"/>
              </a:spcBef>
              <a:spcAft>
                <a:spcPts val="600"/>
              </a:spcAft>
              <a:buClr>
                <a:srgbClr val="FFCC66"/>
              </a:buClr>
              <a:buFont typeface="Times" pitchFamily="18" charset="0"/>
              <a:buChar char="•"/>
              <a:defRPr/>
            </a:pPr>
            <a:endParaRPr lang="fr-BE" altLang="en-US" sz="1800" dirty="0" smtClean="0">
              <a:solidFill>
                <a:srgbClr val="000000"/>
              </a:solidFill>
            </a:endParaRPr>
          </a:p>
          <a:p>
            <a:pPr marL="0" indent="0" algn="ctr">
              <a:spcBef>
                <a:spcPts val="300"/>
              </a:spcBef>
              <a:spcAft>
                <a:spcPts val="600"/>
              </a:spcAft>
              <a:buClr>
                <a:srgbClr val="FFCC66"/>
              </a:buClr>
              <a:buFont typeface="Wingdings" pitchFamily="2" charset="2"/>
              <a:buNone/>
              <a:defRPr/>
            </a:pPr>
            <a:r>
              <a:rPr lang="fr-BE" altLang="en-US" sz="2000" dirty="0" smtClean="0">
                <a:solidFill>
                  <a:srgbClr val="000000"/>
                </a:solidFill>
              </a:rPr>
              <a:t>2016 (~40 M€)</a:t>
            </a:r>
          </a:p>
          <a:p>
            <a:pPr>
              <a:spcBef>
                <a:spcPts val="300"/>
              </a:spcBef>
              <a:spcAft>
                <a:spcPts val="300"/>
              </a:spcAft>
              <a:buClr>
                <a:srgbClr val="FFCC66"/>
              </a:buClr>
              <a:buFont typeface="Times" pitchFamily="18" charset="0"/>
              <a:buChar char="•"/>
              <a:defRPr/>
            </a:pPr>
            <a:r>
              <a:rPr lang="fr-BE" altLang="en-US" sz="1800" dirty="0" smtClean="0">
                <a:solidFill>
                  <a:srgbClr val="C00000"/>
                </a:solidFill>
              </a:rPr>
              <a:t>PCP actions</a:t>
            </a:r>
          </a:p>
          <a:p>
            <a:pPr lvl="1">
              <a:spcBef>
                <a:spcPts val="300"/>
              </a:spcBef>
              <a:spcAft>
                <a:spcPts val="300"/>
              </a:spcAft>
              <a:buClr>
                <a:srgbClr val="FFCC66"/>
              </a:buClr>
              <a:buFont typeface="Times" pitchFamily="18" charset="0"/>
              <a:buChar char="•"/>
              <a:defRPr/>
            </a:pPr>
            <a:r>
              <a:rPr lang="fr-BE" altLang="en-US" sz="1400" dirty="0" smtClean="0">
                <a:solidFill>
                  <a:srgbClr val="000000"/>
                </a:solidFill>
              </a:rPr>
              <a:t>E-</a:t>
            </a:r>
            <a:r>
              <a:rPr lang="fr-BE" altLang="en-US" sz="1400" dirty="0" err="1" smtClean="0">
                <a:solidFill>
                  <a:srgbClr val="000000"/>
                </a:solidFill>
              </a:rPr>
              <a:t>health</a:t>
            </a:r>
            <a:r>
              <a:rPr lang="fr-BE" altLang="en-US" sz="1400" dirty="0">
                <a:solidFill>
                  <a:srgbClr val="000000"/>
                </a:solidFill>
              </a:rPr>
              <a:t>: 18 M€ (</a:t>
            </a:r>
            <a:r>
              <a:rPr lang="fr-BE" altLang="en-US" sz="1400" dirty="0">
                <a:solidFill>
                  <a:srgbClr val="000000"/>
                </a:solidFill>
                <a:hlinkClick r:id="rId3"/>
              </a:rPr>
              <a:t>PM-12</a:t>
            </a:r>
            <a:r>
              <a:rPr lang="fr-BE" altLang="en-US" sz="1400" dirty="0">
                <a:solidFill>
                  <a:srgbClr val="000000"/>
                </a:solidFill>
              </a:rPr>
              <a:t>)</a:t>
            </a:r>
          </a:p>
          <a:p>
            <a:pPr lvl="1">
              <a:spcBef>
                <a:spcPts val="300"/>
              </a:spcBef>
              <a:spcAft>
                <a:spcPts val="300"/>
              </a:spcAft>
              <a:buClr>
                <a:srgbClr val="FFCC66"/>
              </a:buClr>
              <a:buFont typeface="Times" pitchFamily="18" charset="0"/>
              <a:buChar char="•"/>
              <a:defRPr/>
            </a:pPr>
            <a:r>
              <a:rPr lang="fr-BE" altLang="en-US" sz="1400" dirty="0" smtClean="0">
                <a:solidFill>
                  <a:srgbClr val="000000"/>
                </a:solidFill>
              </a:rPr>
              <a:t>ICT </a:t>
            </a:r>
            <a:r>
              <a:rPr lang="fr-BE" altLang="en-US" sz="1400" dirty="0" err="1" smtClean="0">
                <a:solidFill>
                  <a:srgbClr val="000000"/>
                </a:solidFill>
              </a:rPr>
              <a:t>based</a:t>
            </a:r>
            <a:r>
              <a:rPr lang="fr-BE" altLang="en-US" sz="1400" dirty="0" smtClean="0">
                <a:solidFill>
                  <a:srgbClr val="000000"/>
                </a:solidFill>
              </a:rPr>
              <a:t> solutions for </a:t>
            </a:r>
            <a:r>
              <a:rPr lang="fr-BE" altLang="en-US" sz="1400" dirty="0" err="1" smtClean="0">
                <a:solidFill>
                  <a:srgbClr val="000000"/>
                </a:solidFill>
              </a:rPr>
              <a:t>any</a:t>
            </a:r>
            <a:r>
              <a:rPr lang="fr-BE" altLang="en-US" sz="1400" dirty="0" smtClean="0">
                <a:solidFill>
                  <a:srgbClr val="000000"/>
                </a:solidFill>
              </a:rPr>
              <a:t> area of public </a:t>
            </a:r>
            <a:r>
              <a:rPr lang="fr-BE" altLang="en-US" sz="1400" dirty="0" err="1" smtClean="0">
                <a:solidFill>
                  <a:srgbClr val="000000"/>
                </a:solidFill>
              </a:rPr>
              <a:t>interest</a:t>
            </a:r>
            <a:r>
              <a:rPr lang="fr-BE" altLang="en-US" sz="1400" dirty="0" smtClean="0">
                <a:solidFill>
                  <a:srgbClr val="000000"/>
                </a:solidFill>
              </a:rPr>
              <a:t>: 4 </a:t>
            </a:r>
            <a:r>
              <a:rPr lang="fr-BE" altLang="en-US" sz="1400" dirty="0">
                <a:solidFill>
                  <a:srgbClr val="000000"/>
                </a:solidFill>
              </a:rPr>
              <a:t>M€ (</a:t>
            </a:r>
            <a:r>
              <a:rPr lang="fr-BE" altLang="en-US" sz="1400" dirty="0">
                <a:solidFill>
                  <a:srgbClr val="000000"/>
                </a:solidFill>
                <a:hlinkClick r:id="rId4"/>
              </a:rPr>
              <a:t>ICT-34</a:t>
            </a:r>
            <a:r>
              <a:rPr lang="fr-BE" altLang="en-US" sz="1400" dirty="0" smtClean="0">
                <a:solidFill>
                  <a:srgbClr val="000000"/>
                </a:solidFill>
              </a:rPr>
              <a:t>)</a:t>
            </a:r>
          </a:p>
          <a:p>
            <a:pPr lvl="1">
              <a:spcBef>
                <a:spcPts val="300"/>
              </a:spcBef>
              <a:spcAft>
                <a:spcPts val="300"/>
              </a:spcAft>
              <a:buClr>
                <a:srgbClr val="FFCC66"/>
              </a:buClr>
              <a:buFont typeface="Times" pitchFamily="18" charset="0"/>
              <a:buChar char="•"/>
              <a:defRPr/>
            </a:pPr>
            <a:r>
              <a:rPr lang="fr-BE" altLang="en-US" sz="1400" dirty="0" err="1">
                <a:solidFill>
                  <a:srgbClr val="000000"/>
                </a:solidFill>
              </a:rPr>
              <a:t>Earth</a:t>
            </a:r>
            <a:r>
              <a:rPr lang="fr-BE" altLang="en-US" sz="1400" dirty="0">
                <a:solidFill>
                  <a:srgbClr val="000000"/>
                </a:solidFill>
              </a:rPr>
              <a:t> observation: 3 M€ (</a:t>
            </a:r>
            <a:r>
              <a:rPr lang="fr-BE" altLang="en-US" sz="1400" dirty="0">
                <a:solidFill>
                  <a:srgbClr val="000000"/>
                </a:solidFill>
                <a:hlinkClick r:id="rId5"/>
              </a:rPr>
              <a:t>EO-2</a:t>
            </a:r>
            <a:r>
              <a:rPr lang="fr-BE" altLang="en-US" sz="1400" dirty="0" smtClean="0">
                <a:solidFill>
                  <a:srgbClr val="000000"/>
                </a:solidFill>
              </a:rPr>
              <a:t>)</a:t>
            </a:r>
          </a:p>
          <a:p>
            <a:pPr>
              <a:spcBef>
                <a:spcPts val="300"/>
              </a:spcBef>
              <a:spcAft>
                <a:spcPts val="300"/>
              </a:spcAft>
              <a:buClr>
                <a:srgbClr val="FFCC66"/>
              </a:buClr>
              <a:buFont typeface="Times" pitchFamily="18" charset="0"/>
              <a:buChar char="•"/>
              <a:defRPr/>
            </a:pPr>
            <a:r>
              <a:rPr lang="fr-BE" altLang="en-US" sz="1800" dirty="0" smtClean="0">
                <a:solidFill>
                  <a:srgbClr val="C00000"/>
                </a:solidFill>
              </a:rPr>
              <a:t>PPI actions</a:t>
            </a:r>
          </a:p>
          <a:p>
            <a:pPr lvl="1">
              <a:spcBef>
                <a:spcPts val="300"/>
              </a:spcBef>
              <a:spcAft>
                <a:spcPts val="300"/>
              </a:spcAft>
              <a:buClr>
                <a:srgbClr val="FFCC66"/>
              </a:buClr>
              <a:buFont typeface="Times" pitchFamily="18" charset="0"/>
              <a:buChar char="•"/>
              <a:defRPr/>
            </a:pPr>
            <a:r>
              <a:rPr lang="fr-BE" altLang="en-US" sz="1400" dirty="0" err="1" smtClean="0">
                <a:solidFill>
                  <a:srgbClr val="000000"/>
                </a:solidFill>
              </a:rPr>
              <a:t>ICTs</a:t>
            </a:r>
            <a:r>
              <a:rPr lang="fr-BE" altLang="en-US" sz="1400" dirty="0" smtClean="0">
                <a:solidFill>
                  <a:srgbClr val="000000"/>
                </a:solidFill>
              </a:rPr>
              <a:t> </a:t>
            </a:r>
            <a:r>
              <a:rPr lang="fr-BE" altLang="en-US" sz="1400" dirty="0" err="1" smtClean="0">
                <a:solidFill>
                  <a:srgbClr val="000000"/>
                </a:solidFill>
              </a:rPr>
              <a:t>Ageing</a:t>
            </a:r>
            <a:r>
              <a:rPr lang="fr-BE" altLang="en-US" sz="1400" dirty="0" smtClean="0">
                <a:solidFill>
                  <a:srgbClr val="000000"/>
                </a:solidFill>
              </a:rPr>
              <a:t>: 10,5M€ (</a:t>
            </a:r>
            <a:r>
              <a:rPr lang="fr-BE" altLang="en-US" sz="1400" dirty="0" smtClean="0">
                <a:solidFill>
                  <a:srgbClr val="000000"/>
                </a:solidFill>
                <a:hlinkClick r:id="rId3"/>
              </a:rPr>
              <a:t>PM-13</a:t>
            </a:r>
            <a:r>
              <a:rPr lang="fr-BE" altLang="en-US" sz="1400" dirty="0" smtClean="0">
                <a:solidFill>
                  <a:srgbClr val="000000"/>
                </a:solidFill>
              </a:rPr>
              <a:t>)</a:t>
            </a:r>
          </a:p>
          <a:p>
            <a:pPr>
              <a:spcBef>
                <a:spcPts val="300"/>
              </a:spcBef>
              <a:spcAft>
                <a:spcPts val="300"/>
              </a:spcAft>
              <a:buClr>
                <a:srgbClr val="FFCC66"/>
              </a:buClr>
              <a:buFont typeface="Times" pitchFamily="18" charset="0"/>
              <a:buChar char="•"/>
              <a:defRPr/>
            </a:pPr>
            <a:r>
              <a:rPr lang="fr-BE" altLang="en-US" sz="1800" dirty="0" smtClean="0">
                <a:solidFill>
                  <a:srgbClr val="C00000"/>
                </a:solidFill>
              </a:rPr>
              <a:t>CSA actions</a:t>
            </a:r>
          </a:p>
          <a:p>
            <a:pPr lvl="1">
              <a:spcBef>
                <a:spcPts val="300"/>
              </a:spcBef>
              <a:spcAft>
                <a:spcPts val="300"/>
              </a:spcAft>
              <a:buClr>
                <a:srgbClr val="FFCC66"/>
              </a:buClr>
              <a:buFont typeface="Times" pitchFamily="18" charset="0"/>
              <a:buChar char="•"/>
              <a:defRPr/>
            </a:pPr>
            <a:r>
              <a:rPr lang="fr-BE" altLang="en-US" sz="1400" dirty="0" err="1">
                <a:solidFill>
                  <a:srgbClr val="000000"/>
                </a:solidFill>
              </a:rPr>
              <a:t>Urban</a:t>
            </a:r>
            <a:r>
              <a:rPr lang="fr-BE" altLang="en-US" sz="1400" dirty="0">
                <a:solidFill>
                  <a:srgbClr val="000000"/>
                </a:solidFill>
              </a:rPr>
              <a:t> transport </a:t>
            </a:r>
            <a:r>
              <a:rPr lang="fr-BE" altLang="en-US" sz="1400" dirty="0" err="1">
                <a:solidFill>
                  <a:srgbClr val="000000"/>
                </a:solidFill>
              </a:rPr>
              <a:t>deployment</a:t>
            </a:r>
            <a:r>
              <a:rPr lang="fr-BE" altLang="en-US" sz="1400" dirty="0">
                <a:solidFill>
                  <a:srgbClr val="000000"/>
                </a:solidFill>
              </a:rPr>
              <a:t>:   2M€ (</a:t>
            </a:r>
            <a:r>
              <a:rPr lang="fr-BE" altLang="en-US" sz="1400" dirty="0">
                <a:solidFill>
                  <a:srgbClr val="000000"/>
                </a:solidFill>
                <a:hlinkClick r:id="rId6"/>
              </a:rPr>
              <a:t>MG-4.4</a:t>
            </a:r>
            <a:r>
              <a:rPr lang="fr-BE" altLang="en-US" sz="1400" dirty="0">
                <a:solidFill>
                  <a:srgbClr val="000000"/>
                </a:solidFill>
              </a:rPr>
              <a:t>)</a:t>
            </a:r>
          </a:p>
          <a:p>
            <a:pPr lvl="1">
              <a:spcBef>
                <a:spcPts val="300"/>
              </a:spcBef>
              <a:spcAft>
                <a:spcPts val="300"/>
              </a:spcAft>
              <a:buClr>
                <a:srgbClr val="FFCC66"/>
              </a:buClr>
              <a:buFont typeface="Times" pitchFamily="18" charset="0"/>
              <a:buChar char="•"/>
              <a:defRPr/>
            </a:pPr>
            <a:r>
              <a:rPr lang="fr-BE" altLang="en-US" sz="1400" dirty="0" err="1" smtClean="0">
                <a:solidFill>
                  <a:srgbClr val="000000"/>
                </a:solidFill>
              </a:rPr>
              <a:t>Climate</a:t>
            </a:r>
            <a:r>
              <a:rPr lang="fr-BE" altLang="en-US" sz="1400" dirty="0" smtClean="0">
                <a:solidFill>
                  <a:srgbClr val="000000"/>
                </a:solidFill>
              </a:rPr>
              <a:t> – </a:t>
            </a:r>
            <a:r>
              <a:rPr lang="fr-BE" altLang="en-US" sz="1400" dirty="0" err="1" smtClean="0">
                <a:solidFill>
                  <a:srgbClr val="000000"/>
                </a:solidFill>
              </a:rPr>
              <a:t>environment</a:t>
            </a:r>
            <a:r>
              <a:rPr lang="fr-BE" altLang="en-US" sz="1400" dirty="0" smtClean="0">
                <a:solidFill>
                  <a:srgbClr val="000000"/>
                </a:solidFill>
              </a:rPr>
              <a:t>- </a:t>
            </a:r>
            <a:r>
              <a:rPr lang="fr-BE" altLang="en-US" sz="1400" dirty="0" err="1" smtClean="0">
                <a:solidFill>
                  <a:srgbClr val="000000"/>
                </a:solidFill>
              </a:rPr>
              <a:t>raw</a:t>
            </a:r>
            <a:r>
              <a:rPr lang="fr-BE" altLang="en-US" sz="1400" dirty="0" smtClean="0">
                <a:solidFill>
                  <a:srgbClr val="000000"/>
                </a:solidFill>
              </a:rPr>
              <a:t> </a:t>
            </a:r>
            <a:r>
              <a:rPr lang="fr-BE" altLang="en-US" sz="1400" dirty="0" err="1" smtClean="0">
                <a:solidFill>
                  <a:srgbClr val="000000"/>
                </a:solidFill>
              </a:rPr>
              <a:t>materials</a:t>
            </a:r>
            <a:r>
              <a:rPr lang="fr-BE" altLang="en-US" sz="1400" dirty="0" smtClean="0">
                <a:solidFill>
                  <a:srgbClr val="000000"/>
                </a:solidFill>
              </a:rPr>
              <a:t> - </a:t>
            </a:r>
            <a:r>
              <a:rPr lang="fr-BE" altLang="en-US" sz="1400" dirty="0" err="1" smtClean="0">
                <a:solidFill>
                  <a:srgbClr val="000000"/>
                </a:solidFill>
              </a:rPr>
              <a:t>resource</a:t>
            </a:r>
            <a:r>
              <a:rPr lang="fr-BE" altLang="en-US" sz="1400" dirty="0" smtClean="0">
                <a:solidFill>
                  <a:srgbClr val="000000"/>
                </a:solidFill>
              </a:rPr>
              <a:t> </a:t>
            </a:r>
            <a:r>
              <a:rPr lang="fr-BE" altLang="en-US" sz="1400" dirty="0" err="1" smtClean="0">
                <a:solidFill>
                  <a:srgbClr val="000000"/>
                </a:solidFill>
              </a:rPr>
              <a:t>efficiency</a:t>
            </a:r>
            <a:r>
              <a:rPr lang="fr-BE" altLang="en-US" sz="1400" dirty="0" smtClean="0">
                <a:solidFill>
                  <a:srgbClr val="000000"/>
                </a:solidFill>
              </a:rPr>
              <a:t>: part of </a:t>
            </a:r>
            <a:r>
              <a:rPr lang="fr-BE" altLang="en-US" sz="1400" dirty="0" err="1" smtClean="0">
                <a:solidFill>
                  <a:srgbClr val="000000"/>
                </a:solidFill>
              </a:rPr>
              <a:t>larger</a:t>
            </a:r>
            <a:r>
              <a:rPr lang="fr-BE" altLang="en-US" sz="1400" dirty="0" smtClean="0">
                <a:solidFill>
                  <a:srgbClr val="000000"/>
                </a:solidFill>
              </a:rPr>
              <a:t> call (</a:t>
            </a:r>
            <a:r>
              <a:rPr lang="fr-BE" altLang="en-US" sz="1400" dirty="0" smtClean="0">
                <a:solidFill>
                  <a:srgbClr val="000000"/>
                </a:solidFill>
                <a:hlinkClick r:id="rId7"/>
              </a:rPr>
              <a:t>SC5-27</a:t>
            </a:r>
            <a:r>
              <a:rPr lang="fr-BE" altLang="en-US" sz="1400" dirty="0" smtClean="0">
                <a:solidFill>
                  <a:srgbClr val="000000"/>
                </a:solidFill>
              </a:rPr>
              <a:t>)</a:t>
            </a:r>
          </a:p>
          <a:p>
            <a:pPr lvl="1">
              <a:spcBef>
                <a:spcPts val="300"/>
              </a:spcBef>
              <a:spcAft>
                <a:spcPts val="300"/>
              </a:spcAft>
              <a:buClr>
                <a:srgbClr val="FFCC66"/>
              </a:buClr>
              <a:buFont typeface="Times" pitchFamily="18" charset="0"/>
              <a:buChar char="•"/>
              <a:defRPr/>
            </a:pPr>
            <a:r>
              <a:rPr lang="fr-BE" altLang="en-US" sz="1400" dirty="0">
                <a:solidFill>
                  <a:srgbClr val="000000"/>
                </a:solidFill>
              </a:rPr>
              <a:t>Civil protection: 1,5M€ (</a:t>
            </a:r>
            <a:r>
              <a:rPr lang="fr-BE" altLang="en-US" sz="1400" dirty="0">
                <a:solidFill>
                  <a:srgbClr val="000000"/>
                </a:solidFill>
                <a:hlinkClick r:id="rId8"/>
              </a:rPr>
              <a:t>2-DRS</a:t>
            </a:r>
            <a:r>
              <a:rPr lang="fr-BE" altLang="en-US" sz="1400" dirty="0">
                <a:solidFill>
                  <a:srgbClr val="000000"/>
                </a:solidFill>
              </a:rPr>
              <a:t>)</a:t>
            </a:r>
          </a:p>
          <a:p>
            <a:pPr lvl="1">
              <a:spcBef>
                <a:spcPts val="300"/>
              </a:spcBef>
              <a:spcAft>
                <a:spcPts val="300"/>
              </a:spcAft>
              <a:buClr>
                <a:srgbClr val="FFCC66"/>
              </a:buClr>
              <a:buFont typeface="Times" pitchFamily="18" charset="0"/>
              <a:buChar char="•"/>
              <a:defRPr/>
            </a:pPr>
            <a:endParaRPr lang="fr-BE" altLang="en-US" sz="1400" dirty="0" smtClean="0">
              <a:solidFill>
                <a:srgbClr val="000000"/>
              </a:solidFill>
            </a:endParaRPr>
          </a:p>
          <a:p>
            <a:pPr lvl="1">
              <a:spcBef>
                <a:spcPts val="300"/>
              </a:spcBef>
              <a:spcAft>
                <a:spcPts val="300"/>
              </a:spcAft>
              <a:buClr>
                <a:srgbClr val="FFCC66"/>
              </a:buClr>
              <a:buFont typeface="Times" pitchFamily="18" charset="0"/>
              <a:buChar char="•"/>
              <a:defRPr/>
            </a:pPr>
            <a:endParaRPr lang="fr-BE" altLang="en-US" sz="1400" dirty="0" smtClean="0">
              <a:solidFill>
                <a:srgbClr val="000000"/>
              </a:solidFill>
            </a:endParaRPr>
          </a:p>
          <a:p>
            <a:pPr marL="0" indent="0">
              <a:spcBef>
                <a:spcPts val="300"/>
              </a:spcBef>
              <a:spcAft>
                <a:spcPts val="300"/>
              </a:spcAft>
              <a:buClr>
                <a:srgbClr val="FFCC66"/>
              </a:buClr>
              <a:buFont typeface="Wingdings" pitchFamily="2" charset="2"/>
              <a:buNone/>
              <a:defRPr/>
            </a:pPr>
            <a:r>
              <a:rPr lang="fr-BE" altLang="en-US" sz="1800" dirty="0" smtClean="0">
                <a:solidFill>
                  <a:srgbClr val="000000"/>
                </a:solidFill>
              </a:rPr>
              <a:t>                                                                       </a:t>
            </a:r>
            <a:endParaRPr lang="fr-BE" altLang="en-US" sz="2000" dirty="0" smtClean="0">
              <a:solidFill>
                <a:srgbClr val="000000"/>
              </a:solidFill>
            </a:endParaRPr>
          </a:p>
          <a:p>
            <a:pPr lvl="1">
              <a:spcBef>
                <a:spcPts val="300"/>
              </a:spcBef>
              <a:spcAft>
                <a:spcPts val="300"/>
              </a:spcAft>
              <a:buClr>
                <a:srgbClr val="FFCC66"/>
              </a:buClr>
              <a:buFont typeface="Times" pitchFamily="18" charset="0"/>
              <a:buChar char="•"/>
              <a:defRPr/>
            </a:pPr>
            <a:endParaRPr lang="en-GB" altLang="en-US" sz="1400" dirty="0" smtClean="0">
              <a:solidFill>
                <a:srgbClr val="000000"/>
              </a:solidFill>
            </a:endParaRPr>
          </a:p>
        </p:txBody>
      </p:sp>
      <p:sp>
        <p:nvSpPr>
          <p:cNvPr id="41" name="Rectangle 2"/>
          <p:cNvSpPr>
            <a:spLocks noChangeArrowheads="1"/>
          </p:cNvSpPr>
          <p:nvPr/>
        </p:nvSpPr>
        <p:spPr bwMode="auto">
          <a:xfrm>
            <a:off x="0" y="-106363"/>
            <a:ext cx="9144000" cy="1447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defRPr/>
            </a:pPr>
            <a:r>
              <a:rPr lang="en-GB" sz="2400" dirty="0">
                <a:solidFill>
                  <a:srgbClr val="FFFFFF"/>
                </a:solidFill>
                <a:effectLst>
                  <a:outerShdw blurRad="38100" dist="38100" dir="2700000" algn="tl">
                    <a:srgbClr val="C0C0C0"/>
                  </a:outerShdw>
                </a:effectLst>
              </a:rPr>
              <a:t>2016-2017 calls in support of PCP and PPI</a:t>
            </a:r>
          </a:p>
          <a:p>
            <a:pPr>
              <a:defRPr/>
            </a:pPr>
            <a:r>
              <a:rPr lang="en-GB" sz="2400" dirty="0">
                <a:solidFill>
                  <a:srgbClr val="FFFFFF"/>
                </a:solidFill>
                <a:effectLst>
                  <a:outerShdw blurRad="38100" dist="38100" dir="2700000" algn="tl">
                    <a:srgbClr val="C0C0C0"/>
                  </a:outerShdw>
                </a:effectLst>
              </a:rPr>
              <a:t>From "draft WPs"</a:t>
            </a:r>
          </a:p>
          <a:p>
            <a:pPr>
              <a:defRPr/>
            </a:pPr>
            <a:endParaRPr lang="en-GB" sz="2400" dirty="0">
              <a:solidFill>
                <a:srgbClr val="FFFFFF"/>
              </a:solidFill>
              <a:effectLst>
                <a:outerShdw blurRad="38100" dist="38100" dir="2700000" algn="tl">
                  <a:srgbClr val="C0C0C0"/>
                </a:outerShdw>
              </a:effectLst>
            </a:endParaRPr>
          </a:p>
        </p:txBody>
      </p:sp>
      <p:sp>
        <p:nvSpPr>
          <p:cNvPr id="4" name="Rectangle 32"/>
          <p:cNvSpPr>
            <a:spLocks noChangeArrowheads="1"/>
          </p:cNvSpPr>
          <p:nvPr/>
        </p:nvSpPr>
        <p:spPr bwMode="auto">
          <a:xfrm>
            <a:off x="4140200" y="908050"/>
            <a:ext cx="5003800" cy="590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lr>
                <a:srgbClr val="0F5494"/>
              </a:buClr>
              <a:buFont typeface="Wingdings" pitchFamily="2" charset="2"/>
              <a:buChar char="q"/>
              <a:defRPr sz="3200">
                <a:solidFill>
                  <a:srgbClr val="0F5494"/>
                </a:solidFill>
                <a:latin typeface="Verdana" pitchFamily="34" charset="0"/>
              </a:defRPr>
            </a:lvl1pPr>
            <a:lvl2pPr marL="800100" indent="-342900" algn="l">
              <a:spcBef>
                <a:spcPct val="20000"/>
              </a:spcBef>
              <a:buClr>
                <a:srgbClr val="0F5494"/>
              </a:buClr>
              <a:buChar char="–"/>
              <a:defRPr sz="2800">
                <a:solidFill>
                  <a:srgbClr val="0F5494"/>
                </a:solidFill>
                <a:latin typeface="Verdana" pitchFamily="34" charset="0"/>
              </a:defRPr>
            </a:lvl2pPr>
            <a:lvl3pPr marL="1143000" indent="-228600" algn="l">
              <a:spcBef>
                <a:spcPct val="20000"/>
              </a:spcBef>
              <a:buClr>
                <a:srgbClr val="0F5494"/>
              </a:buClr>
              <a:buChar char="•"/>
              <a:defRPr sz="2400">
                <a:solidFill>
                  <a:srgbClr val="0F5494"/>
                </a:solidFill>
                <a:latin typeface="Verdana" pitchFamily="34" charset="0"/>
              </a:defRPr>
            </a:lvl3pPr>
            <a:lvl4pPr marL="1600200" indent="-228600" algn="l">
              <a:spcBef>
                <a:spcPct val="20000"/>
              </a:spcBef>
              <a:buClr>
                <a:srgbClr val="0F5494"/>
              </a:buClr>
              <a:buChar char="–"/>
              <a:defRPr sz="2000">
                <a:solidFill>
                  <a:srgbClr val="0F5494"/>
                </a:solidFill>
                <a:latin typeface="Verdana" pitchFamily="34" charset="0"/>
              </a:defRPr>
            </a:lvl4pPr>
            <a:lvl5pPr marL="2057400" indent="-228600" algn="l">
              <a:spcBef>
                <a:spcPct val="20000"/>
              </a:spcBef>
              <a:buClr>
                <a:srgbClr val="0F5494"/>
              </a:buClr>
              <a:buChar char="»"/>
              <a:defRPr sz="2000">
                <a:solidFill>
                  <a:srgbClr val="0F5494"/>
                </a:solidFill>
                <a:latin typeface="Verdana" pitchFamily="34" charset="0"/>
              </a:defRPr>
            </a:lvl5pPr>
            <a:lvl6pPr marL="2514600" indent="-228600" eaLnBrk="0" fontAlgn="base" hangingPunct="0">
              <a:spcBef>
                <a:spcPct val="20000"/>
              </a:spcBef>
              <a:spcAft>
                <a:spcPct val="0"/>
              </a:spcAft>
              <a:buClr>
                <a:srgbClr val="0F5494"/>
              </a:buClr>
              <a:buChar char="»"/>
              <a:defRPr sz="2000">
                <a:solidFill>
                  <a:srgbClr val="0F5494"/>
                </a:solidFill>
                <a:latin typeface="Verdana" pitchFamily="34" charset="0"/>
              </a:defRPr>
            </a:lvl6pPr>
            <a:lvl7pPr marL="2971800" indent="-228600" eaLnBrk="0" fontAlgn="base" hangingPunct="0">
              <a:spcBef>
                <a:spcPct val="20000"/>
              </a:spcBef>
              <a:spcAft>
                <a:spcPct val="0"/>
              </a:spcAft>
              <a:buClr>
                <a:srgbClr val="0F5494"/>
              </a:buClr>
              <a:buChar char="»"/>
              <a:defRPr sz="2000">
                <a:solidFill>
                  <a:srgbClr val="0F5494"/>
                </a:solidFill>
                <a:latin typeface="Verdana" pitchFamily="34" charset="0"/>
              </a:defRPr>
            </a:lvl7pPr>
            <a:lvl8pPr marL="3429000" indent="-228600" eaLnBrk="0" fontAlgn="base" hangingPunct="0">
              <a:spcBef>
                <a:spcPct val="20000"/>
              </a:spcBef>
              <a:spcAft>
                <a:spcPct val="0"/>
              </a:spcAft>
              <a:buClr>
                <a:srgbClr val="0F5494"/>
              </a:buClr>
              <a:buChar char="»"/>
              <a:defRPr sz="2000">
                <a:solidFill>
                  <a:srgbClr val="0F5494"/>
                </a:solidFill>
                <a:latin typeface="Verdana" pitchFamily="34" charset="0"/>
              </a:defRPr>
            </a:lvl8pPr>
            <a:lvl9pPr marL="3886200" indent="-228600" eaLnBrk="0" fontAlgn="base" hangingPunct="0">
              <a:spcBef>
                <a:spcPct val="20000"/>
              </a:spcBef>
              <a:spcAft>
                <a:spcPct val="0"/>
              </a:spcAft>
              <a:buClr>
                <a:srgbClr val="0F5494"/>
              </a:buClr>
              <a:buChar char="»"/>
              <a:defRPr sz="2000">
                <a:solidFill>
                  <a:srgbClr val="0F5494"/>
                </a:solidFill>
                <a:latin typeface="Verdana" pitchFamily="34" charset="0"/>
              </a:defRPr>
            </a:lvl9pPr>
          </a:lstStyle>
          <a:p>
            <a:pPr>
              <a:lnSpc>
                <a:spcPct val="80000"/>
              </a:lnSpc>
              <a:spcBef>
                <a:spcPts val="600"/>
              </a:spcBef>
              <a:spcAft>
                <a:spcPts val="600"/>
              </a:spcAft>
              <a:buClr>
                <a:srgbClr val="FFCC66"/>
              </a:buClr>
              <a:buFont typeface="Times" pitchFamily="18" charset="0"/>
              <a:buChar char="•"/>
              <a:defRPr/>
            </a:pPr>
            <a:endParaRPr lang="fr-BE" altLang="en-US" sz="1800" dirty="0" smtClean="0">
              <a:solidFill>
                <a:srgbClr val="000000"/>
              </a:solidFill>
            </a:endParaRPr>
          </a:p>
          <a:p>
            <a:pPr marL="0" indent="0" algn="ctr">
              <a:spcBef>
                <a:spcPts val="300"/>
              </a:spcBef>
              <a:spcAft>
                <a:spcPts val="600"/>
              </a:spcAft>
              <a:buClr>
                <a:srgbClr val="FFCC66"/>
              </a:buClr>
              <a:buFont typeface="Wingdings" pitchFamily="2" charset="2"/>
              <a:buNone/>
              <a:defRPr/>
            </a:pPr>
            <a:r>
              <a:rPr lang="fr-BE" altLang="en-US" sz="2000" dirty="0" smtClean="0">
                <a:solidFill>
                  <a:srgbClr val="000000"/>
                </a:solidFill>
              </a:rPr>
              <a:t>2017 (</a:t>
            </a:r>
            <a:r>
              <a:rPr lang="fr-BE" altLang="en-US" sz="2000" dirty="0">
                <a:solidFill>
                  <a:srgbClr val="000000"/>
                </a:solidFill>
              </a:rPr>
              <a:t>~</a:t>
            </a:r>
            <a:r>
              <a:rPr lang="fr-BE" altLang="en-US" sz="2000" dirty="0" smtClean="0">
                <a:solidFill>
                  <a:srgbClr val="000000"/>
                </a:solidFill>
              </a:rPr>
              <a:t>84 M€)</a:t>
            </a:r>
          </a:p>
          <a:p>
            <a:pPr>
              <a:spcBef>
                <a:spcPts val="300"/>
              </a:spcBef>
              <a:spcAft>
                <a:spcPts val="300"/>
              </a:spcAft>
              <a:buClr>
                <a:srgbClr val="FFCC66"/>
              </a:buClr>
              <a:buFont typeface="Times" pitchFamily="18" charset="0"/>
              <a:buChar char="•"/>
              <a:defRPr/>
            </a:pPr>
            <a:r>
              <a:rPr lang="fr-BE" altLang="en-US" sz="1800" dirty="0" smtClean="0">
                <a:solidFill>
                  <a:srgbClr val="C00000"/>
                </a:solidFill>
              </a:rPr>
              <a:t>PCP actions</a:t>
            </a:r>
          </a:p>
          <a:p>
            <a:pPr lvl="1">
              <a:spcBef>
                <a:spcPts val="300"/>
              </a:spcBef>
              <a:spcAft>
                <a:spcPts val="300"/>
              </a:spcAft>
              <a:buClr>
                <a:srgbClr val="FFCC66"/>
              </a:buClr>
              <a:buFont typeface="Times" pitchFamily="18" charset="0"/>
              <a:buChar char="•"/>
              <a:defRPr/>
            </a:pPr>
            <a:r>
              <a:rPr lang="fr-BE" altLang="en-US" sz="1400" dirty="0" err="1" smtClean="0">
                <a:solidFill>
                  <a:srgbClr val="000000"/>
                </a:solidFill>
              </a:rPr>
              <a:t>Robotics</a:t>
            </a:r>
            <a:r>
              <a:rPr lang="fr-BE" altLang="en-US" sz="1400" dirty="0" smtClean="0">
                <a:solidFill>
                  <a:srgbClr val="000000"/>
                </a:solidFill>
              </a:rPr>
              <a:t> smart </a:t>
            </a:r>
            <a:r>
              <a:rPr lang="fr-BE" altLang="en-US" sz="1400" dirty="0" err="1" smtClean="0">
                <a:solidFill>
                  <a:srgbClr val="000000"/>
                </a:solidFill>
              </a:rPr>
              <a:t>cities</a:t>
            </a:r>
            <a:r>
              <a:rPr lang="fr-BE" altLang="en-US" sz="1400" dirty="0" smtClean="0">
                <a:solidFill>
                  <a:srgbClr val="000000"/>
                </a:solidFill>
              </a:rPr>
              <a:t>: 7 M€ (</a:t>
            </a:r>
            <a:r>
              <a:rPr lang="fr-BE" altLang="en-US" sz="1400" dirty="0" smtClean="0">
                <a:solidFill>
                  <a:srgbClr val="000000"/>
                </a:solidFill>
                <a:hlinkClick r:id="rId4"/>
              </a:rPr>
              <a:t>ICT-27(d)</a:t>
            </a:r>
            <a:r>
              <a:rPr lang="fr-BE" altLang="en-US" sz="1400" dirty="0" smtClean="0">
                <a:solidFill>
                  <a:srgbClr val="000000"/>
                </a:solidFill>
              </a:rPr>
              <a:t>)</a:t>
            </a:r>
          </a:p>
          <a:p>
            <a:pPr lvl="1">
              <a:spcBef>
                <a:spcPts val="300"/>
              </a:spcBef>
              <a:spcAft>
                <a:spcPts val="300"/>
              </a:spcAft>
              <a:buClr>
                <a:srgbClr val="FFCC66"/>
              </a:buClr>
              <a:buFont typeface="Times" pitchFamily="18" charset="0"/>
              <a:buChar char="•"/>
              <a:defRPr/>
            </a:pPr>
            <a:r>
              <a:rPr lang="fr-BE" altLang="en-US" sz="1400" dirty="0" err="1" smtClean="0">
                <a:solidFill>
                  <a:srgbClr val="000000"/>
                </a:solidFill>
              </a:rPr>
              <a:t>Soil</a:t>
            </a:r>
            <a:r>
              <a:rPr lang="fr-BE" altLang="en-US" sz="1400" dirty="0" smtClean="0">
                <a:solidFill>
                  <a:srgbClr val="000000"/>
                </a:solidFill>
              </a:rPr>
              <a:t> </a:t>
            </a:r>
            <a:r>
              <a:rPr lang="fr-BE" altLang="en-US" sz="1400" dirty="0" err="1" smtClean="0">
                <a:solidFill>
                  <a:srgbClr val="000000"/>
                </a:solidFill>
              </a:rPr>
              <a:t>decontamination</a:t>
            </a:r>
            <a:r>
              <a:rPr lang="fr-BE" altLang="en-US" sz="1400" dirty="0" smtClean="0">
                <a:solidFill>
                  <a:srgbClr val="000000"/>
                </a:solidFill>
              </a:rPr>
              <a:t>: 5 M€ (</a:t>
            </a:r>
            <a:r>
              <a:rPr lang="fr-BE" altLang="en-US" sz="1400" dirty="0" smtClean="0">
                <a:solidFill>
                  <a:srgbClr val="000000"/>
                </a:solidFill>
                <a:hlinkClick r:id="rId7"/>
              </a:rPr>
              <a:t>SC5-26</a:t>
            </a:r>
            <a:r>
              <a:rPr lang="fr-BE" altLang="en-US" sz="1400" dirty="0" smtClean="0">
                <a:solidFill>
                  <a:srgbClr val="000000"/>
                </a:solidFill>
              </a:rPr>
              <a:t>)</a:t>
            </a:r>
          </a:p>
          <a:p>
            <a:pPr lvl="1">
              <a:spcBef>
                <a:spcPts val="300"/>
              </a:spcBef>
              <a:spcAft>
                <a:spcPts val="300"/>
              </a:spcAft>
              <a:buClr>
                <a:srgbClr val="FFCC66"/>
              </a:buClr>
              <a:buFont typeface="Times" pitchFamily="18" charset="0"/>
              <a:buChar char="•"/>
              <a:defRPr/>
            </a:pPr>
            <a:r>
              <a:rPr lang="fr-BE" altLang="en-US" sz="1400" dirty="0">
                <a:solidFill>
                  <a:srgbClr val="000000"/>
                </a:solidFill>
              </a:rPr>
              <a:t>Broadband </a:t>
            </a:r>
            <a:r>
              <a:rPr lang="fr-BE" altLang="en-US" sz="1400" dirty="0" err="1">
                <a:solidFill>
                  <a:srgbClr val="000000"/>
                </a:solidFill>
              </a:rPr>
              <a:t>coms</a:t>
            </a:r>
            <a:r>
              <a:rPr lang="fr-BE" altLang="en-US" sz="1400" dirty="0">
                <a:solidFill>
                  <a:srgbClr val="000000"/>
                </a:solidFill>
              </a:rPr>
              <a:t> </a:t>
            </a:r>
            <a:r>
              <a:rPr lang="fr-BE" altLang="en-US" sz="1400" dirty="0" err="1">
                <a:solidFill>
                  <a:srgbClr val="000000"/>
                </a:solidFill>
              </a:rPr>
              <a:t>security</a:t>
            </a:r>
            <a:r>
              <a:rPr lang="fr-BE" altLang="en-US" sz="1400" dirty="0">
                <a:solidFill>
                  <a:srgbClr val="000000"/>
                </a:solidFill>
              </a:rPr>
              <a:t>: 10 M€ (</a:t>
            </a:r>
            <a:r>
              <a:rPr lang="fr-BE" altLang="en-US" sz="1400" dirty="0">
                <a:solidFill>
                  <a:srgbClr val="000000"/>
                </a:solidFill>
                <a:hlinkClick r:id="rId8"/>
              </a:rPr>
              <a:t>4-DRS</a:t>
            </a:r>
            <a:r>
              <a:rPr lang="fr-BE" altLang="en-US" sz="1400" dirty="0">
                <a:solidFill>
                  <a:srgbClr val="000000"/>
                </a:solidFill>
              </a:rPr>
              <a:t>)</a:t>
            </a:r>
          </a:p>
          <a:p>
            <a:pPr lvl="1">
              <a:spcBef>
                <a:spcPts val="300"/>
              </a:spcBef>
              <a:spcAft>
                <a:spcPts val="300"/>
              </a:spcAft>
              <a:buClr>
                <a:srgbClr val="FFCC66"/>
              </a:buClr>
              <a:buFont typeface="Times" pitchFamily="18" charset="0"/>
              <a:buChar char="•"/>
              <a:defRPr/>
            </a:pPr>
            <a:r>
              <a:rPr lang="fr-BE" altLang="en-US" sz="1400" dirty="0" err="1">
                <a:solidFill>
                  <a:srgbClr val="000000"/>
                </a:solidFill>
              </a:rPr>
              <a:t>Forensics</a:t>
            </a:r>
            <a:r>
              <a:rPr lang="fr-BE" altLang="en-US" sz="1400" dirty="0">
                <a:solidFill>
                  <a:srgbClr val="000000"/>
                </a:solidFill>
              </a:rPr>
              <a:t>: 10 M€ (</a:t>
            </a:r>
            <a:r>
              <a:rPr lang="fr-BE" altLang="en-US" sz="1400" dirty="0">
                <a:solidFill>
                  <a:srgbClr val="000000"/>
                </a:solidFill>
                <a:hlinkClick r:id="rId8"/>
              </a:rPr>
              <a:t>9-FCT</a:t>
            </a:r>
            <a:r>
              <a:rPr lang="fr-BE" altLang="en-US" sz="1400" dirty="0">
                <a:solidFill>
                  <a:srgbClr val="000000"/>
                </a:solidFill>
              </a:rPr>
              <a:t>)</a:t>
            </a:r>
          </a:p>
          <a:p>
            <a:pPr lvl="1">
              <a:spcBef>
                <a:spcPts val="300"/>
              </a:spcBef>
              <a:spcAft>
                <a:spcPts val="300"/>
              </a:spcAft>
              <a:buClr>
                <a:srgbClr val="FFCC66"/>
              </a:buClr>
              <a:buFont typeface="Times" pitchFamily="18" charset="0"/>
              <a:buChar char="•"/>
              <a:defRPr/>
            </a:pPr>
            <a:r>
              <a:rPr lang="fr-BE" altLang="en-US" sz="1400" dirty="0">
                <a:solidFill>
                  <a:srgbClr val="000000"/>
                </a:solidFill>
              </a:rPr>
              <a:t>Border control: 10 M€ (</a:t>
            </a:r>
            <a:r>
              <a:rPr lang="fr-BE" altLang="en-US" sz="1400" dirty="0">
                <a:solidFill>
                  <a:srgbClr val="000000"/>
                </a:solidFill>
                <a:hlinkClick r:id="rId8"/>
              </a:rPr>
              <a:t>13-BES</a:t>
            </a:r>
            <a:r>
              <a:rPr lang="fr-BE" altLang="en-US" sz="1400" dirty="0" smtClean="0">
                <a:solidFill>
                  <a:srgbClr val="000000"/>
                </a:solidFill>
              </a:rPr>
              <a:t>)</a:t>
            </a:r>
          </a:p>
          <a:p>
            <a:pPr>
              <a:spcBef>
                <a:spcPts val="300"/>
              </a:spcBef>
              <a:spcAft>
                <a:spcPts val="300"/>
              </a:spcAft>
              <a:buClr>
                <a:srgbClr val="FFCC66"/>
              </a:buClr>
              <a:buFont typeface="Times" pitchFamily="18" charset="0"/>
              <a:buChar char="•"/>
              <a:defRPr/>
            </a:pPr>
            <a:r>
              <a:rPr lang="fr-BE" altLang="en-US" sz="1800" dirty="0" smtClean="0">
                <a:solidFill>
                  <a:srgbClr val="C00000"/>
                </a:solidFill>
              </a:rPr>
              <a:t>PPI actions</a:t>
            </a:r>
          </a:p>
          <a:p>
            <a:pPr lvl="1">
              <a:spcBef>
                <a:spcPts val="300"/>
              </a:spcBef>
              <a:spcAft>
                <a:spcPts val="300"/>
              </a:spcAft>
              <a:buClr>
                <a:srgbClr val="FFCC66"/>
              </a:buClr>
              <a:buFont typeface="Times" pitchFamily="18" charset="0"/>
              <a:buChar char="•"/>
              <a:defRPr/>
            </a:pPr>
            <a:r>
              <a:rPr lang="fr-BE" altLang="en-US" sz="1400" dirty="0" smtClean="0">
                <a:solidFill>
                  <a:srgbClr val="000000"/>
                </a:solidFill>
              </a:rPr>
              <a:t>E-</a:t>
            </a:r>
            <a:r>
              <a:rPr lang="fr-BE" altLang="en-US" sz="1400" dirty="0" err="1" smtClean="0">
                <a:solidFill>
                  <a:srgbClr val="000000"/>
                </a:solidFill>
              </a:rPr>
              <a:t>health</a:t>
            </a:r>
            <a:r>
              <a:rPr lang="fr-BE" altLang="en-US" sz="1400" dirty="0" smtClean="0">
                <a:solidFill>
                  <a:srgbClr val="000000"/>
                </a:solidFill>
              </a:rPr>
              <a:t> standards: 8,26 M€ (</a:t>
            </a:r>
            <a:r>
              <a:rPr lang="fr-BE" altLang="en-US" sz="1400" dirty="0" smtClean="0">
                <a:solidFill>
                  <a:srgbClr val="000000"/>
                </a:solidFill>
                <a:hlinkClick r:id="rId3"/>
              </a:rPr>
              <a:t>PM-19</a:t>
            </a:r>
            <a:r>
              <a:rPr lang="fr-BE" altLang="en-US" sz="1400" dirty="0" smtClean="0">
                <a:solidFill>
                  <a:srgbClr val="000000"/>
                </a:solidFill>
              </a:rPr>
              <a:t>)</a:t>
            </a:r>
          </a:p>
          <a:p>
            <a:pPr lvl="1">
              <a:spcBef>
                <a:spcPts val="300"/>
              </a:spcBef>
              <a:spcAft>
                <a:spcPts val="300"/>
              </a:spcAft>
              <a:buClr>
                <a:srgbClr val="FFCC66"/>
              </a:buClr>
              <a:buFont typeface="Times" pitchFamily="18" charset="0"/>
              <a:buChar char="•"/>
              <a:defRPr/>
            </a:pPr>
            <a:r>
              <a:rPr lang="fr-BE" altLang="en-US" sz="1400" dirty="0" err="1" smtClean="0">
                <a:solidFill>
                  <a:srgbClr val="000000"/>
                </a:solidFill>
              </a:rPr>
              <a:t>Supercomputing</a:t>
            </a:r>
            <a:r>
              <a:rPr lang="fr-BE" altLang="en-US" sz="1400" dirty="0" smtClean="0">
                <a:solidFill>
                  <a:srgbClr val="000000"/>
                </a:solidFill>
              </a:rPr>
              <a:t>: 26 M€ (</a:t>
            </a:r>
            <a:r>
              <a:rPr lang="fr-BE" altLang="en-US" sz="1400" dirty="0" smtClean="0">
                <a:solidFill>
                  <a:srgbClr val="000000"/>
                </a:solidFill>
                <a:hlinkClick r:id="rId9"/>
              </a:rPr>
              <a:t>EINFRA-21</a:t>
            </a:r>
            <a:r>
              <a:rPr lang="fr-BE" altLang="en-US" sz="1400" dirty="0" smtClean="0">
                <a:solidFill>
                  <a:srgbClr val="000000"/>
                </a:solidFill>
              </a:rPr>
              <a:t>)</a:t>
            </a:r>
          </a:p>
          <a:p>
            <a:pPr lvl="1">
              <a:spcBef>
                <a:spcPts val="300"/>
              </a:spcBef>
              <a:spcAft>
                <a:spcPts val="300"/>
              </a:spcAft>
              <a:buClr>
                <a:srgbClr val="FFCC66"/>
              </a:buClr>
              <a:buFont typeface="Times" pitchFamily="18" charset="0"/>
              <a:buChar char="•"/>
              <a:defRPr/>
            </a:pPr>
            <a:r>
              <a:rPr lang="fr-BE" altLang="en-US" sz="1400" dirty="0">
                <a:solidFill>
                  <a:srgbClr val="000000"/>
                </a:solidFill>
              </a:rPr>
              <a:t>Energy </a:t>
            </a:r>
            <a:r>
              <a:rPr lang="fr-BE" altLang="en-US" sz="1400" dirty="0" err="1">
                <a:solidFill>
                  <a:srgbClr val="000000"/>
                </a:solidFill>
              </a:rPr>
              <a:t>efficiency</a:t>
            </a:r>
            <a:r>
              <a:rPr lang="fr-BE" altLang="en-US" sz="1400" dirty="0">
                <a:solidFill>
                  <a:srgbClr val="000000"/>
                </a:solidFill>
              </a:rPr>
              <a:t>: </a:t>
            </a:r>
            <a:r>
              <a:rPr lang="fr-BE" altLang="en-US" sz="1400" dirty="0" smtClean="0">
                <a:solidFill>
                  <a:srgbClr val="000000"/>
                </a:solidFill>
              </a:rPr>
              <a:t>part of </a:t>
            </a:r>
            <a:r>
              <a:rPr lang="fr-BE" altLang="en-US" sz="1400" dirty="0" err="1" smtClean="0">
                <a:solidFill>
                  <a:srgbClr val="000000"/>
                </a:solidFill>
              </a:rPr>
              <a:t>larger</a:t>
            </a:r>
            <a:r>
              <a:rPr lang="fr-BE" altLang="en-US" sz="1400" dirty="0" smtClean="0">
                <a:solidFill>
                  <a:srgbClr val="000000"/>
                </a:solidFill>
              </a:rPr>
              <a:t> call </a:t>
            </a:r>
            <a:r>
              <a:rPr lang="fr-BE" altLang="en-US" sz="1400" dirty="0">
                <a:solidFill>
                  <a:srgbClr val="000000"/>
                </a:solidFill>
              </a:rPr>
              <a:t>(</a:t>
            </a:r>
            <a:r>
              <a:rPr lang="fr-BE" altLang="en-US" sz="1400" dirty="0">
                <a:solidFill>
                  <a:srgbClr val="000000"/>
                </a:solidFill>
                <a:hlinkClick r:id="rId10"/>
              </a:rPr>
              <a:t>EE-19</a:t>
            </a:r>
            <a:r>
              <a:rPr lang="fr-BE" altLang="en-US" sz="1400" dirty="0" smtClean="0">
                <a:solidFill>
                  <a:srgbClr val="000000"/>
                </a:solidFill>
              </a:rPr>
              <a:t>)</a:t>
            </a:r>
          </a:p>
          <a:p>
            <a:pPr>
              <a:spcBef>
                <a:spcPts val="300"/>
              </a:spcBef>
              <a:spcAft>
                <a:spcPts val="300"/>
              </a:spcAft>
              <a:buClr>
                <a:srgbClr val="FFCC66"/>
              </a:buClr>
              <a:buFont typeface="Times" pitchFamily="18" charset="0"/>
              <a:buChar char="•"/>
              <a:defRPr/>
            </a:pPr>
            <a:r>
              <a:rPr lang="fr-BE" altLang="en-US" sz="1800" dirty="0" smtClean="0">
                <a:solidFill>
                  <a:srgbClr val="C00000"/>
                </a:solidFill>
              </a:rPr>
              <a:t>CSA actions</a:t>
            </a:r>
          </a:p>
          <a:p>
            <a:pPr lvl="1">
              <a:spcBef>
                <a:spcPts val="300"/>
              </a:spcBef>
              <a:spcAft>
                <a:spcPts val="300"/>
              </a:spcAft>
              <a:buClr>
                <a:srgbClr val="FFCC66"/>
              </a:buClr>
              <a:buFont typeface="Times" pitchFamily="18" charset="0"/>
              <a:buChar char="•"/>
              <a:defRPr/>
            </a:pPr>
            <a:r>
              <a:rPr lang="fr-BE" altLang="en-US" sz="1400" dirty="0" err="1" smtClean="0">
                <a:solidFill>
                  <a:srgbClr val="000000"/>
                </a:solidFill>
              </a:rPr>
              <a:t>Competence</a:t>
            </a:r>
            <a:r>
              <a:rPr lang="fr-BE" altLang="en-US" sz="1400" dirty="0" smtClean="0">
                <a:solidFill>
                  <a:srgbClr val="000000"/>
                </a:solidFill>
              </a:rPr>
              <a:t> </a:t>
            </a:r>
            <a:r>
              <a:rPr lang="fr-BE" altLang="en-US" sz="1400" dirty="0" err="1" smtClean="0">
                <a:solidFill>
                  <a:srgbClr val="000000"/>
                </a:solidFill>
              </a:rPr>
              <a:t>centers</a:t>
            </a:r>
            <a:r>
              <a:rPr lang="fr-BE" altLang="en-US" sz="1400" dirty="0" smtClean="0">
                <a:solidFill>
                  <a:srgbClr val="000000"/>
                </a:solidFill>
              </a:rPr>
              <a:t> &amp; procurer networks </a:t>
            </a:r>
            <a:r>
              <a:rPr lang="fr-BE" altLang="en-US" sz="1400" dirty="0" err="1" smtClean="0">
                <a:solidFill>
                  <a:srgbClr val="000000"/>
                </a:solidFill>
              </a:rPr>
              <a:t>any</a:t>
            </a:r>
            <a:r>
              <a:rPr lang="fr-BE" altLang="en-US" sz="1400" dirty="0" smtClean="0">
                <a:solidFill>
                  <a:srgbClr val="000000"/>
                </a:solidFill>
              </a:rPr>
              <a:t> area </a:t>
            </a:r>
            <a:r>
              <a:rPr lang="fr-BE" altLang="en-US" sz="1400" dirty="0" err="1" smtClean="0">
                <a:solidFill>
                  <a:srgbClr val="000000"/>
                </a:solidFill>
              </a:rPr>
              <a:t>preparing</a:t>
            </a:r>
            <a:r>
              <a:rPr lang="fr-BE" altLang="en-US" sz="1400" dirty="0" smtClean="0">
                <a:solidFill>
                  <a:srgbClr val="000000"/>
                </a:solidFill>
              </a:rPr>
              <a:t> PCP/</a:t>
            </a:r>
            <a:r>
              <a:rPr lang="fr-BE" altLang="en-US" sz="1400" dirty="0" err="1" smtClean="0">
                <a:solidFill>
                  <a:srgbClr val="000000"/>
                </a:solidFill>
              </a:rPr>
              <a:t>PPIs</a:t>
            </a:r>
            <a:r>
              <a:rPr lang="fr-BE" altLang="en-US" sz="1400" dirty="0" smtClean="0">
                <a:solidFill>
                  <a:srgbClr val="000000"/>
                </a:solidFill>
              </a:rPr>
              <a:t>: 4 M€ (</a:t>
            </a:r>
            <a:r>
              <a:rPr lang="fr-BE" altLang="en-US" sz="1400" dirty="0" smtClean="0">
                <a:solidFill>
                  <a:srgbClr val="000000"/>
                </a:solidFill>
                <a:hlinkClick r:id="rId4"/>
              </a:rPr>
              <a:t>ICT-33</a:t>
            </a:r>
            <a:r>
              <a:rPr lang="fr-BE" altLang="en-US" sz="1400" dirty="0" smtClean="0">
                <a:solidFill>
                  <a:srgbClr val="000000"/>
                </a:solidFill>
              </a:rPr>
              <a:t>)</a:t>
            </a:r>
          </a:p>
          <a:p>
            <a:pPr lvl="1">
              <a:spcBef>
                <a:spcPts val="300"/>
              </a:spcBef>
              <a:spcAft>
                <a:spcPts val="300"/>
              </a:spcAft>
              <a:buClr>
                <a:srgbClr val="FFCC66"/>
              </a:buClr>
              <a:buFont typeface="Times" pitchFamily="18" charset="0"/>
              <a:buChar char="•"/>
              <a:defRPr/>
            </a:pPr>
            <a:endParaRPr lang="fr-BE" altLang="en-US" sz="1400" dirty="0" smtClean="0">
              <a:solidFill>
                <a:srgbClr val="000000"/>
              </a:solidFill>
            </a:endParaRPr>
          </a:p>
          <a:p>
            <a:pPr marL="0" indent="0">
              <a:spcBef>
                <a:spcPts val="300"/>
              </a:spcBef>
              <a:spcAft>
                <a:spcPts val="300"/>
              </a:spcAft>
              <a:buClr>
                <a:srgbClr val="FFCC66"/>
              </a:buClr>
              <a:buFont typeface="Wingdings" pitchFamily="2" charset="2"/>
              <a:buNone/>
              <a:defRPr/>
            </a:pPr>
            <a:r>
              <a:rPr lang="fr-BE" altLang="en-US" sz="1800" dirty="0" smtClean="0">
                <a:solidFill>
                  <a:srgbClr val="000000"/>
                </a:solidFill>
              </a:rPr>
              <a:t>                                                                       </a:t>
            </a:r>
            <a:endParaRPr lang="fr-BE" altLang="en-US" sz="2000" dirty="0" smtClean="0">
              <a:solidFill>
                <a:srgbClr val="000000"/>
              </a:solidFill>
            </a:endParaRPr>
          </a:p>
          <a:p>
            <a:pPr lvl="1">
              <a:spcBef>
                <a:spcPts val="300"/>
              </a:spcBef>
              <a:spcAft>
                <a:spcPts val="300"/>
              </a:spcAft>
              <a:buClr>
                <a:srgbClr val="FFCC66"/>
              </a:buClr>
              <a:buFont typeface="Times" pitchFamily="18" charset="0"/>
              <a:buChar char="•"/>
              <a:defRPr/>
            </a:pPr>
            <a:endParaRPr lang="en-GB" altLang="en-US" sz="1400" dirty="0" smtClean="0">
              <a:solidFill>
                <a:srgbClr val="000000"/>
              </a:solidFill>
            </a:endParaRPr>
          </a:p>
        </p:txBody>
      </p:sp>
      <p:sp>
        <p:nvSpPr>
          <p:cNvPr id="157702" name="TextBox 1"/>
          <p:cNvSpPr txBox="1">
            <a:spLocks noChangeArrowheads="1"/>
          </p:cNvSpPr>
          <p:nvPr/>
        </p:nvSpPr>
        <p:spPr bwMode="auto">
          <a:xfrm>
            <a:off x="250825" y="5726113"/>
            <a:ext cx="864235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i="1">
                <a:solidFill>
                  <a:schemeClr val="tx1"/>
                </a:solidFill>
                <a:latin typeface="Trebuchet MS" pitchFamily="34" charset="0"/>
              </a:defRPr>
            </a:lvl1pPr>
            <a:lvl2pPr marL="742950" indent="-285750">
              <a:defRPr b="1" i="1">
                <a:solidFill>
                  <a:schemeClr val="tx1"/>
                </a:solidFill>
                <a:latin typeface="Trebuchet MS" pitchFamily="34" charset="0"/>
              </a:defRPr>
            </a:lvl2pPr>
            <a:lvl3pPr marL="1143000" indent="-228600">
              <a:defRPr b="1" i="1">
                <a:solidFill>
                  <a:schemeClr val="tx1"/>
                </a:solidFill>
                <a:latin typeface="Trebuchet MS" pitchFamily="34" charset="0"/>
              </a:defRPr>
            </a:lvl3pPr>
            <a:lvl4pPr marL="1600200" indent="-228600">
              <a:defRPr b="1" i="1">
                <a:solidFill>
                  <a:schemeClr val="tx1"/>
                </a:solidFill>
                <a:latin typeface="Trebuchet MS" pitchFamily="34" charset="0"/>
              </a:defRPr>
            </a:lvl4pPr>
            <a:lvl5pPr marL="2057400" indent="-228600">
              <a:defRPr b="1" i="1">
                <a:solidFill>
                  <a:schemeClr val="tx1"/>
                </a:solidFill>
                <a:latin typeface="Trebuchet MS" pitchFamily="34" charset="0"/>
              </a:defRPr>
            </a:lvl5pPr>
            <a:lvl6pPr marL="2514600" indent="-228600" algn="ctr" eaLnBrk="0" fontAlgn="base" hangingPunct="0">
              <a:spcBef>
                <a:spcPct val="0"/>
              </a:spcBef>
              <a:spcAft>
                <a:spcPct val="0"/>
              </a:spcAft>
              <a:defRPr b="1" i="1">
                <a:solidFill>
                  <a:schemeClr val="tx1"/>
                </a:solidFill>
                <a:latin typeface="Trebuchet MS" pitchFamily="34" charset="0"/>
              </a:defRPr>
            </a:lvl6pPr>
            <a:lvl7pPr marL="2971800" indent="-228600" algn="ctr" eaLnBrk="0" fontAlgn="base" hangingPunct="0">
              <a:spcBef>
                <a:spcPct val="0"/>
              </a:spcBef>
              <a:spcAft>
                <a:spcPct val="0"/>
              </a:spcAft>
              <a:defRPr b="1" i="1">
                <a:solidFill>
                  <a:schemeClr val="tx1"/>
                </a:solidFill>
                <a:latin typeface="Trebuchet MS" pitchFamily="34" charset="0"/>
              </a:defRPr>
            </a:lvl7pPr>
            <a:lvl8pPr marL="3429000" indent="-228600" algn="ctr" eaLnBrk="0" fontAlgn="base" hangingPunct="0">
              <a:spcBef>
                <a:spcPct val="0"/>
              </a:spcBef>
              <a:spcAft>
                <a:spcPct val="0"/>
              </a:spcAft>
              <a:defRPr b="1" i="1">
                <a:solidFill>
                  <a:schemeClr val="tx1"/>
                </a:solidFill>
                <a:latin typeface="Trebuchet MS" pitchFamily="34" charset="0"/>
              </a:defRPr>
            </a:lvl8pPr>
            <a:lvl9pPr marL="3886200" indent="-228600" algn="ctr" eaLnBrk="0" fontAlgn="base" hangingPunct="0">
              <a:spcBef>
                <a:spcPct val="0"/>
              </a:spcBef>
              <a:spcAft>
                <a:spcPct val="0"/>
              </a:spcAft>
              <a:defRPr b="1" i="1">
                <a:solidFill>
                  <a:schemeClr val="tx1"/>
                </a:solidFill>
                <a:latin typeface="Trebuchet MS" pitchFamily="34" charset="0"/>
              </a:defRPr>
            </a:lvl9pPr>
          </a:lstStyle>
          <a:p>
            <a:r>
              <a:rPr lang="en-GB" altLang="en-US" sz="1400" b="0" i="0" smtClean="0">
                <a:solidFill>
                  <a:srgbClr val="000000"/>
                </a:solidFill>
              </a:rPr>
              <a:t>PCP actions: co-finance (90%) actual procurement cost for joint PCPs + coordination costs</a:t>
            </a:r>
          </a:p>
          <a:p>
            <a:r>
              <a:rPr lang="en-GB" altLang="en-US" sz="1400" b="0" i="0" smtClean="0">
                <a:solidFill>
                  <a:srgbClr val="000000"/>
                </a:solidFill>
              </a:rPr>
              <a:t>PPI actions: co-finance (35%) actual procurement cost for joint PPIs + coordination costs</a:t>
            </a:r>
          </a:p>
          <a:p>
            <a:r>
              <a:rPr lang="en-GB" altLang="en-US" sz="1400" b="0" i="0" smtClean="0">
                <a:solidFill>
                  <a:srgbClr val="000000"/>
                </a:solidFill>
              </a:rPr>
              <a:t>CSA actions: co-finance (100%) only coordination costs e.g. procurer networks preparing future PCPs/PPIs</a:t>
            </a:r>
          </a:p>
        </p:txBody>
      </p:sp>
      <p:sp>
        <p:nvSpPr>
          <p:cNvPr id="2" name="Slide Number Placeholder 1"/>
          <p:cNvSpPr>
            <a:spLocks noGrp="1"/>
          </p:cNvSpPr>
          <p:nvPr>
            <p:ph type="sldNum" sz="quarter" idx="11"/>
          </p:nvPr>
        </p:nvSpPr>
        <p:spPr/>
        <p:txBody>
          <a:bodyPr/>
          <a:lstStyle/>
          <a:p>
            <a:pPr>
              <a:defRPr/>
            </a:pPr>
            <a:r>
              <a:rPr lang="fr-FR" smtClean="0"/>
              <a:t>••• </a:t>
            </a:r>
            <a:fld id="{681705F4-BC3A-40F0-8E53-4C17A2EF1A60}" type="slidenum">
              <a:rPr lang="fr-FR" smtClean="0">
                <a:solidFill>
                  <a:srgbClr val="0F5494"/>
                </a:solidFill>
              </a:rPr>
              <a:pPr>
                <a:defRPr/>
              </a:pPr>
              <a:t>11</a:t>
            </a:fld>
            <a:endParaRPr lang="fr-FR">
              <a:solidFill>
                <a:srgbClr val="0F5494"/>
              </a:solidFill>
            </a:endParaRPr>
          </a:p>
        </p:txBody>
      </p:sp>
    </p:spTree>
    <p:extLst>
      <p:ext uri="{BB962C8B-B14F-4D97-AF65-F5344CB8AC3E}">
        <p14:creationId xmlns:p14="http://schemas.microsoft.com/office/powerpoint/2010/main" val="38718085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2"/>
          <p:cNvSpPr>
            <a:spLocks noChangeArrowheads="1"/>
          </p:cNvSpPr>
          <p:nvPr/>
        </p:nvSpPr>
        <p:spPr bwMode="auto">
          <a:xfrm>
            <a:off x="107950" y="908050"/>
            <a:ext cx="9072563" cy="590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lr>
                <a:srgbClr val="0F5494"/>
              </a:buClr>
              <a:buFont typeface="Wingdings" pitchFamily="2" charset="2"/>
              <a:buChar char="q"/>
              <a:defRPr sz="3200">
                <a:solidFill>
                  <a:srgbClr val="0F5494"/>
                </a:solidFill>
                <a:latin typeface="Verdana" pitchFamily="34" charset="0"/>
              </a:defRPr>
            </a:lvl1pPr>
            <a:lvl2pPr marL="800100" indent="-342900" algn="l">
              <a:spcBef>
                <a:spcPct val="20000"/>
              </a:spcBef>
              <a:buClr>
                <a:srgbClr val="0F5494"/>
              </a:buClr>
              <a:buChar char="–"/>
              <a:defRPr sz="2800">
                <a:solidFill>
                  <a:srgbClr val="0F5494"/>
                </a:solidFill>
                <a:latin typeface="Verdana" pitchFamily="34" charset="0"/>
              </a:defRPr>
            </a:lvl2pPr>
            <a:lvl3pPr marL="1143000" indent="-228600" algn="l">
              <a:spcBef>
                <a:spcPct val="20000"/>
              </a:spcBef>
              <a:buClr>
                <a:srgbClr val="0F5494"/>
              </a:buClr>
              <a:buChar char="•"/>
              <a:defRPr sz="2400">
                <a:solidFill>
                  <a:srgbClr val="0F5494"/>
                </a:solidFill>
                <a:latin typeface="Verdana" pitchFamily="34" charset="0"/>
              </a:defRPr>
            </a:lvl3pPr>
            <a:lvl4pPr marL="1600200" indent="-228600" algn="l">
              <a:spcBef>
                <a:spcPct val="20000"/>
              </a:spcBef>
              <a:buClr>
                <a:srgbClr val="0F5494"/>
              </a:buClr>
              <a:buChar char="–"/>
              <a:defRPr sz="2000">
                <a:solidFill>
                  <a:srgbClr val="0F5494"/>
                </a:solidFill>
                <a:latin typeface="Verdana" pitchFamily="34" charset="0"/>
              </a:defRPr>
            </a:lvl4pPr>
            <a:lvl5pPr marL="2057400" indent="-228600" algn="l">
              <a:spcBef>
                <a:spcPct val="20000"/>
              </a:spcBef>
              <a:buClr>
                <a:srgbClr val="0F5494"/>
              </a:buClr>
              <a:buChar char="»"/>
              <a:defRPr sz="2000">
                <a:solidFill>
                  <a:srgbClr val="0F5494"/>
                </a:solidFill>
                <a:latin typeface="Verdana" pitchFamily="34" charset="0"/>
              </a:defRPr>
            </a:lvl5pPr>
            <a:lvl6pPr marL="2514600" indent="-228600" eaLnBrk="0" fontAlgn="base" hangingPunct="0">
              <a:spcBef>
                <a:spcPct val="20000"/>
              </a:spcBef>
              <a:spcAft>
                <a:spcPct val="0"/>
              </a:spcAft>
              <a:buClr>
                <a:srgbClr val="0F5494"/>
              </a:buClr>
              <a:buChar char="»"/>
              <a:defRPr sz="2000">
                <a:solidFill>
                  <a:srgbClr val="0F5494"/>
                </a:solidFill>
                <a:latin typeface="Verdana" pitchFamily="34" charset="0"/>
              </a:defRPr>
            </a:lvl6pPr>
            <a:lvl7pPr marL="2971800" indent="-228600" eaLnBrk="0" fontAlgn="base" hangingPunct="0">
              <a:spcBef>
                <a:spcPct val="20000"/>
              </a:spcBef>
              <a:spcAft>
                <a:spcPct val="0"/>
              </a:spcAft>
              <a:buClr>
                <a:srgbClr val="0F5494"/>
              </a:buClr>
              <a:buChar char="»"/>
              <a:defRPr sz="2000">
                <a:solidFill>
                  <a:srgbClr val="0F5494"/>
                </a:solidFill>
                <a:latin typeface="Verdana" pitchFamily="34" charset="0"/>
              </a:defRPr>
            </a:lvl7pPr>
            <a:lvl8pPr marL="3429000" indent="-228600" eaLnBrk="0" fontAlgn="base" hangingPunct="0">
              <a:spcBef>
                <a:spcPct val="20000"/>
              </a:spcBef>
              <a:spcAft>
                <a:spcPct val="0"/>
              </a:spcAft>
              <a:buClr>
                <a:srgbClr val="0F5494"/>
              </a:buClr>
              <a:buChar char="»"/>
              <a:defRPr sz="2000">
                <a:solidFill>
                  <a:srgbClr val="0F5494"/>
                </a:solidFill>
                <a:latin typeface="Verdana" pitchFamily="34" charset="0"/>
              </a:defRPr>
            </a:lvl8pPr>
            <a:lvl9pPr marL="3886200" indent="-228600" eaLnBrk="0" fontAlgn="base" hangingPunct="0">
              <a:spcBef>
                <a:spcPct val="20000"/>
              </a:spcBef>
              <a:spcAft>
                <a:spcPct val="0"/>
              </a:spcAft>
              <a:buClr>
                <a:srgbClr val="0F5494"/>
              </a:buClr>
              <a:buChar char="»"/>
              <a:defRPr sz="2000">
                <a:solidFill>
                  <a:srgbClr val="0F5494"/>
                </a:solidFill>
                <a:latin typeface="Verdana" pitchFamily="34" charset="0"/>
              </a:defRPr>
            </a:lvl9pPr>
          </a:lstStyle>
          <a:p>
            <a:pPr>
              <a:lnSpc>
                <a:spcPct val="80000"/>
              </a:lnSpc>
              <a:spcBef>
                <a:spcPts val="600"/>
              </a:spcBef>
              <a:spcAft>
                <a:spcPts val="600"/>
              </a:spcAft>
              <a:buClr>
                <a:srgbClr val="FFCC66"/>
              </a:buClr>
              <a:buFont typeface="Times" pitchFamily="18" charset="0"/>
              <a:buChar char="•"/>
              <a:defRPr/>
            </a:pPr>
            <a:endParaRPr lang="fr-BE" altLang="en-US" sz="1800" dirty="0">
              <a:solidFill>
                <a:srgbClr val="000000"/>
              </a:solidFill>
            </a:endParaRPr>
          </a:p>
          <a:p>
            <a:pPr>
              <a:spcBef>
                <a:spcPts val="300"/>
              </a:spcBef>
              <a:spcAft>
                <a:spcPts val="300"/>
              </a:spcAft>
              <a:buClr>
                <a:srgbClr val="FFCC66"/>
              </a:buClr>
              <a:buFont typeface="Times" pitchFamily="18" charset="0"/>
              <a:buChar char="•"/>
              <a:defRPr/>
            </a:pPr>
            <a:r>
              <a:rPr lang="fr-BE" altLang="en-US" sz="2200" dirty="0" err="1" smtClean="0">
                <a:solidFill>
                  <a:srgbClr val="000000"/>
                </a:solidFill>
                <a:hlinkClick r:id="rId3"/>
              </a:rPr>
              <a:t>Health</a:t>
            </a:r>
            <a:r>
              <a:rPr lang="fr-BE" altLang="en-US" sz="2200" dirty="0" smtClean="0">
                <a:solidFill>
                  <a:srgbClr val="000000"/>
                </a:solidFill>
                <a:hlinkClick r:id="rId3"/>
              </a:rPr>
              <a:t> Work program</a:t>
            </a:r>
            <a:r>
              <a:rPr lang="fr-BE" altLang="en-US" sz="2200" dirty="0" smtClean="0">
                <a:solidFill>
                  <a:srgbClr val="000000"/>
                </a:solidFill>
              </a:rPr>
              <a:t> </a:t>
            </a:r>
          </a:p>
          <a:p>
            <a:pPr lvl="1">
              <a:spcBef>
                <a:spcPts val="300"/>
              </a:spcBef>
              <a:spcAft>
                <a:spcPts val="300"/>
              </a:spcAft>
              <a:buClr>
                <a:srgbClr val="FFCC66"/>
              </a:buClr>
              <a:buFont typeface="Times" pitchFamily="18" charset="0"/>
              <a:buChar char="•"/>
              <a:defRPr/>
            </a:pPr>
            <a:r>
              <a:rPr lang="fr-BE" altLang="en-US" sz="1400" dirty="0" smtClean="0">
                <a:solidFill>
                  <a:srgbClr val="000000"/>
                </a:solidFill>
              </a:rPr>
              <a:t>PM-12: E-</a:t>
            </a:r>
            <a:r>
              <a:rPr lang="fr-BE" altLang="en-US" sz="1400" dirty="0" err="1" smtClean="0">
                <a:solidFill>
                  <a:srgbClr val="000000"/>
                </a:solidFill>
              </a:rPr>
              <a:t>health</a:t>
            </a:r>
            <a:r>
              <a:rPr lang="fr-BE" altLang="en-US" sz="1400" dirty="0" smtClean="0">
                <a:solidFill>
                  <a:srgbClr val="000000"/>
                </a:solidFill>
              </a:rPr>
              <a:t> innovation in </a:t>
            </a:r>
            <a:r>
              <a:rPr lang="fr-BE" altLang="en-US" sz="1400" dirty="0" err="1" smtClean="0">
                <a:solidFill>
                  <a:srgbClr val="000000"/>
                </a:solidFill>
              </a:rPr>
              <a:t>empowering</a:t>
            </a:r>
            <a:r>
              <a:rPr lang="fr-BE" altLang="en-US" sz="1400" dirty="0" smtClean="0">
                <a:solidFill>
                  <a:srgbClr val="000000"/>
                </a:solidFill>
              </a:rPr>
              <a:t> the patient (€ 18M; </a:t>
            </a:r>
            <a:r>
              <a:rPr lang="fr-BE" altLang="en-US" sz="1400" dirty="0" smtClean="0">
                <a:solidFill>
                  <a:srgbClr val="C00000"/>
                </a:solidFill>
              </a:rPr>
              <a:t>16 </a:t>
            </a:r>
            <a:r>
              <a:rPr lang="fr-BE" altLang="en-US" sz="1400" dirty="0" err="1" smtClean="0">
                <a:solidFill>
                  <a:srgbClr val="C00000"/>
                </a:solidFill>
              </a:rPr>
              <a:t>Feb</a:t>
            </a:r>
            <a:r>
              <a:rPr lang="fr-BE" altLang="en-US" sz="1400" dirty="0" smtClean="0">
                <a:solidFill>
                  <a:srgbClr val="C00000"/>
                </a:solidFill>
              </a:rPr>
              <a:t> 2016</a:t>
            </a:r>
            <a:r>
              <a:rPr lang="fr-BE" altLang="en-US" sz="1400" dirty="0" smtClean="0">
                <a:solidFill>
                  <a:srgbClr val="000000"/>
                </a:solidFill>
              </a:rPr>
              <a:t>)</a:t>
            </a:r>
          </a:p>
          <a:p>
            <a:pPr marL="457200" lvl="1" indent="0">
              <a:spcBef>
                <a:spcPts val="300"/>
              </a:spcBef>
              <a:spcAft>
                <a:spcPts val="300"/>
              </a:spcAft>
              <a:buClr>
                <a:srgbClr val="FFCC66"/>
              </a:buClr>
              <a:buFontTx/>
              <a:buNone/>
              <a:defRPr/>
            </a:pPr>
            <a:endParaRPr lang="fr-BE" altLang="en-US" sz="700" dirty="0" smtClean="0">
              <a:solidFill>
                <a:srgbClr val="000000"/>
              </a:solidFill>
            </a:endParaRPr>
          </a:p>
          <a:p>
            <a:pPr>
              <a:spcBef>
                <a:spcPts val="600"/>
              </a:spcBef>
              <a:buClr>
                <a:srgbClr val="FFCC66"/>
              </a:buClr>
              <a:buFont typeface="Times" pitchFamily="18" charset="0"/>
              <a:buChar char="•"/>
              <a:defRPr/>
            </a:pPr>
            <a:r>
              <a:rPr lang="fr-BE" altLang="en-US" sz="2200" dirty="0" smtClean="0">
                <a:solidFill>
                  <a:srgbClr val="000000"/>
                </a:solidFill>
                <a:hlinkClick r:id="rId4"/>
              </a:rPr>
              <a:t>ICT </a:t>
            </a:r>
            <a:r>
              <a:rPr lang="fr-BE" altLang="en-US" sz="2200" dirty="0">
                <a:solidFill>
                  <a:srgbClr val="000000"/>
                </a:solidFill>
                <a:hlinkClick r:id="rId4"/>
              </a:rPr>
              <a:t>Work Program</a:t>
            </a:r>
            <a:r>
              <a:rPr lang="fr-BE" altLang="en-US" sz="2200" dirty="0">
                <a:solidFill>
                  <a:srgbClr val="000000"/>
                </a:solidFill>
              </a:rPr>
              <a:t> </a:t>
            </a:r>
            <a:endParaRPr lang="fr-BE" altLang="en-US" sz="1400" dirty="0">
              <a:solidFill>
                <a:srgbClr val="000000"/>
              </a:solidFill>
            </a:endParaRPr>
          </a:p>
          <a:p>
            <a:pPr lvl="1">
              <a:spcBef>
                <a:spcPts val="300"/>
              </a:spcBef>
              <a:spcAft>
                <a:spcPts val="300"/>
              </a:spcAft>
              <a:buClr>
                <a:srgbClr val="FFCC66"/>
              </a:buClr>
              <a:buFont typeface="Times" pitchFamily="18" charset="0"/>
              <a:buChar char="•"/>
              <a:defRPr/>
            </a:pPr>
            <a:r>
              <a:rPr lang="fr-BE" altLang="en-US" sz="1400" dirty="0" smtClean="0">
                <a:solidFill>
                  <a:srgbClr val="000000"/>
                </a:solidFill>
              </a:rPr>
              <a:t>ICT-34: Open to ICT </a:t>
            </a:r>
            <a:r>
              <a:rPr lang="fr-BE" altLang="en-US" sz="1400" dirty="0" err="1" smtClean="0">
                <a:solidFill>
                  <a:srgbClr val="000000"/>
                </a:solidFill>
              </a:rPr>
              <a:t>based</a:t>
            </a:r>
            <a:r>
              <a:rPr lang="fr-BE" altLang="en-US" sz="1400" dirty="0" smtClean="0">
                <a:solidFill>
                  <a:srgbClr val="000000"/>
                </a:solidFill>
              </a:rPr>
              <a:t> solutions for </a:t>
            </a:r>
            <a:r>
              <a:rPr lang="fr-BE" altLang="en-US" sz="1400" u="sng" dirty="0" err="1" smtClean="0">
                <a:solidFill>
                  <a:srgbClr val="000000"/>
                </a:solidFill>
              </a:rPr>
              <a:t>any</a:t>
            </a:r>
            <a:r>
              <a:rPr lang="fr-BE" altLang="en-US" sz="1400" u="sng" dirty="0" smtClean="0">
                <a:solidFill>
                  <a:srgbClr val="000000"/>
                </a:solidFill>
              </a:rPr>
              <a:t> area of public </a:t>
            </a:r>
            <a:r>
              <a:rPr lang="fr-BE" altLang="en-US" sz="1400" u="sng" dirty="0" err="1" smtClean="0">
                <a:solidFill>
                  <a:srgbClr val="000000"/>
                </a:solidFill>
              </a:rPr>
              <a:t>interest</a:t>
            </a:r>
            <a:r>
              <a:rPr lang="fr-BE" altLang="en-US" sz="1400" u="sng" dirty="0" smtClean="0">
                <a:solidFill>
                  <a:srgbClr val="000000"/>
                </a:solidFill>
              </a:rPr>
              <a:t> </a:t>
            </a:r>
            <a:r>
              <a:rPr lang="fr-BE" altLang="en-US" sz="1400" dirty="0">
                <a:solidFill>
                  <a:srgbClr val="000000"/>
                </a:solidFill>
              </a:rPr>
              <a:t>(€ </a:t>
            </a:r>
            <a:r>
              <a:rPr lang="fr-BE" altLang="en-US" sz="1400" dirty="0" smtClean="0">
                <a:solidFill>
                  <a:srgbClr val="000000"/>
                </a:solidFill>
              </a:rPr>
              <a:t>4M; </a:t>
            </a:r>
            <a:r>
              <a:rPr lang="fr-BE" altLang="en-US" sz="1400" dirty="0" smtClean="0">
                <a:solidFill>
                  <a:srgbClr val="C00000"/>
                </a:solidFill>
              </a:rPr>
              <a:t>12 </a:t>
            </a:r>
            <a:r>
              <a:rPr lang="fr-BE" altLang="en-US" sz="1400" dirty="0" err="1" smtClean="0">
                <a:solidFill>
                  <a:srgbClr val="C00000"/>
                </a:solidFill>
              </a:rPr>
              <a:t>Apr</a:t>
            </a:r>
            <a:r>
              <a:rPr lang="fr-BE" altLang="en-US" sz="1400" dirty="0" smtClean="0">
                <a:solidFill>
                  <a:srgbClr val="C00000"/>
                </a:solidFill>
              </a:rPr>
              <a:t> 2016</a:t>
            </a:r>
            <a:r>
              <a:rPr lang="fr-BE" altLang="en-US" sz="1400" dirty="0" smtClean="0">
                <a:solidFill>
                  <a:srgbClr val="000000"/>
                </a:solidFill>
              </a:rPr>
              <a:t>)</a:t>
            </a:r>
            <a:endParaRPr lang="fr-BE" altLang="en-US" sz="1400" dirty="0">
              <a:solidFill>
                <a:srgbClr val="000000"/>
              </a:solidFill>
            </a:endParaRPr>
          </a:p>
          <a:p>
            <a:pPr lvl="1">
              <a:spcBef>
                <a:spcPts val="300"/>
              </a:spcBef>
              <a:spcAft>
                <a:spcPts val="300"/>
              </a:spcAft>
              <a:buClr>
                <a:srgbClr val="FFCC66"/>
              </a:buClr>
              <a:buFont typeface="Times" pitchFamily="18" charset="0"/>
              <a:buChar char="•"/>
              <a:defRPr/>
            </a:pPr>
            <a:r>
              <a:rPr lang="fr-BE" altLang="en-US" sz="1400" dirty="0" smtClean="0">
                <a:solidFill>
                  <a:srgbClr val="000000"/>
                </a:solidFill>
              </a:rPr>
              <a:t>ICT-27(d): </a:t>
            </a:r>
            <a:r>
              <a:rPr lang="fr-BE" altLang="en-US" sz="1400" dirty="0" err="1" smtClean="0">
                <a:solidFill>
                  <a:srgbClr val="000000"/>
                </a:solidFill>
              </a:rPr>
              <a:t>Robotics</a:t>
            </a:r>
            <a:r>
              <a:rPr lang="fr-BE" altLang="en-US" sz="1400" dirty="0" smtClean="0">
                <a:solidFill>
                  <a:srgbClr val="000000"/>
                </a:solidFill>
              </a:rPr>
              <a:t> </a:t>
            </a:r>
            <a:r>
              <a:rPr lang="fr-BE" altLang="en-US" sz="1400" dirty="0" err="1" smtClean="0">
                <a:solidFill>
                  <a:srgbClr val="000000"/>
                </a:solidFill>
              </a:rPr>
              <a:t>based</a:t>
            </a:r>
            <a:r>
              <a:rPr lang="fr-BE" altLang="en-US" sz="1400" dirty="0" smtClean="0">
                <a:solidFill>
                  <a:srgbClr val="000000"/>
                </a:solidFill>
              </a:rPr>
              <a:t> solutions for smart city applications (</a:t>
            </a:r>
            <a:r>
              <a:rPr lang="fr-BE" altLang="en-US" sz="1400" dirty="0">
                <a:solidFill>
                  <a:srgbClr val="000000"/>
                </a:solidFill>
              </a:rPr>
              <a:t>€ </a:t>
            </a:r>
            <a:r>
              <a:rPr lang="fr-BE" altLang="en-US" sz="1400" dirty="0" smtClean="0">
                <a:solidFill>
                  <a:srgbClr val="000000"/>
                </a:solidFill>
              </a:rPr>
              <a:t>7M; </a:t>
            </a:r>
            <a:r>
              <a:rPr lang="fr-BE" altLang="en-US" sz="1400" dirty="0" smtClean="0">
                <a:solidFill>
                  <a:srgbClr val="C00000"/>
                </a:solidFill>
              </a:rPr>
              <a:t>25 </a:t>
            </a:r>
            <a:r>
              <a:rPr lang="fr-BE" altLang="en-US" sz="1400" dirty="0" err="1" smtClean="0">
                <a:solidFill>
                  <a:srgbClr val="C00000"/>
                </a:solidFill>
              </a:rPr>
              <a:t>Apr</a:t>
            </a:r>
            <a:r>
              <a:rPr lang="fr-BE" altLang="en-US" sz="1400" dirty="0" smtClean="0">
                <a:solidFill>
                  <a:srgbClr val="C00000"/>
                </a:solidFill>
              </a:rPr>
              <a:t> 2017</a:t>
            </a:r>
            <a:r>
              <a:rPr lang="fr-BE" altLang="en-US" sz="1400" dirty="0" smtClean="0">
                <a:solidFill>
                  <a:srgbClr val="000000"/>
                </a:solidFill>
              </a:rPr>
              <a:t>)</a:t>
            </a:r>
          </a:p>
          <a:p>
            <a:pPr marL="457200" lvl="1" indent="0">
              <a:spcBef>
                <a:spcPts val="300"/>
              </a:spcBef>
              <a:spcAft>
                <a:spcPts val="300"/>
              </a:spcAft>
              <a:buClr>
                <a:srgbClr val="FFCC66"/>
              </a:buClr>
              <a:buFontTx/>
              <a:buNone/>
              <a:defRPr/>
            </a:pPr>
            <a:endParaRPr lang="fr-BE" altLang="en-US" sz="700" dirty="0">
              <a:solidFill>
                <a:srgbClr val="000000"/>
              </a:solidFill>
            </a:endParaRPr>
          </a:p>
          <a:p>
            <a:pPr>
              <a:spcBef>
                <a:spcPts val="300"/>
              </a:spcBef>
              <a:spcAft>
                <a:spcPts val="300"/>
              </a:spcAft>
              <a:buClr>
                <a:srgbClr val="FFCC66"/>
              </a:buClr>
              <a:buFont typeface="Times" pitchFamily="18" charset="0"/>
              <a:buChar char="•"/>
              <a:defRPr/>
            </a:pPr>
            <a:r>
              <a:rPr lang="fr-BE" altLang="en-US" sz="2200" dirty="0" err="1" smtClean="0">
                <a:solidFill>
                  <a:srgbClr val="000000"/>
                </a:solidFill>
                <a:hlinkClick r:id="rId5"/>
              </a:rPr>
              <a:t>Space</a:t>
            </a:r>
            <a:r>
              <a:rPr lang="fr-BE" altLang="en-US" sz="2200" dirty="0" smtClean="0">
                <a:solidFill>
                  <a:srgbClr val="000000"/>
                </a:solidFill>
                <a:hlinkClick r:id="rId5"/>
              </a:rPr>
              <a:t> Work program</a:t>
            </a:r>
            <a:endParaRPr lang="fr-BE" altLang="en-US" sz="2200" dirty="0" smtClean="0">
              <a:solidFill>
                <a:srgbClr val="000000"/>
              </a:solidFill>
            </a:endParaRPr>
          </a:p>
          <a:p>
            <a:pPr lvl="1">
              <a:spcBef>
                <a:spcPts val="300"/>
              </a:spcBef>
              <a:spcAft>
                <a:spcPts val="300"/>
              </a:spcAft>
              <a:buClr>
                <a:srgbClr val="FFCC66"/>
              </a:buClr>
              <a:buFont typeface="Times" pitchFamily="18" charset="0"/>
              <a:buChar char="•"/>
              <a:defRPr/>
            </a:pPr>
            <a:r>
              <a:rPr lang="fr-BE" altLang="en-US" sz="1400" dirty="0" smtClean="0">
                <a:solidFill>
                  <a:srgbClr val="000000"/>
                </a:solidFill>
              </a:rPr>
              <a:t>EO-2: </a:t>
            </a:r>
            <a:r>
              <a:rPr lang="fr-BE" altLang="en-US" sz="1400" dirty="0" err="1" smtClean="0">
                <a:solidFill>
                  <a:srgbClr val="000000"/>
                </a:solidFill>
              </a:rPr>
              <a:t>Downstream</a:t>
            </a:r>
            <a:r>
              <a:rPr lang="fr-BE" altLang="en-US" sz="1400" dirty="0" smtClean="0">
                <a:solidFill>
                  <a:srgbClr val="000000"/>
                </a:solidFill>
              </a:rPr>
              <a:t> </a:t>
            </a:r>
            <a:r>
              <a:rPr lang="fr-BE" altLang="en-US" sz="1400" dirty="0" err="1" smtClean="0">
                <a:solidFill>
                  <a:srgbClr val="000000"/>
                </a:solidFill>
              </a:rPr>
              <a:t>earth</a:t>
            </a:r>
            <a:r>
              <a:rPr lang="fr-BE" altLang="en-US" sz="1400" dirty="0" smtClean="0">
                <a:solidFill>
                  <a:srgbClr val="000000"/>
                </a:solidFill>
              </a:rPr>
              <a:t> observation services for public </a:t>
            </a:r>
            <a:r>
              <a:rPr lang="fr-BE" altLang="en-US" sz="1400" dirty="0" err="1" smtClean="0">
                <a:solidFill>
                  <a:srgbClr val="000000"/>
                </a:solidFill>
              </a:rPr>
              <a:t>sector</a:t>
            </a:r>
            <a:r>
              <a:rPr lang="fr-BE" altLang="en-US" sz="1400" dirty="0" smtClean="0">
                <a:solidFill>
                  <a:srgbClr val="000000"/>
                </a:solidFill>
              </a:rPr>
              <a:t> (€ 3M; </a:t>
            </a:r>
            <a:r>
              <a:rPr lang="fr-BE" altLang="en-US" sz="1400" dirty="0" smtClean="0">
                <a:solidFill>
                  <a:srgbClr val="C00000"/>
                </a:solidFill>
              </a:rPr>
              <a:t>3 Mar 2016</a:t>
            </a:r>
            <a:r>
              <a:rPr lang="fr-BE" altLang="en-US" sz="1400" dirty="0" smtClean="0">
                <a:solidFill>
                  <a:srgbClr val="000000"/>
                </a:solidFill>
              </a:rPr>
              <a:t>)</a:t>
            </a:r>
          </a:p>
          <a:p>
            <a:pPr lvl="1">
              <a:spcBef>
                <a:spcPts val="300"/>
              </a:spcBef>
              <a:spcAft>
                <a:spcPts val="300"/>
              </a:spcAft>
              <a:buClr>
                <a:srgbClr val="FFCC66"/>
              </a:buClr>
              <a:buFont typeface="Times" pitchFamily="18" charset="0"/>
              <a:buChar char="•"/>
              <a:defRPr/>
            </a:pPr>
            <a:endParaRPr lang="fr-BE" altLang="en-US" sz="700" dirty="0" smtClean="0">
              <a:solidFill>
                <a:srgbClr val="000000"/>
              </a:solidFill>
            </a:endParaRPr>
          </a:p>
          <a:p>
            <a:pPr>
              <a:spcBef>
                <a:spcPts val="300"/>
              </a:spcBef>
              <a:spcAft>
                <a:spcPts val="300"/>
              </a:spcAft>
              <a:buClr>
                <a:srgbClr val="FFCC66"/>
              </a:buClr>
              <a:buFont typeface="Times" pitchFamily="18" charset="0"/>
              <a:buChar char="•"/>
              <a:defRPr/>
            </a:pPr>
            <a:r>
              <a:rPr lang="fr-BE" altLang="en-US" sz="2200" dirty="0" err="1" smtClean="0">
                <a:solidFill>
                  <a:srgbClr val="000000"/>
                </a:solidFill>
                <a:hlinkClick r:id="rId6"/>
              </a:rPr>
              <a:t>Climate</a:t>
            </a:r>
            <a:r>
              <a:rPr lang="fr-BE" altLang="en-US" sz="2200" dirty="0" smtClean="0">
                <a:solidFill>
                  <a:srgbClr val="000000"/>
                </a:solidFill>
                <a:hlinkClick r:id="rId6"/>
              </a:rPr>
              <a:t> Work program</a:t>
            </a:r>
            <a:endParaRPr lang="fr-BE" altLang="en-US" sz="2200" dirty="0" smtClean="0">
              <a:solidFill>
                <a:srgbClr val="000000"/>
              </a:solidFill>
            </a:endParaRPr>
          </a:p>
          <a:p>
            <a:pPr lvl="1">
              <a:spcBef>
                <a:spcPts val="300"/>
              </a:spcBef>
              <a:spcAft>
                <a:spcPts val="300"/>
              </a:spcAft>
              <a:buClr>
                <a:srgbClr val="FFCC66"/>
              </a:buClr>
              <a:buFont typeface="Times" pitchFamily="18" charset="0"/>
              <a:buChar char="•"/>
              <a:defRPr/>
            </a:pPr>
            <a:r>
              <a:rPr lang="fr-BE" altLang="en-US" sz="1400" dirty="0" smtClean="0">
                <a:solidFill>
                  <a:srgbClr val="000000"/>
                </a:solidFill>
              </a:rPr>
              <a:t>SC5-26: </a:t>
            </a:r>
            <a:r>
              <a:rPr lang="fr-BE" altLang="en-US" sz="1400" dirty="0" err="1">
                <a:solidFill>
                  <a:srgbClr val="000000"/>
                </a:solidFill>
              </a:rPr>
              <a:t>S</a:t>
            </a:r>
            <a:r>
              <a:rPr lang="fr-BE" altLang="en-US" sz="1400" dirty="0" err="1" smtClean="0">
                <a:solidFill>
                  <a:srgbClr val="000000"/>
                </a:solidFill>
              </a:rPr>
              <a:t>oil</a:t>
            </a:r>
            <a:r>
              <a:rPr lang="fr-BE" altLang="en-US" sz="1400" dirty="0" smtClean="0">
                <a:solidFill>
                  <a:srgbClr val="000000"/>
                </a:solidFill>
              </a:rPr>
              <a:t> </a:t>
            </a:r>
            <a:r>
              <a:rPr lang="fr-BE" altLang="en-US" sz="1400" dirty="0" err="1" smtClean="0">
                <a:solidFill>
                  <a:srgbClr val="000000"/>
                </a:solidFill>
              </a:rPr>
              <a:t>decontamination</a:t>
            </a:r>
            <a:r>
              <a:rPr lang="fr-BE" altLang="en-US" sz="1400" dirty="0" smtClean="0">
                <a:solidFill>
                  <a:srgbClr val="000000"/>
                </a:solidFill>
              </a:rPr>
              <a:t> (€ 5M; </a:t>
            </a:r>
            <a:r>
              <a:rPr lang="fr-BE" altLang="en-US" sz="1400" dirty="0" smtClean="0">
                <a:solidFill>
                  <a:srgbClr val="C00000"/>
                </a:solidFill>
              </a:rPr>
              <a:t>7 Mar 2017</a:t>
            </a:r>
            <a:r>
              <a:rPr lang="fr-BE" altLang="en-US" sz="1400" dirty="0" smtClean="0">
                <a:solidFill>
                  <a:srgbClr val="000000"/>
                </a:solidFill>
              </a:rPr>
              <a:t>)</a:t>
            </a:r>
          </a:p>
          <a:p>
            <a:pPr lvl="1">
              <a:spcBef>
                <a:spcPts val="300"/>
              </a:spcBef>
              <a:spcAft>
                <a:spcPts val="300"/>
              </a:spcAft>
              <a:buClr>
                <a:srgbClr val="FFCC66"/>
              </a:buClr>
              <a:buFont typeface="Times" pitchFamily="18" charset="0"/>
              <a:buChar char="•"/>
              <a:defRPr/>
            </a:pPr>
            <a:endParaRPr lang="fr-BE" altLang="en-US" sz="700" dirty="0" smtClean="0">
              <a:solidFill>
                <a:srgbClr val="000000"/>
              </a:solidFill>
            </a:endParaRPr>
          </a:p>
          <a:p>
            <a:pPr>
              <a:spcBef>
                <a:spcPts val="300"/>
              </a:spcBef>
              <a:spcAft>
                <a:spcPts val="300"/>
              </a:spcAft>
              <a:buClr>
                <a:srgbClr val="FFCC66"/>
              </a:buClr>
              <a:buFont typeface="Times" pitchFamily="18" charset="0"/>
              <a:buChar char="•"/>
              <a:defRPr/>
            </a:pPr>
            <a:r>
              <a:rPr lang="fr-BE" altLang="en-US" sz="2200" dirty="0" smtClean="0">
                <a:solidFill>
                  <a:srgbClr val="000000"/>
                </a:solidFill>
                <a:hlinkClick r:id="rId7"/>
              </a:rPr>
              <a:t>Security Work Program</a:t>
            </a:r>
            <a:endParaRPr lang="fr-BE" altLang="en-US" sz="2200" dirty="0" smtClean="0">
              <a:solidFill>
                <a:srgbClr val="000000"/>
              </a:solidFill>
            </a:endParaRPr>
          </a:p>
          <a:p>
            <a:pPr lvl="1">
              <a:spcBef>
                <a:spcPts val="300"/>
              </a:spcBef>
              <a:spcAft>
                <a:spcPts val="300"/>
              </a:spcAft>
              <a:buClr>
                <a:srgbClr val="FFCC66"/>
              </a:buClr>
              <a:buFont typeface="Times" pitchFamily="18" charset="0"/>
              <a:buChar char="•"/>
              <a:defRPr/>
            </a:pPr>
            <a:r>
              <a:rPr lang="fr-BE" altLang="en-US" sz="1400" dirty="0" smtClean="0">
                <a:solidFill>
                  <a:srgbClr val="000000"/>
                </a:solidFill>
              </a:rPr>
              <a:t>4-DRS: </a:t>
            </a:r>
            <a:r>
              <a:rPr lang="fr-BE" altLang="en-US" sz="1400" dirty="0">
                <a:solidFill>
                  <a:srgbClr val="000000"/>
                </a:solidFill>
              </a:rPr>
              <a:t>B</a:t>
            </a:r>
            <a:r>
              <a:rPr lang="fr-BE" altLang="en-US" sz="1400" dirty="0" smtClean="0">
                <a:solidFill>
                  <a:srgbClr val="000000"/>
                </a:solidFill>
              </a:rPr>
              <a:t>roadband communication </a:t>
            </a:r>
            <a:r>
              <a:rPr lang="fr-BE" altLang="en-US" sz="1400" dirty="0" err="1" smtClean="0">
                <a:solidFill>
                  <a:srgbClr val="000000"/>
                </a:solidFill>
              </a:rPr>
              <a:t>systems</a:t>
            </a:r>
            <a:r>
              <a:rPr lang="fr-BE" altLang="en-US" sz="1400" dirty="0" smtClean="0">
                <a:solidFill>
                  <a:srgbClr val="000000"/>
                </a:solidFill>
              </a:rPr>
              <a:t> for </a:t>
            </a:r>
            <a:r>
              <a:rPr lang="fr-BE" altLang="en-US" sz="1400" dirty="0" err="1" smtClean="0">
                <a:solidFill>
                  <a:srgbClr val="000000"/>
                </a:solidFill>
              </a:rPr>
              <a:t>disaster</a:t>
            </a:r>
            <a:r>
              <a:rPr lang="fr-BE" altLang="en-US" sz="1400" dirty="0" smtClean="0">
                <a:solidFill>
                  <a:srgbClr val="000000"/>
                </a:solidFill>
              </a:rPr>
              <a:t> </a:t>
            </a:r>
            <a:r>
              <a:rPr lang="fr-BE" altLang="en-US" sz="1400" dirty="0" err="1" smtClean="0">
                <a:solidFill>
                  <a:srgbClr val="000000"/>
                </a:solidFill>
              </a:rPr>
              <a:t>resilience</a:t>
            </a:r>
            <a:r>
              <a:rPr lang="fr-BE" altLang="en-US" sz="1400" dirty="0" smtClean="0">
                <a:solidFill>
                  <a:srgbClr val="000000"/>
                </a:solidFill>
              </a:rPr>
              <a:t> (€ 10M; </a:t>
            </a:r>
            <a:r>
              <a:rPr lang="fr-BE" altLang="en-US" sz="1400" dirty="0" smtClean="0">
                <a:solidFill>
                  <a:srgbClr val="C00000"/>
                </a:solidFill>
              </a:rPr>
              <a:t>24 </a:t>
            </a:r>
            <a:r>
              <a:rPr lang="fr-BE" altLang="en-US" sz="1400" dirty="0" err="1" smtClean="0">
                <a:solidFill>
                  <a:srgbClr val="C00000"/>
                </a:solidFill>
              </a:rPr>
              <a:t>Aug</a:t>
            </a:r>
            <a:r>
              <a:rPr lang="fr-BE" altLang="en-US" sz="1400" dirty="0" smtClean="0">
                <a:solidFill>
                  <a:srgbClr val="C00000"/>
                </a:solidFill>
              </a:rPr>
              <a:t> 2017</a:t>
            </a:r>
            <a:r>
              <a:rPr lang="fr-BE" altLang="en-US" sz="1400" dirty="0" smtClean="0">
                <a:solidFill>
                  <a:srgbClr val="000000"/>
                </a:solidFill>
              </a:rPr>
              <a:t>)</a:t>
            </a:r>
          </a:p>
          <a:p>
            <a:pPr lvl="1">
              <a:spcBef>
                <a:spcPts val="300"/>
              </a:spcBef>
              <a:spcAft>
                <a:spcPts val="300"/>
              </a:spcAft>
              <a:buClr>
                <a:srgbClr val="FFCC66"/>
              </a:buClr>
              <a:buFont typeface="Times" pitchFamily="18" charset="0"/>
              <a:buChar char="•"/>
              <a:defRPr/>
            </a:pPr>
            <a:r>
              <a:rPr lang="fr-BE" altLang="en-US" sz="1400" dirty="0" smtClean="0">
                <a:solidFill>
                  <a:srgbClr val="000000"/>
                </a:solidFill>
              </a:rPr>
              <a:t>9-FCT: </a:t>
            </a:r>
            <a:r>
              <a:rPr lang="fr-BE" altLang="en-US" sz="1400" dirty="0" err="1">
                <a:solidFill>
                  <a:srgbClr val="000000"/>
                </a:solidFill>
              </a:rPr>
              <a:t>F</a:t>
            </a:r>
            <a:r>
              <a:rPr lang="fr-BE" altLang="en-US" sz="1400" dirty="0" err="1" smtClean="0">
                <a:solidFill>
                  <a:srgbClr val="000000"/>
                </a:solidFill>
              </a:rPr>
              <a:t>orensic</a:t>
            </a:r>
            <a:r>
              <a:rPr lang="fr-BE" altLang="en-US" sz="1400" dirty="0" smtClean="0">
                <a:solidFill>
                  <a:srgbClr val="000000"/>
                </a:solidFill>
              </a:rPr>
              <a:t> </a:t>
            </a:r>
            <a:r>
              <a:rPr lang="fr-BE" altLang="en-US" sz="1400" dirty="0" err="1" smtClean="0">
                <a:solidFill>
                  <a:srgbClr val="000000"/>
                </a:solidFill>
              </a:rPr>
              <a:t>tools</a:t>
            </a:r>
            <a:r>
              <a:rPr lang="fr-BE" altLang="en-US" sz="1400" dirty="0" smtClean="0">
                <a:solidFill>
                  <a:srgbClr val="000000"/>
                </a:solidFill>
              </a:rPr>
              <a:t>/techniques for </a:t>
            </a:r>
            <a:r>
              <a:rPr lang="fr-BE" altLang="en-US" sz="1400" dirty="0" err="1" smtClean="0">
                <a:solidFill>
                  <a:srgbClr val="000000"/>
                </a:solidFill>
              </a:rPr>
              <a:t>fight</a:t>
            </a:r>
            <a:r>
              <a:rPr lang="fr-BE" altLang="en-US" sz="1400" dirty="0" smtClean="0">
                <a:solidFill>
                  <a:srgbClr val="000000"/>
                </a:solidFill>
              </a:rPr>
              <a:t> </a:t>
            </a:r>
            <a:r>
              <a:rPr lang="fr-BE" altLang="en-US" sz="1400" dirty="0" err="1" smtClean="0">
                <a:solidFill>
                  <a:srgbClr val="000000"/>
                </a:solidFill>
              </a:rPr>
              <a:t>against</a:t>
            </a:r>
            <a:r>
              <a:rPr lang="fr-BE" altLang="en-US" sz="1400" dirty="0" smtClean="0">
                <a:solidFill>
                  <a:srgbClr val="000000"/>
                </a:solidFill>
              </a:rPr>
              <a:t> crime/</a:t>
            </a:r>
            <a:r>
              <a:rPr lang="fr-BE" altLang="en-US" sz="1400" dirty="0" err="1" smtClean="0">
                <a:solidFill>
                  <a:srgbClr val="000000"/>
                </a:solidFill>
              </a:rPr>
              <a:t>terrorism</a:t>
            </a:r>
            <a:r>
              <a:rPr lang="fr-BE" altLang="en-US" sz="1400" dirty="0" smtClean="0">
                <a:solidFill>
                  <a:srgbClr val="000000"/>
                </a:solidFill>
              </a:rPr>
              <a:t> (€ 10M; </a:t>
            </a:r>
            <a:r>
              <a:rPr lang="fr-BE" altLang="en-US" sz="1400" dirty="0" smtClean="0">
                <a:solidFill>
                  <a:srgbClr val="C00000"/>
                </a:solidFill>
              </a:rPr>
              <a:t>24 </a:t>
            </a:r>
            <a:r>
              <a:rPr lang="fr-BE" altLang="en-US" sz="1400" dirty="0" err="1" smtClean="0">
                <a:solidFill>
                  <a:srgbClr val="C00000"/>
                </a:solidFill>
              </a:rPr>
              <a:t>Aug</a:t>
            </a:r>
            <a:r>
              <a:rPr lang="fr-BE" altLang="en-US" sz="1400" dirty="0" smtClean="0">
                <a:solidFill>
                  <a:srgbClr val="C00000"/>
                </a:solidFill>
              </a:rPr>
              <a:t> 2017</a:t>
            </a:r>
            <a:r>
              <a:rPr lang="fr-BE" altLang="en-US" sz="1400" dirty="0" smtClean="0">
                <a:solidFill>
                  <a:srgbClr val="000000"/>
                </a:solidFill>
              </a:rPr>
              <a:t>)</a:t>
            </a:r>
          </a:p>
          <a:p>
            <a:pPr lvl="1">
              <a:spcBef>
                <a:spcPts val="300"/>
              </a:spcBef>
              <a:spcAft>
                <a:spcPts val="300"/>
              </a:spcAft>
              <a:buClr>
                <a:srgbClr val="FFCC66"/>
              </a:buClr>
              <a:buFont typeface="Times" pitchFamily="18" charset="0"/>
              <a:buChar char="•"/>
              <a:defRPr/>
            </a:pPr>
            <a:r>
              <a:rPr lang="fr-BE" altLang="en-US" sz="1400" dirty="0" smtClean="0">
                <a:solidFill>
                  <a:srgbClr val="000000"/>
                </a:solidFill>
              </a:rPr>
              <a:t>13-BES: </a:t>
            </a:r>
            <a:r>
              <a:rPr lang="fr-BE" altLang="en-US" sz="1400" dirty="0" err="1">
                <a:solidFill>
                  <a:srgbClr val="000000"/>
                </a:solidFill>
              </a:rPr>
              <a:t>N</a:t>
            </a:r>
            <a:r>
              <a:rPr lang="fr-BE" altLang="en-US" sz="1400" dirty="0" err="1" smtClean="0">
                <a:solidFill>
                  <a:srgbClr val="000000"/>
                </a:solidFill>
              </a:rPr>
              <a:t>ext</a:t>
            </a:r>
            <a:r>
              <a:rPr lang="fr-BE" altLang="en-US" sz="1400" dirty="0" smtClean="0">
                <a:solidFill>
                  <a:srgbClr val="000000"/>
                </a:solidFill>
              </a:rPr>
              <a:t> </a:t>
            </a:r>
            <a:r>
              <a:rPr lang="fr-BE" altLang="en-US" sz="1400" dirty="0" err="1" smtClean="0">
                <a:solidFill>
                  <a:srgbClr val="000000"/>
                </a:solidFill>
              </a:rPr>
              <a:t>generation</a:t>
            </a:r>
            <a:r>
              <a:rPr lang="fr-BE" altLang="en-US" sz="1400" dirty="0" smtClean="0">
                <a:solidFill>
                  <a:srgbClr val="000000"/>
                </a:solidFill>
              </a:rPr>
              <a:t> info </a:t>
            </a:r>
            <a:r>
              <a:rPr lang="fr-BE" altLang="en-US" sz="1400" dirty="0" err="1" smtClean="0">
                <a:solidFill>
                  <a:srgbClr val="000000"/>
                </a:solidFill>
              </a:rPr>
              <a:t>systems</a:t>
            </a:r>
            <a:r>
              <a:rPr lang="fr-BE" altLang="en-US" sz="1400" dirty="0" smtClean="0">
                <a:solidFill>
                  <a:srgbClr val="000000"/>
                </a:solidFill>
              </a:rPr>
              <a:t> for border/</a:t>
            </a:r>
            <a:r>
              <a:rPr lang="fr-BE" altLang="en-US" sz="1400" dirty="0" err="1" smtClean="0">
                <a:solidFill>
                  <a:srgbClr val="000000"/>
                </a:solidFill>
              </a:rPr>
              <a:t>external</a:t>
            </a:r>
            <a:r>
              <a:rPr lang="fr-BE" altLang="en-US" sz="1400" dirty="0" smtClean="0">
                <a:solidFill>
                  <a:srgbClr val="000000"/>
                </a:solidFill>
              </a:rPr>
              <a:t> </a:t>
            </a:r>
            <a:r>
              <a:rPr lang="fr-BE" altLang="en-US" sz="1400" dirty="0" err="1" smtClean="0">
                <a:solidFill>
                  <a:srgbClr val="000000"/>
                </a:solidFill>
              </a:rPr>
              <a:t>security</a:t>
            </a:r>
            <a:r>
              <a:rPr lang="fr-BE" altLang="en-US" sz="1400" dirty="0" smtClean="0">
                <a:solidFill>
                  <a:srgbClr val="000000"/>
                </a:solidFill>
              </a:rPr>
              <a:t> (€ 10M; </a:t>
            </a:r>
            <a:r>
              <a:rPr lang="fr-BE" altLang="en-US" sz="1400" dirty="0" smtClean="0">
                <a:solidFill>
                  <a:srgbClr val="C00000"/>
                </a:solidFill>
              </a:rPr>
              <a:t>24 </a:t>
            </a:r>
            <a:r>
              <a:rPr lang="fr-BE" altLang="en-US" sz="1400" dirty="0" err="1" smtClean="0">
                <a:solidFill>
                  <a:srgbClr val="C00000"/>
                </a:solidFill>
              </a:rPr>
              <a:t>Aug</a:t>
            </a:r>
            <a:r>
              <a:rPr lang="fr-BE" altLang="en-US" sz="1400" dirty="0" smtClean="0">
                <a:solidFill>
                  <a:srgbClr val="C00000"/>
                </a:solidFill>
              </a:rPr>
              <a:t> 2017</a:t>
            </a:r>
            <a:r>
              <a:rPr lang="fr-BE" altLang="en-US" sz="1400" dirty="0" smtClean="0">
                <a:solidFill>
                  <a:srgbClr val="000000"/>
                </a:solidFill>
              </a:rPr>
              <a:t>)</a:t>
            </a:r>
          </a:p>
          <a:p>
            <a:pPr marL="457200" lvl="1" indent="0">
              <a:spcBef>
                <a:spcPts val="300"/>
              </a:spcBef>
              <a:spcAft>
                <a:spcPts val="300"/>
              </a:spcAft>
              <a:buClr>
                <a:srgbClr val="FFCC66"/>
              </a:buClr>
              <a:buFontTx/>
              <a:buNone/>
              <a:defRPr/>
            </a:pPr>
            <a:r>
              <a:rPr lang="fr-BE" altLang="en-US" sz="700" dirty="0" smtClean="0">
                <a:solidFill>
                  <a:srgbClr val="000000"/>
                </a:solidFill>
              </a:rPr>
              <a:t> </a:t>
            </a:r>
          </a:p>
          <a:p>
            <a:pPr marL="457200" lvl="1" indent="0">
              <a:spcBef>
                <a:spcPts val="300"/>
              </a:spcBef>
              <a:spcAft>
                <a:spcPts val="300"/>
              </a:spcAft>
              <a:buClr>
                <a:srgbClr val="FFCC66"/>
              </a:buClr>
              <a:buFontTx/>
              <a:buNone/>
              <a:defRPr/>
            </a:pPr>
            <a:r>
              <a:rPr lang="fr-BE" altLang="en-US" sz="1400" dirty="0" smtClean="0">
                <a:solidFill>
                  <a:srgbClr val="000000"/>
                </a:solidFill>
              </a:rPr>
              <a:t>                                                                  </a:t>
            </a:r>
            <a:endParaRPr lang="fr-BE" altLang="en-US" sz="1600" dirty="0">
              <a:solidFill>
                <a:srgbClr val="000000"/>
              </a:solidFill>
            </a:endParaRPr>
          </a:p>
          <a:p>
            <a:pPr lvl="1">
              <a:spcBef>
                <a:spcPts val="300"/>
              </a:spcBef>
              <a:spcAft>
                <a:spcPts val="300"/>
              </a:spcAft>
              <a:buClr>
                <a:srgbClr val="FFCC66"/>
              </a:buClr>
              <a:buFont typeface="Times" pitchFamily="18" charset="0"/>
              <a:buChar char="•"/>
              <a:defRPr/>
            </a:pPr>
            <a:endParaRPr lang="en-GB" altLang="en-US" sz="1400" dirty="0">
              <a:solidFill>
                <a:srgbClr val="000000"/>
              </a:solidFill>
            </a:endParaRPr>
          </a:p>
        </p:txBody>
      </p:sp>
      <p:sp>
        <p:nvSpPr>
          <p:cNvPr id="41" name="Rectangle 2"/>
          <p:cNvSpPr>
            <a:spLocks noChangeArrowheads="1"/>
          </p:cNvSpPr>
          <p:nvPr/>
        </p:nvSpPr>
        <p:spPr bwMode="auto">
          <a:xfrm>
            <a:off x="0" y="-106363"/>
            <a:ext cx="9144000" cy="1447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defRPr/>
            </a:pPr>
            <a:r>
              <a:rPr lang="en-GB" sz="2400" dirty="0">
                <a:solidFill>
                  <a:srgbClr val="FFFFFF"/>
                </a:solidFill>
                <a:effectLst>
                  <a:outerShdw blurRad="38100" dist="38100" dir="2700000" algn="tl">
                    <a:srgbClr val="C0C0C0"/>
                  </a:outerShdw>
                </a:effectLst>
              </a:rPr>
              <a:t>Calls for PCP actions</a:t>
            </a:r>
          </a:p>
          <a:p>
            <a:pPr>
              <a:defRPr/>
            </a:pPr>
            <a:r>
              <a:rPr lang="en-GB" sz="2400" dirty="0">
                <a:solidFill>
                  <a:srgbClr val="FFFFFF"/>
                </a:solidFill>
                <a:effectLst>
                  <a:outerShdw blurRad="38100" dist="38100" dir="2700000" algn="tl">
                    <a:srgbClr val="C0C0C0"/>
                  </a:outerShdw>
                </a:effectLst>
              </a:rPr>
              <a:t/>
            </a:r>
            <a:br>
              <a:rPr lang="en-GB" sz="2400" dirty="0">
                <a:solidFill>
                  <a:srgbClr val="FFFFFF"/>
                </a:solidFill>
                <a:effectLst>
                  <a:outerShdw blurRad="38100" dist="38100" dir="2700000" algn="tl">
                    <a:srgbClr val="C0C0C0"/>
                  </a:outerShdw>
                </a:effectLst>
              </a:rPr>
            </a:br>
            <a:endParaRPr lang="en-GB" sz="2400" dirty="0">
              <a:solidFill>
                <a:srgbClr val="FFFFFF"/>
              </a:solidFill>
              <a:effectLst>
                <a:outerShdw blurRad="38100" dist="38100" dir="2700000" algn="tl">
                  <a:srgbClr val="C0C0C0"/>
                </a:outerShdw>
              </a:effectLst>
            </a:endParaRPr>
          </a:p>
        </p:txBody>
      </p:sp>
      <p:sp>
        <p:nvSpPr>
          <p:cNvPr id="158724" name="TextBox 1"/>
          <p:cNvSpPr txBox="1">
            <a:spLocks noChangeArrowheads="1"/>
          </p:cNvSpPr>
          <p:nvPr/>
        </p:nvSpPr>
        <p:spPr bwMode="auto">
          <a:xfrm>
            <a:off x="5318125" y="1084263"/>
            <a:ext cx="23939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i="1">
                <a:solidFill>
                  <a:schemeClr val="tx1"/>
                </a:solidFill>
                <a:latin typeface="Trebuchet MS" pitchFamily="34" charset="0"/>
              </a:defRPr>
            </a:lvl1pPr>
            <a:lvl2pPr marL="742950" indent="-285750">
              <a:defRPr b="1" i="1">
                <a:solidFill>
                  <a:schemeClr val="tx1"/>
                </a:solidFill>
                <a:latin typeface="Trebuchet MS" pitchFamily="34" charset="0"/>
              </a:defRPr>
            </a:lvl2pPr>
            <a:lvl3pPr marL="1143000" indent="-228600">
              <a:defRPr b="1" i="1">
                <a:solidFill>
                  <a:schemeClr val="tx1"/>
                </a:solidFill>
                <a:latin typeface="Trebuchet MS" pitchFamily="34" charset="0"/>
              </a:defRPr>
            </a:lvl3pPr>
            <a:lvl4pPr marL="1600200" indent="-228600">
              <a:defRPr b="1" i="1">
                <a:solidFill>
                  <a:schemeClr val="tx1"/>
                </a:solidFill>
                <a:latin typeface="Trebuchet MS" pitchFamily="34" charset="0"/>
              </a:defRPr>
            </a:lvl4pPr>
            <a:lvl5pPr marL="2057400" indent="-228600">
              <a:defRPr b="1" i="1">
                <a:solidFill>
                  <a:schemeClr val="tx1"/>
                </a:solidFill>
                <a:latin typeface="Trebuchet MS" pitchFamily="34" charset="0"/>
              </a:defRPr>
            </a:lvl5pPr>
            <a:lvl6pPr marL="2514600" indent="-228600" algn="ctr" eaLnBrk="0" fontAlgn="base" hangingPunct="0">
              <a:spcBef>
                <a:spcPct val="0"/>
              </a:spcBef>
              <a:spcAft>
                <a:spcPct val="0"/>
              </a:spcAft>
              <a:defRPr b="1" i="1">
                <a:solidFill>
                  <a:schemeClr val="tx1"/>
                </a:solidFill>
                <a:latin typeface="Trebuchet MS" pitchFamily="34" charset="0"/>
              </a:defRPr>
            </a:lvl6pPr>
            <a:lvl7pPr marL="2971800" indent="-228600" algn="ctr" eaLnBrk="0" fontAlgn="base" hangingPunct="0">
              <a:spcBef>
                <a:spcPct val="0"/>
              </a:spcBef>
              <a:spcAft>
                <a:spcPct val="0"/>
              </a:spcAft>
              <a:defRPr b="1" i="1">
                <a:solidFill>
                  <a:schemeClr val="tx1"/>
                </a:solidFill>
                <a:latin typeface="Trebuchet MS" pitchFamily="34" charset="0"/>
              </a:defRPr>
            </a:lvl7pPr>
            <a:lvl8pPr marL="3429000" indent="-228600" algn="ctr" eaLnBrk="0" fontAlgn="base" hangingPunct="0">
              <a:spcBef>
                <a:spcPct val="0"/>
              </a:spcBef>
              <a:spcAft>
                <a:spcPct val="0"/>
              </a:spcAft>
              <a:defRPr b="1" i="1">
                <a:solidFill>
                  <a:schemeClr val="tx1"/>
                </a:solidFill>
                <a:latin typeface="Trebuchet MS" pitchFamily="34" charset="0"/>
              </a:defRPr>
            </a:lvl8pPr>
            <a:lvl9pPr marL="3886200" indent="-228600" algn="ctr" eaLnBrk="0" fontAlgn="base" hangingPunct="0">
              <a:spcBef>
                <a:spcPct val="0"/>
              </a:spcBef>
              <a:spcAft>
                <a:spcPct val="0"/>
              </a:spcAft>
              <a:defRPr b="1" i="1">
                <a:solidFill>
                  <a:schemeClr val="tx1"/>
                </a:solidFill>
                <a:latin typeface="Trebuchet MS" pitchFamily="34" charset="0"/>
              </a:defRPr>
            </a:lvl9pPr>
          </a:lstStyle>
          <a:p>
            <a:r>
              <a:rPr lang="en-GB" b="0" i="0" smtClean="0">
                <a:solidFill>
                  <a:srgbClr val="C00000"/>
                </a:solidFill>
                <a:latin typeface="Verdana" pitchFamily="34" charset="0"/>
              </a:rPr>
              <a:t>Call deadlines in red</a:t>
            </a:r>
          </a:p>
        </p:txBody>
      </p:sp>
      <p:sp>
        <p:nvSpPr>
          <p:cNvPr id="2" name="Slide Number Placeholder 1"/>
          <p:cNvSpPr>
            <a:spLocks noGrp="1"/>
          </p:cNvSpPr>
          <p:nvPr>
            <p:ph type="sldNum" sz="quarter" idx="11"/>
          </p:nvPr>
        </p:nvSpPr>
        <p:spPr/>
        <p:txBody>
          <a:bodyPr/>
          <a:lstStyle/>
          <a:p>
            <a:pPr>
              <a:defRPr/>
            </a:pPr>
            <a:r>
              <a:rPr lang="fr-FR" smtClean="0"/>
              <a:t>••• </a:t>
            </a:r>
            <a:fld id="{681705F4-BC3A-40F0-8E53-4C17A2EF1A60}" type="slidenum">
              <a:rPr lang="fr-FR" smtClean="0">
                <a:solidFill>
                  <a:srgbClr val="0F5494"/>
                </a:solidFill>
              </a:rPr>
              <a:pPr>
                <a:defRPr/>
              </a:pPr>
              <a:t>12</a:t>
            </a:fld>
            <a:endParaRPr lang="fr-FR">
              <a:solidFill>
                <a:srgbClr val="0F5494"/>
              </a:solidFill>
            </a:endParaRPr>
          </a:p>
        </p:txBody>
      </p:sp>
    </p:spTree>
    <p:extLst>
      <p:ext uri="{BB962C8B-B14F-4D97-AF65-F5344CB8AC3E}">
        <p14:creationId xmlns:p14="http://schemas.microsoft.com/office/powerpoint/2010/main" val="36413898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2"/>
          <p:cNvSpPr>
            <a:spLocks noChangeArrowheads="1"/>
          </p:cNvSpPr>
          <p:nvPr/>
        </p:nvSpPr>
        <p:spPr bwMode="auto">
          <a:xfrm>
            <a:off x="107950" y="908050"/>
            <a:ext cx="9072563" cy="590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lr>
                <a:srgbClr val="0F5494"/>
              </a:buClr>
              <a:buFont typeface="Wingdings" pitchFamily="2" charset="2"/>
              <a:buChar char="q"/>
              <a:defRPr sz="3200">
                <a:solidFill>
                  <a:srgbClr val="0F5494"/>
                </a:solidFill>
                <a:latin typeface="Verdana" pitchFamily="34" charset="0"/>
              </a:defRPr>
            </a:lvl1pPr>
            <a:lvl2pPr marL="800100" indent="-342900" algn="l">
              <a:spcBef>
                <a:spcPct val="20000"/>
              </a:spcBef>
              <a:buClr>
                <a:srgbClr val="0F5494"/>
              </a:buClr>
              <a:buChar char="–"/>
              <a:defRPr sz="2800">
                <a:solidFill>
                  <a:srgbClr val="0F5494"/>
                </a:solidFill>
                <a:latin typeface="Verdana" pitchFamily="34" charset="0"/>
              </a:defRPr>
            </a:lvl2pPr>
            <a:lvl3pPr marL="1143000" indent="-228600" algn="l">
              <a:spcBef>
                <a:spcPct val="20000"/>
              </a:spcBef>
              <a:buClr>
                <a:srgbClr val="0F5494"/>
              </a:buClr>
              <a:buChar char="•"/>
              <a:defRPr sz="2400">
                <a:solidFill>
                  <a:srgbClr val="0F5494"/>
                </a:solidFill>
                <a:latin typeface="Verdana" pitchFamily="34" charset="0"/>
              </a:defRPr>
            </a:lvl3pPr>
            <a:lvl4pPr marL="1600200" indent="-228600" algn="l">
              <a:spcBef>
                <a:spcPct val="20000"/>
              </a:spcBef>
              <a:buClr>
                <a:srgbClr val="0F5494"/>
              </a:buClr>
              <a:buChar char="–"/>
              <a:defRPr sz="2000">
                <a:solidFill>
                  <a:srgbClr val="0F5494"/>
                </a:solidFill>
                <a:latin typeface="Verdana" pitchFamily="34" charset="0"/>
              </a:defRPr>
            </a:lvl4pPr>
            <a:lvl5pPr marL="2057400" indent="-228600" algn="l">
              <a:spcBef>
                <a:spcPct val="20000"/>
              </a:spcBef>
              <a:buClr>
                <a:srgbClr val="0F5494"/>
              </a:buClr>
              <a:buChar char="»"/>
              <a:defRPr sz="2000">
                <a:solidFill>
                  <a:srgbClr val="0F5494"/>
                </a:solidFill>
                <a:latin typeface="Verdana" pitchFamily="34" charset="0"/>
              </a:defRPr>
            </a:lvl5pPr>
            <a:lvl6pPr marL="2514600" indent="-228600" eaLnBrk="0" fontAlgn="base" hangingPunct="0">
              <a:spcBef>
                <a:spcPct val="20000"/>
              </a:spcBef>
              <a:spcAft>
                <a:spcPct val="0"/>
              </a:spcAft>
              <a:buClr>
                <a:srgbClr val="0F5494"/>
              </a:buClr>
              <a:buChar char="»"/>
              <a:defRPr sz="2000">
                <a:solidFill>
                  <a:srgbClr val="0F5494"/>
                </a:solidFill>
                <a:latin typeface="Verdana" pitchFamily="34" charset="0"/>
              </a:defRPr>
            </a:lvl6pPr>
            <a:lvl7pPr marL="2971800" indent="-228600" eaLnBrk="0" fontAlgn="base" hangingPunct="0">
              <a:spcBef>
                <a:spcPct val="20000"/>
              </a:spcBef>
              <a:spcAft>
                <a:spcPct val="0"/>
              </a:spcAft>
              <a:buClr>
                <a:srgbClr val="0F5494"/>
              </a:buClr>
              <a:buChar char="»"/>
              <a:defRPr sz="2000">
                <a:solidFill>
                  <a:srgbClr val="0F5494"/>
                </a:solidFill>
                <a:latin typeface="Verdana" pitchFamily="34" charset="0"/>
              </a:defRPr>
            </a:lvl7pPr>
            <a:lvl8pPr marL="3429000" indent="-228600" eaLnBrk="0" fontAlgn="base" hangingPunct="0">
              <a:spcBef>
                <a:spcPct val="20000"/>
              </a:spcBef>
              <a:spcAft>
                <a:spcPct val="0"/>
              </a:spcAft>
              <a:buClr>
                <a:srgbClr val="0F5494"/>
              </a:buClr>
              <a:buChar char="»"/>
              <a:defRPr sz="2000">
                <a:solidFill>
                  <a:srgbClr val="0F5494"/>
                </a:solidFill>
                <a:latin typeface="Verdana" pitchFamily="34" charset="0"/>
              </a:defRPr>
            </a:lvl8pPr>
            <a:lvl9pPr marL="3886200" indent="-228600" eaLnBrk="0" fontAlgn="base" hangingPunct="0">
              <a:spcBef>
                <a:spcPct val="20000"/>
              </a:spcBef>
              <a:spcAft>
                <a:spcPct val="0"/>
              </a:spcAft>
              <a:buClr>
                <a:srgbClr val="0F5494"/>
              </a:buClr>
              <a:buChar char="»"/>
              <a:defRPr sz="2000">
                <a:solidFill>
                  <a:srgbClr val="0F5494"/>
                </a:solidFill>
                <a:latin typeface="Verdana" pitchFamily="34" charset="0"/>
              </a:defRPr>
            </a:lvl9pPr>
          </a:lstStyle>
          <a:p>
            <a:pPr>
              <a:lnSpc>
                <a:spcPct val="80000"/>
              </a:lnSpc>
              <a:spcBef>
                <a:spcPts val="600"/>
              </a:spcBef>
              <a:spcAft>
                <a:spcPts val="600"/>
              </a:spcAft>
              <a:buClr>
                <a:srgbClr val="FFCC66"/>
              </a:buClr>
              <a:buFont typeface="Times" pitchFamily="18" charset="0"/>
              <a:buChar char="•"/>
              <a:defRPr/>
            </a:pPr>
            <a:endParaRPr lang="fr-BE" altLang="en-US" sz="1800" dirty="0">
              <a:solidFill>
                <a:srgbClr val="000000"/>
              </a:solidFill>
            </a:endParaRPr>
          </a:p>
          <a:p>
            <a:pPr lvl="1">
              <a:spcBef>
                <a:spcPts val="300"/>
              </a:spcBef>
              <a:spcAft>
                <a:spcPts val="300"/>
              </a:spcAft>
              <a:buClr>
                <a:srgbClr val="FFCC66"/>
              </a:buClr>
              <a:buFont typeface="Times" pitchFamily="18" charset="0"/>
              <a:buChar char="•"/>
              <a:defRPr/>
            </a:pPr>
            <a:endParaRPr lang="fr-BE" altLang="en-US" sz="1400" dirty="0">
              <a:solidFill>
                <a:srgbClr val="000000"/>
              </a:solidFill>
            </a:endParaRPr>
          </a:p>
          <a:p>
            <a:pPr>
              <a:spcBef>
                <a:spcPts val="300"/>
              </a:spcBef>
              <a:spcAft>
                <a:spcPts val="300"/>
              </a:spcAft>
              <a:buClr>
                <a:srgbClr val="FFCC66"/>
              </a:buClr>
              <a:buFont typeface="Times" pitchFamily="18" charset="0"/>
              <a:buChar char="•"/>
              <a:defRPr/>
            </a:pPr>
            <a:r>
              <a:rPr lang="fr-BE" altLang="en-US" sz="2200" dirty="0" err="1" smtClean="0">
                <a:solidFill>
                  <a:srgbClr val="000000"/>
                </a:solidFill>
                <a:hlinkClick r:id="rId3"/>
              </a:rPr>
              <a:t>Health</a:t>
            </a:r>
            <a:r>
              <a:rPr lang="fr-BE" altLang="en-US" sz="2200" dirty="0" smtClean="0">
                <a:solidFill>
                  <a:srgbClr val="000000"/>
                </a:solidFill>
                <a:hlinkClick r:id="rId3"/>
              </a:rPr>
              <a:t> Work program</a:t>
            </a:r>
            <a:endParaRPr lang="fr-BE" altLang="en-US" sz="2200" dirty="0">
              <a:solidFill>
                <a:srgbClr val="000000"/>
              </a:solidFill>
            </a:endParaRPr>
          </a:p>
          <a:p>
            <a:pPr lvl="1">
              <a:spcBef>
                <a:spcPts val="300"/>
              </a:spcBef>
              <a:spcAft>
                <a:spcPts val="300"/>
              </a:spcAft>
              <a:buClr>
                <a:srgbClr val="FFCC66"/>
              </a:buClr>
              <a:buFont typeface="Times" pitchFamily="18" charset="0"/>
              <a:buChar char="•"/>
              <a:defRPr/>
            </a:pPr>
            <a:r>
              <a:rPr lang="fr-BE" altLang="en-US" sz="1400" dirty="0" smtClean="0">
                <a:solidFill>
                  <a:srgbClr val="000000"/>
                </a:solidFill>
              </a:rPr>
              <a:t>PM-13</a:t>
            </a:r>
            <a:r>
              <a:rPr lang="fr-BE" altLang="en-US" sz="1400" dirty="0">
                <a:solidFill>
                  <a:srgbClr val="000000"/>
                </a:solidFill>
              </a:rPr>
              <a:t>: </a:t>
            </a:r>
            <a:r>
              <a:rPr lang="fr-BE" altLang="en-US" sz="1400" dirty="0" err="1" smtClean="0">
                <a:solidFill>
                  <a:srgbClr val="000000"/>
                </a:solidFill>
              </a:rPr>
              <a:t>Deployment</a:t>
            </a:r>
            <a:r>
              <a:rPr lang="fr-BE" altLang="en-US" sz="1400" dirty="0" smtClean="0">
                <a:solidFill>
                  <a:srgbClr val="000000"/>
                </a:solidFill>
              </a:rPr>
              <a:t> of </a:t>
            </a:r>
            <a:r>
              <a:rPr lang="fr-BE" altLang="en-US" sz="1400" dirty="0">
                <a:solidFill>
                  <a:srgbClr val="000000"/>
                </a:solidFill>
              </a:rPr>
              <a:t>ICT solutions for active/</a:t>
            </a:r>
            <a:r>
              <a:rPr lang="fr-BE" altLang="en-US" sz="1400" dirty="0" err="1">
                <a:solidFill>
                  <a:srgbClr val="000000"/>
                </a:solidFill>
              </a:rPr>
              <a:t>healthy</a:t>
            </a:r>
            <a:r>
              <a:rPr lang="fr-BE" altLang="en-US" sz="1400" dirty="0">
                <a:solidFill>
                  <a:srgbClr val="000000"/>
                </a:solidFill>
              </a:rPr>
              <a:t> </a:t>
            </a:r>
            <a:r>
              <a:rPr lang="fr-BE" altLang="en-US" sz="1400" dirty="0" err="1">
                <a:solidFill>
                  <a:srgbClr val="000000"/>
                </a:solidFill>
              </a:rPr>
              <a:t>ageing</a:t>
            </a:r>
            <a:r>
              <a:rPr lang="fr-BE" altLang="en-US" sz="1400" dirty="0">
                <a:solidFill>
                  <a:srgbClr val="000000"/>
                </a:solidFill>
              </a:rPr>
              <a:t> </a:t>
            </a:r>
            <a:r>
              <a:rPr lang="fr-BE" altLang="en-US" sz="1400" dirty="0" smtClean="0">
                <a:solidFill>
                  <a:srgbClr val="000000"/>
                </a:solidFill>
              </a:rPr>
              <a:t>(€ 10,5M; </a:t>
            </a:r>
            <a:r>
              <a:rPr lang="fr-BE" altLang="en-US" sz="1400" dirty="0" smtClean="0">
                <a:solidFill>
                  <a:srgbClr val="C00000"/>
                </a:solidFill>
              </a:rPr>
              <a:t>16 </a:t>
            </a:r>
            <a:r>
              <a:rPr lang="fr-BE" altLang="en-US" sz="1400" dirty="0" err="1" smtClean="0">
                <a:solidFill>
                  <a:srgbClr val="C00000"/>
                </a:solidFill>
              </a:rPr>
              <a:t>Feb</a:t>
            </a:r>
            <a:r>
              <a:rPr lang="fr-BE" altLang="en-US" sz="1400" dirty="0" smtClean="0">
                <a:solidFill>
                  <a:srgbClr val="C00000"/>
                </a:solidFill>
              </a:rPr>
              <a:t> 2016</a:t>
            </a:r>
            <a:r>
              <a:rPr lang="fr-BE" altLang="en-US" sz="1400" dirty="0" smtClean="0">
                <a:solidFill>
                  <a:srgbClr val="000000"/>
                </a:solidFill>
              </a:rPr>
              <a:t>)</a:t>
            </a:r>
          </a:p>
          <a:p>
            <a:pPr lvl="1">
              <a:spcBef>
                <a:spcPts val="300"/>
              </a:spcBef>
              <a:spcAft>
                <a:spcPts val="300"/>
              </a:spcAft>
              <a:buClr>
                <a:srgbClr val="FFCC66"/>
              </a:buClr>
              <a:buFont typeface="Times" pitchFamily="18" charset="0"/>
              <a:buChar char="•"/>
              <a:defRPr/>
            </a:pPr>
            <a:r>
              <a:rPr lang="fr-BE" altLang="en-US" sz="1400" dirty="0" smtClean="0">
                <a:solidFill>
                  <a:srgbClr val="000000"/>
                </a:solidFill>
              </a:rPr>
              <a:t>PM-19: </a:t>
            </a:r>
            <a:r>
              <a:rPr lang="fr-BE" altLang="en-US" sz="1400" dirty="0" err="1" smtClean="0">
                <a:solidFill>
                  <a:srgbClr val="000000"/>
                </a:solidFill>
              </a:rPr>
              <a:t>Uptake</a:t>
            </a:r>
            <a:r>
              <a:rPr lang="fr-BE" altLang="en-US" sz="1400" dirty="0" smtClean="0">
                <a:solidFill>
                  <a:srgbClr val="000000"/>
                </a:solidFill>
              </a:rPr>
              <a:t> of standards for exchange of digital </a:t>
            </a:r>
            <a:r>
              <a:rPr lang="fr-BE" altLang="en-US" sz="1400" dirty="0" err="1" smtClean="0">
                <a:solidFill>
                  <a:srgbClr val="000000"/>
                </a:solidFill>
              </a:rPr>
              <a:t>health</a:t>
            </a:r>
            <a:r>
              <a:rPr lang="fr-BE" altLang="en-US" sz="1400" dirty="0" smtClean="0">
                <a:solidFill>
                  <a:srgbClr val="000000"/>
                </a:solidFill>
              </a:rPr>
              <a:t> records (€ 8,26M; </a:t>
            </a:r>
            <a:r>
              <a:rPr lang="fr-BE" altLang="en-US" sz="1400" dirty="0" smtClean="0">
                <a:solidFill>
                  <a:srgbClr val="C00000"/>
                </a:solidFill>
              </a:rPr>
              <a:t>14 Ma 2017</a:t>
            </a:r>
            <a:r>
              <a:rPr lang="fr-BE" altLang="en-US" sz="1400" dirty="0" smtClean="0">
                <a:solidFill>
                  <a:srgbClr val="000000"/>
                </a:solidFill>
              </a:rPr>
              <a:t>)</a:t>
            </a:r>
          </a:p>
          <a:p>
            <a:pPr marL="457200" lvl="1" indent="0">
              <a:spcBef>
                <a:spcPts val="300"/>
              </a:spcBef>
              <a:spcAft>
                <a:spcPts val="300"/>
              </a:spcAft>
              <a:buClr>
                <a:srgbClr val="FFCC66"/>
              </a:buClr>
              <a:buFontTx/>
              <a:buNone/>
              <a:defRPr/>
            </a:pPr>
            <a:r>
              <a:rPr lang="fr-BE" altLang="en-US" sz="1400" dirty="0" smtClean="0">
                <a:solidFill>
                  <a:srgbClr val="000000"/>
                </a:solidFill>
              </a:rPr>
              <a:t>                                                                  </a:t>
            </a:r>
            <a:endParaRPr lang="fr-BE" altLang="en-US" sz="1600" dirty="0">
              <a:solidFill>
                <a:srgbClr val="000000"/>
              </a:solidFill>
            </a:endParaRPr>
          </a:p>
          <a:p>
            <a:pPr>
              <a:spcBef>
                <a:spcPts val="300"/>
              </a:spcBef>
              <a:spcAft>
                <a:spcPts val="300"/>
              </a:spcAft>
              <a:buClr>
                <a:srgbClr val="FFCC66"/>
              </a:buClr>
              <a:buFont typeface="Times" pitchFamily="18" charset="0"/>
              <a:buChar char="•"/>
              <a:defRPr/>
            </a:pPr>
            <a:r>
              <a:rPr lang="fr-BE" altLang="en-US" sz="2200" dirty="0" smtClean="0">
                <a:solidFill>
                  <a:srgbClr val="000000"/>
                </a:solidFill>
                <a:hlinkClick r:id="rId4"/>
              </a:rPr>
              <a:t>Research infrastructure Work Program</a:t>
            </a:r>
            <a:endParaRPr lang="fr-BE" altLang="en-US" sz="2200" dirty="0" smtClean="0">
              <a:solidFill>
                <a:srgbClr val="000000"/>
              </a:solidFill>
            </a:endParaRPr>
          </a:p>
          <a:p>
            <a:pPr lvl="1">
              <a:spcBef>
                <a:spcPts val="300"/>
              </a:spcBef>
              <a:spcAft>
                <a:spcPts val="300"/>
              </a:spcAft>
              <a:buClr>
                <a:srgbClr val="FFCC66"/>
              </a:buClr>
              <a:buFont typeface="Times" pitchFamily="18" charset="0"/>
              <a:buChar char="•"/>
              <a:defRPr/>
            </a:pPr>
            <a:r>
              <a:rPr lang="fr-BE" altLang="en-US" sz="1400" dirty="0" smtClean="0">
                <a:solidFill>
                  <a:srgbClr val="000000"/>
                </a:solidFill>
              </a:rPr>
              <a:t>EINFRA-21: </a:t>
            </a:r>
            <a:r>
              <a:rPr lang="fr-BE" altLang="en-US" sz="1400" dirty="0" err="1" smtClean="0">
                <a:solidFill>
                  <a:srgbClr val="000000"/>
                </a:solidFill>
              </a:rPr>
              <a:t>Deploying</a:t>
            </a:r>
            <a:r>
              <a:rPr lang="fr-BE" altLang="en-US" sz="1400" dirty="0" smtClean="0">
                <a:solidFill>
                  <a:srgbClr val="000000"/>
                </a:solidFill>
              </a:rPr>
              <a:t> </a:t>
            </a:r>
            <a:r>
              <a:rPr lang="fr-BE" altLang="en-US" sz="1400" dirty="0" err="1" smtClean="0">
                <a:solidFill>
                  <a:srgbClr val="000000"/>
                </a:solidFill>
              </a:rPr>
              <a:t>innovative</a:t>
            </a:r>
            <a:r>
              <a:rPr lang="fr-BE" altLang="en-US" sz="1400" dirty="0" smtClean="0">
                <a:solidFill>
                  <a:srgbClr val="000000"/>
                </a:solidFill>
              </a:rPr>
              <a:t> High Performance </a:t>
            </a:r>
            <a:r>
              <a:rPr lang="fr-BE" altLang="en-US" sz="1400" dirty="0" err="1" smtClean="0">
                <a:solidFill>
                  <a:srgbClr val="000000"/>
                </a:solidFill>
              </a:rPr>
              <a:t>computing</a:t>
            </a:r>
            <a:r>
              <a:rPr lang="fr-BE" altLang="en-US" sz="1400" dirty="0" smtClean="0">
                <a:solidFill>
                  <a:srgbClr val="000000"/>
                </a:solidFill>
              </a:rPr>
              <a:t> </a:t>
            </a:r>
            <a:r>
              <a:rPr lang="fr-BE" altLang="en-US" sz="1400" dirty="0" err="1" smtClean="0">
                <a:solidFill>
                  <a:srgbClr val="000000"/>
                </a:solidFill>
              </a:rPr>
              <a:t>systems</a:t>
            </a:r>
            <a:r>
              <a:rPr lang="fr-BE" altLang="en-US" sz="1400" dirty="0" smtClean="0">
                <a:solidFill>
                  <a:srgbClr val="000000"/>
                </a:solidFill>
              </a:rPr>
              <a:t> – </a:t>
            </a:r>
            <a:r>
              <a:rPr lang="fr-BE" altLang="en-US" sz="1400" dirty="0" err="1" smtClean="0">
                <a:solidFill>
                  <a:srgbClr val="000000"/>
                </a:solidFill>
              </a:rPr>
              <a:t>platform</a:t>
            </a:r>
            <a:r>
              <a:rPr lang="fr-BE" altLang="en-US" sz="1400" dirty="0" smtClean="0">
                <a:solidFill>
                  <a:srgbClr val="000000"/>
                </a:solidFill>
              </a:rPr>
              <a:t> </a:t>
            </a:r>
            <a:r>
              <a:rPr lang="fr-BE" altLang="en-US" sz="1400" dirty="0" err="1" smtClean="0">
                <a:solidFill>
                  <a:srgbClr val="000000"/>
                </a:solidFill>
              </a:rPr>
              <a:t>driven</a:t>
            </a:r>
            <a:endParaRPr lang="fr-BE" altLang="en-US" sz="1400" dirty="0" smtClean="0">
              <a:solidFill>
                <a:srgbClr val="000000"/>
              </a:solidFill>
            </a:endParaRPr>
          </a:p>
          <a:p>
            <a:pPr marL="457200" lvl="1" indent="0">
              <a:spcBef>
                <a:spcPts val="300"/>
              </a:spcBef>
              <a:spcAft>
                <a:spcPts val="300"/>
              </a:spcAft>
              <a:buClr>
                <a:srgbClr val="FFCC66"/>
              </a:buClr>
              <a:buFontTx/>
              <a:buNone/>
              <a:defRPr/>
            </a:pPr>
            <a:r>
              <a:rPr lang="fr-BE" altLang="en-US" sz="1400" dirty="0">
                <a:solidFill>
                  <a:srgbClr val="000000"/>
                </a:solidFill>
              </a:rPr>
              <a:t> </a:t>
            </a:r>
            <a:r>
              <a:rPr lang="fr-BE" altLang="en-US" sz="1400" dirty="0" smtClean="0">
                <a:solidFill>
                  <a:srgbClr val="000000"/>
                </a:solidFill>
              </a:rPr>
              <a:t>     e-infrastructure innovation (€ 26 M; </a:t>
            </a:r>
            <a:r>
              <a:rPr lang="fr-BE" altLang="en-US" sz="1400" dirty="0" smtClean="0">
                <a:solidFill>
                  <a:srgbClr val="C00000"/>
                </a:solidFill>
              </a:rPr>
              <a:t>20 Sept 2016</a:t>
            </a:r>
            <a:r>
              <a:rPr lang="fr-BE" altLang="en-US" sz="1400" dirty="0" smtClean="0">
                <a:solidFill>
                  <a:srgbClr val="000000"/>
                </a:solidFill>
              </a:rPr>
              <a:t>)</a:t>
            </a:r>
          </a:p>
          <a:p>
            <a:pPr lvl="1">
              <a:spcBef>
                <a:spcPts val="300"/>
              </a:spcBef>
              <a:spcAft>
                <a:spcPts val="300"/>
              </a:spcAft>
              <a:buClr>
                <a:srgbClr val="FFCC66"/>
              </a:buClr>
              <a:buFont typeface="Times" pitchFamily="18" charset="0"/>
              <a:buChar char="•"/>
              <a:defRPr/>
            </a:pPr>
            <a:endParaRPr lang="fr-BE" altLang="en-US" sz="1400" dirty="0" smtClean="0">
              <a:solidFill>
                <a:srgbClr val="000000"/>
              </a:solidFill>
            </a:endParaRPr>
          </a:p>
          <a:p>
            <a:pPr>
              <a:spcBef>
                <a:spcPts val="300"/>
              </a:spcBef>
              <a:spcAft>
                <a:spcPts val="300"/>
              </a:spcAft>
              <a:buClr>
                <a:srgbClr val="FFCC66"/>
              </a:buClr>
              <a:buFont typeface="Times" pitchFamily="18" charset="0"/>
              <a:buChar char="•"/>
              <a:defRPr/>
            </a:pPr>
            <a:r>
              <a:rPr lang="fr-BE" altLang="en-US" sz="2200" dirty="0" smtClean="0">
                <a:solidFill>
                  <a:srgbClr val="000000"/>
                </a:solidFill>
                <a:hlinkClick r:id="rId5"/>
              </a:rPr>
              <a:t>Energy Work Program</a:t>
            </a:r>
            <a:endParaRPr lang="fr-BE" altLang="en-US" sz="2200" dirty="0" smtClean="0">
              <a:solidFill>
                <a:srgbClr val="000000"/>
              </a:solidFill>
            </a:endParaRPr>
          </a:p>
          <a:p>
            <a:pPr lvl="1">
              <a:spcBef>
                <a:spcPts val="300"/>
              </a:spcBef>
              <a:spcAft>
                <a:spcPts val="300"/>
              </a:spcAft>
              <a:buClr>
                <a:srgbClr val="FFCC66"/>
              </a:buClr>
              <a:buFont typeface="Times" pitchFamily="18" charset="0"/>
              <a:buChar char="•"/>
              <a:defRPr/>
            </a:pPr>
            <a:r>
              <a:rPr lang="fr-BE" altLang="en-US" sz="1400" dirty="0" smtClean="0">
                <a:solidFill>
                  <a:srgbClr val="000000"/>
                </a:solidFill>
              </a:rPr>
              <a:t>EE-19: </a:t>
            </a:r>
            <a:r>
              <a:rPr lang="fr-BE" altLang="en-US" sz="1400" dirty="0" err="1" smtClean="0">
                <a:solidFill>
                  <a:srgbClr val="000000"/>
                </a:solidFill>
              </a:rPr>
              <a:t>Deploying</a:t>
            </a:r>
            <a:r>
              <a:rPr lang="fr-BE" altLang="en-US" sz="1400" dirty="0" smtClean="0">
                <a:solidFill>
                  <a:srgbClr val="000000"/>
                </a:solidFill>
              </a:rPr>
              <a:t> </a:t>
            </a:r>
            <a:r>
              <a:rPr lang="fr-BE" altLang="en-US" sz="1400" dirty="0" err="1" smtClean="0">
                <a:solidFill>
                  <a:srgbClr val="000000"/>
                </a:solidFill>
              </a:rPr>
              <a:t>innovative</a:t>
            </a:r>
            <a:r>
              <a:rPr lang="fr-BE" altLang="en-US" sz="1400" dirty="0" smtClean="0">
                <a:solidFill>
                  <a:srgbClr val="000000"/>
                </a:solidFill>
              </a:rPr>
              <a:t> solutions for </a:t>
            </a:r>
            <a:r>
              <a:rPr lang="fr-BE" altLang="en-US" sz="1400" dirty="0" err="1" smtClean="0">
                <a:solidFill>
                  <a:srgbClr val="000000"/>
                </a:solidFill>
              </a:rPr>
              <a:t>energy</a:t>
            </a:r>
            <a:r>
              <a:rPr lang="fr-BE" altLang="en-US" sz="1400" dirty="0" smtClean="0">
                <a:solidFill>
                  <a:srgbClr val="000000"/>
                </a:solidFill>
              </a:rPr>
              <a:t> </a:t>
            </a:r>
            <a:r>
              <a:rPr lang="fr-BE" altLang="en-US" sz="1400" dirty="0" err="1" smtClean="0">
                <a:solidFill>
                  <a:srgbClr val="000000"/>
                </a:solidFill>
              </a:rPr>
              <a:t>efficiency</a:t>
            </a:r>
            <a:r>
              <a:rPr lang="fr-BE" altLang="en-US" sz="1400" dirty="0" smtClean="0">
                <a:solidFill>
                  <a:srgbClr val="000000"/>
                </a:solidFill>
              </a:rPr>
              <a:t> </a:t>
            </a:r>
          </a:p>
          <a:p>
            <a:pPr marL="457200" lvl="1" indent="0">
              <a:spcBef>
                <a:spcPts val="300"/>
              </a:spcBef>
              <a:spcAft>
                <a:spcPts val="300"/>
              </a:spcAft>
              <a:buClr>
                <a:srgbClr val="FFCC66"/>
              </a:buClr>
              <a:buFontTx/>
              <a:buNone/>
              <a:defRPr/>
            </a:pPr>
            <a:r>
              <a:rPr lang="fr-BE" altLang="en-US" sz="1400" dirty="0">
                <a:solidFill>
                  <a:srgbClr val="000000"/>
                </a:solidFill>
              </a:rPr>
              <a:t> </a:t>
            </a:r>
            <a:r>
              <a:rPr lang="fr-BE" altLang="en-US" sz="1400" dirty="0" smtClean="0">
                <a:solidFill>
                  <a:srgbClr val="000000"/>
                </a:solidFill>
              </a:rPr>
              <a:t>     (part of </a:t>
            </a:r>
            <a:r>
              <a:rPr lang="fr-BE" altLang="en-US" sz="1400" dirty="0" err="1" smtClean="0">
                <a:solidFill>
                  <a:srgbClr val="000000"/>
                </a:solidFill>
              </a:rPr>
              <a:t>larger</a:t>
            </a:r>
            <a:r>
              <a:rPr lang="fr-BE" altLang="en-US" sz="1400" dirty="0" smtClean="0">
                <a:solidFill>
                  <a:srgbClr val="000000"/>
                </a:solidFill>
              </a:rPr>
              <a:t> call of € 47M; </a:t>
            </a:r>
            <a:r>
              <a:rPr lang="fr-BE" altLang="en-US" sz="1400" dirty="0" smtClean="0">
                <a:solidFill>
                  <a:srgbClr val="C00000"/>
                </a:solidFill>
              </a:rPr>
              <a:t>7 </a:t>
            </a:r>
            <a:r>
              <a:rPr lang="fr-BE" altLang="en-US" sz="1400" dirty="0" err="1" smtClean="0">
                <a:solidFill>
                  <a:srgbClr val="C00000"/>
                </a:solidFill>
              </a:rPr>
              <a:t>June</a:t>
            </a:r>
            <a:r>
              <a:rPr lang="fr-BE" altLang="en-US" sz="1400" dirty="0" smtClean="0">
                <a:solidFill>
                  <a:srgbClr val="C00000"/>
                </a:solidFill>
              </a:rPr>
              <a:t> 2017</a:t>
            </a:r>
            <a:r>
              <a:rPr lang="fr-BE" altLang="en-US" sz="1400" dirty="0" smtClean="0">
                <a:solidFill>
                  <a:srgbClr val="000000"/>
                </a:solidFill>
              </a:rPr>
              <a:t>)</a:t>
            </a:r>
          </a:p>
          <a:p>
            <a:pPr lvl="1">
              <a:spcBef>
                <a:spcPts val="300"/>
              </a:spcBef>
              <a:spcAft>
                <a:spcPts val="300"/>
              </a:spcAft>
              <a:buClr>
                <a:srgbClr val="FFCC66"/>
              </a:buClr>
              <a:buFont typeface="Times" pitchFamily="18" charset="0"/>
              <a:buChar char="•"/>
              <a:defRPr/>
            </a:pPr>
            <a:endParaRPr lang="en-GB" altLang="en-US" sz="1400" dirty="0" smtClean="0">
              <a:solidFill>
                <a:srgbClr val="000000"/>
              </a:solidFill>
            </a:endParaRPr>
          </a:p>
          <a:p>
            <a:pPr lvl="1">
              <a:spcBef>
                <a:spcPts val="300"/>
              </a:spcBef>
              <a:spcAft>
                <a:spcPts val="300"/>
              </a:spcAft>
              <a:buClr>
                <a:srgbClr val="FFCC66"/>
              </a:buClr>
              <a:buFont typeface="Times" pitchFamily="18" charset="0"/>
              <a:buChar char="•"/>
              <a:defRPr/>
            </a:pPr>
            <a:endParaRPr lang="en-GB" altLang="en-US" sz="1400" dirty="0">
              <a:solidFill>
                <a:srgbClr val="000000"/>
              </a:solidFill>
            </a:endParaRPr>
          </a:p>
        </p:txBody>
      </p:sp>
      <p:sp>
        <p:nvSpPr>
          <p:cNvPr id="41" name="Rectangle 2"/>
          <p:cNvSpPr>
            <a:spLocks noChangeArrowheads="1"/>
          </p:cNvSpPr>
          <p:nvPr/>
        </p:nvSpPr>
        <p:spPr bwMode="auto">
          <a:xfrm>
            <a:off x="0" y="-106363"/>
            <a:ext cx="9144000" cy="1447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defRPr/>
            </a:pPr>
            <a:r>
              <a:rPr lang="en-GB" sz="2400" dirty="0">
                <a:solidFill>
                  <a:srgbClr val="FFFFFF"/>
                </a:solidFill>
                <a:effectLst>
                  <a:outerShdw blurRad="38100" dist="38100" dir="2700000" algn="tl">
                    <a:srgbClr val="C0C0C0"/>
                  </a:outerShdw>
                </a:effectLst>
              </a:rPr>
              <a:t>Calls for PPI actions</a:t>
            </a:r>
          </a:p>
          <a:p>
            <a:pPr>
              <a:defRPr/>
            </a:pPr>
            <a:r>
              <a:rPr lang="en-GB" sz="2400" dirty="0">
                <a:solidFill>
                  <a:srgbClr val="FFFFFF"/>
                </a:solidFill>
                <a:effectLst>
                  <a:outerShdw blurRad="38100" dist="38100" dir="2700000" algn="tl">
                    <a:srgbClr val="C0C0C0"/>
                  </a:outerShdw>
                </a:effectLst>
              </a:rPr>
              <a:t/>
            </a:r>
            <a:br>
              <a:rPr lang="en-GB" sz="2400" dirty="0">
                <a:solidFill>
                  <a:srgbClr val="FFFFFF"/>
                </a:solidFill>
                <a:effectLst>
                  <a:outerShdw blurRad="38100" dist="38100" dir="2700000" algn="tl">
                    <a:srgbClr val="C0C0C0"/>
                  </a:outerShdw>
                </a:effectLst>
              </a:rPr>
            </a:br>
            <a:endParaRPr lang="en-GB" sz="2400" dirty="0">
              <a:solidFill>
                <a:srgbClr val="FFFFFF"/>
              </a:solidFill>
              <a:effectLst>
                <a:outerShdw blurRad="38100" dist="38100" dir="2700000" algn="tl">
                  <a:srgbClr val="C0C0C0"/>
                </a:outerShdw>
              </a:effectLst>
            </a:endParaRPr>
          </a:p>
        </p:txBody>
      </p:sp>
      <p:sp>
        <p:nvSpPr>
          <p:cNvPr id="159748" name="TextBox 3"/>
          <p:cNvSpPr txBox="1">
            <a:spLocks noChangeArrowheads="1"/>
          </p:cNvSpPr>
          <p:nvPr/>
        </p:nvSpPr>
        <p:spPr bwMode="auto">
          <a:xfrm>
            <a:off x="5318125" y="1084263"/>
            <a:ext cx="23939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i="1">
                <a:solidFill>
                  <a:schemeClr val="tx1"/>
                </a:solidFill>
                <a:latin typeface="Trebuchet MS" pitchFamily="34" charset="0"/>
              </a:defRPr>
            </a:lvl1pPr>
            <a:lvl2pPr marL="742950" indent="-285750">
              <a:defRPr b="1" i="1">
                <a:solidFill>
                  <a:schemeClr val="tx1"/>
                </a:solidFill>
                <a:latin typeface="Trebuchet MS" pitchFamily="34" charset="0"/>
              </a:defRPr>
            </a:lvl2pPr>
            <a:lvl3pPr marL="1143000" indent="-228600">
              <a:defRPr b="1" i="1">
                <a:solidFill>
                  <a:schemeClr val="tx1"/>
                </a:solidFill>
                <a:latin typeface="Trebuchet MS" pitchFamily="34" charset="0"/>
              </a:defRPr>
            </a:lvl3pPr>
            <a:lvl4pPr marL="1600200" indent="-228600">
              <a:defRPr b="1" i="1">
                <a:solidFill>
                  <a:schemeClr val="tx1"/>
                </a:solidFill>
                <a:latin typeface="Trebuchet MS" pitchFamily="34" charset="0"/>
              </a:defRPr>
            </a:lvl4pPr>
            <a:lvl5pPr marL="2057400" indent="-228600">
              <a:defRPr b="1" i="1">
                <a:solidFill>
                  <a:schemeClr val="tx1"/>
                </a:solidFill>
                <a:latin typeface="Trebuchet MS" pitchFamily="34" charset="0"/>
              </a:defRPr>
            </a:lvl5pPr>
            <a:lvl6pPr marL="2514600" indent="-228600" algn="ctr" eaLnBrk="0" fontAlgn="base" hangingPunct="0">
              <a:spcBef>
                <a:spcPct val="0"/>
              </a:spcBef>
              <a:spcAft>
                <a:spcPct val="0"/>
              </a:spcAft>
              <a:defRPr b="1" i="1">
                <a:solidFill>
                  <a:schemeClr val="tx1"/>
                </a:solidFill>
                <a:latin typeface="Trebuchet MS" pitchFamily="34" charset="0"/>
              </a:defRPr>
            </a:lvl6pPr>
            <a:lvl7pPr marL="2971800" indent="-228600" algn="ctr" eaLnBrk="0" fontAlgn="base" hangingPunct="0">
              <a:spcBef>
                <a:spcPct val="0"/>
              </a:spcBef>
              <a:spcAft>
                <a:spcPct val="0"/>
              </a:spcAft>
              <a:defRPr b="1" i="1">
                <a:solidFill>
                  <a:schemeClr val="tx1"/>
                </a:solidFill>
                <a:latin typeface="Trebuchet MS" pitchFamily="34" charset="0"/>
              </a:defRPr>
            </a:lvl7pPr>
            <a:lvl8pPr marL="3429000" indent="-228600" algn="ctr" eaLnBrk="0" fontAlgn="base" hangingPunct="0">
              <a:spcBef>
                <a:spcPct val="0"/>
              </a:spcBef>
              <a:spcAft>
                <a:spcPct val="0"/>
              </a:spcAft>
              <a:defRPr b="1" i="1">
                <a:solidFill>
                  <a:schemeClr val="tx1"/>
                </a:solidFill>
                <a:latin typeface="Trebuchet MS" pitchFamily="34" charset="0"/>
              </a:defRPr>
            </a:lvl8pPr>
            <a:lvl9pPr marL="3886200" indent="-228600" algn="ctr" eaLnBrk="0" fontAlgn="base" hangingPunct="0">
              <a:spcBef>
                <a:spcPct val="0"/>
              </a:spcBef>
              <a:spcAft>
                <a:spcPct val="0"/>
              </a:spcAft>
              <a:defRPr b="1" i="1">
                <a:solidFill>
                  <a:schemeClr val="tx1"/>
                </a:solidFill>
                <a:latin typeface="Trebuchet MS" pitchFamily="34" charset="0"/>
              </a:defRPr>
            </a:lvl9pPr>
          </a:lstStyle>
          <a:p>
            <a:r>
              <a:rPr lang="en-GB" b="0" i="0" smtClean="0">
                <a:solidFill>
                  <a:srgbClr val="C00000"/>
                </a:solidFill>
                <a:latin typeface="Verdana" pitchFamily="34" charset="0"/>
              </a:rPr>
              <a:t>Call deadlines in red</a:t>
            </a:r>
          </a:p>
        </p:txBody>
      </p:sp>
      <p:sp>
        <p:nvSpPr>
          <p:cNvPr id="2" name="Slide Number Placeholder 1"/>
          <p:cNvSpPr>
            <a:spLocks noGrp="1"/>
          </p:cNvSpPr>
          <p:nvPr>
            <p:ph type="sldNum" sz="quarter" idx="11"/>
          </p:nvPr>
        </p:nvSpPr>
        <p:spPr/>
        <p:txBody>
          <a:bodyPr/>
          <a:lstStyle/>
          <a:p>
            <a:pPr>
              <a:defRPr/>
            </a:pPr>
            <a:r>
              <a:rPr lang="fr-FR" smtClean="0"/>
              <a:t>••• </a:t>
            </a:r>
            <a:fld id="{681705F4-BC3A-40F0-8E53-4C17A2EF1A60}" type="slidenum">
              <a:rPr lang="fr-FR" smtClean="0">
                <a:solidFill>
                  <a:srgbClr val="0F5494"/>
                </a:solidFill>
              </a:rPr>
              <a:pPr>
                <a:defRPr/>
              </a:pPr>
              <a:t>13</a:t>
            </a:fld>
            <a:endParaRPr lang="fr-FR">
              <a:solidFill>
                <a:srgbClr val="0F5494"/>
              </a:solidFill>
            </a:endParaRPr>
          </a:p>
        </p:txBody>
      </p:sp>
    </p:spTree>
    <p:extLst>
      <p:ext uri="{BB962C8B-B14F-4D97-AF65-F5344CB8AC3E}">
        <p14:creationId xmlns:p14="http://schemas.microsoft.com/office/powerpoint/2010/main" val="3360200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5" name="Rectangle 32"/>
          <p:cNvSpPr>
            <a:spLocks noChangeArrowheads="1"/>
          </p:cNvSpPr>
          <p:nvPr/>
        </p:nvSpPr>
        <p:spPr bwMode="auto">
          <a:xfrm>
            <a:off x="107950" y="836613"/>
            <a:ext cx="9072563" cy="590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80000"/>
              </a:lnSpc>
              <a:spcBef>
                <a:spcPts val="600"/>
              </a:spcBef>
              <a:spcAft>
                <a:spcPts val="600"/>
              </a:spcAft>
              <a:buClr>
                <a:srgbClr val="FFCC66"/>
              </a:buClr>
              <a:buFont typeface="Times" pitchFamily="18" charset="0"/>
              <a:buChar char="•"/>
              <a:defRPr/>
            </a:pPr>
            <a:endParaRPr lang="fr-BE" dirty="0">
              <a:solidFill>
                <a:srgbClr val="000000"/>
              </a:solidFill>
            </a:endParaRPr>
          </a:p>
          <a:p>
            <a:pPr marL="342900" indent="-342900">
              <a:spcBef>
                <a:spcPts val="300"/>
              </a:spcBef>
              <a:spcAft>
                <a:spcPts val="0"/>
              </a:spcAft>
              <a:buClr>
                <a:srgbClr val="FFCC66"/>
              </a:buClr>
              <a:buFont typeface="Times" pitchFamily="18" charset="0"/>
              <a:buChar char="•"/>
              <a:defRPr/>
            </a:pPr>
            <a:r>
              <a:rPr lang="fr-BE" altLang="en-US" sz="2200" dirty="0">
                <a:solidFill>
                  <a:srgbClr val="000000"/>
                </a:solidFill>
                <a:latin typeface="Verdana"/>
                <a:hlinkClick r:id="rId3"/>
              </a:rPr>
              <a:t>ICT Work Program</a:t>
            </a:r>
            <a:r>
              <a:rPr lang="fr-BE" altLang="en-US" sz="2200" dirty="0">
                <a:solidFill>
                  <a:srgbClr val="000000"/>
                </a:solidFill>
                <a:latin typeface="Verdana"/>
              </a:rPr>
              <a:t> </a:t>
            </a:r>
            <a:endParaRPr lang="fr-BE" sz="2200" dirty="0">
              <a:solidFill>
                <a:srgbClr val="000000"/>
              </a:solidFill>
              <a:latin typeface="Verdana"/>
            </a:endParaRPr>
          </a:p>
          <a:p>
            <a:pPr marL="800100" lvl="1" indent="-342900">
              <a:spcBef>
                <a:spcPts val="300"/>
              </a:spcBef>
              <a:spcAft>
                <a:spcPts val="300"/>
              </a:spcAft>
              <a:buClr>
                <a:srgbClr val="FFCC66"/>
              </a:buClr>
              <a:buFont typeface="Times" pitchFamily="18" charset="0"/>
              <a:buChar char="•"/>
              <a:defRPr/>
            </a:pPr>
            <a:r>
              <a:rPr lang="fr-BE" sz="1400" dirty="0">
                <a:solidFill>
                  <a:srgbClr val="000000"/>
                </a:solidFill>
                <a:latin typeface="Verdana"/>
              </a:rPr>
              <a:t>ICT-33(a): European </a:t>
            </a:r>
            <a:r>
              <a:rPr lang="fr-BE" sz="1400" dirty="0" err="1">
                <a:solidFill>
                  <a:srgbClr val="000000"/>
                </a:solidFill>
                <a:latin typeface="Verdana"/>
              </a:rPr>
              <a:t>wide</a:t>
            </a:r>
            <a:r>
              <a:rPr lang="fr-BE" sz="1400" dirty="0">
                <a:solidFill>
                  <a:srgbClr val="000000"/>
                </a:solidFill>
                <a:latin typeface="Verdana"/>
              </a:rPr>
              <a:t> networks of public </a:t>
            </a:r>
            <a:r>
              <a:rPr lang="fr-BE" sz="1400" dirty="0" err="1">
                <a:solidFill>
                  <a:srgbClr val="000000"/>
                </a:solidFill>
                <a:latin typeface="Verdana"/>
              </a:rPr>
              <a:t>procurers</a:t>
            </a:r>
            <a:r>
              <a:rPr lang="fr-BE" sz="1400" dirty="0">
                <a:solidFill>
                  <a:srgbClr val="000000"/>
                </a:solidFill>
                <a:latin typeface="Verdana"/>
              </a:rPr>
              <a:t> </a:t>
            </a:r>
            <a:r>
              <a:rPr lang="fr-BE" sz="1400" dirty="0" err="1">
                <a:solidFill>
                  <a:srgbClr val="000000"/>
                </a:solidFill>
                <a:latin typeface="Verdana"/>
              </a:rPr>
              <a:t>preparing</a:t>
            </a:r>
            <a:r>
              <a:rPr lang="fr-BE" sz="1400" dirty="0">
                <a:solidFill>
                  <a:srgbClr val="000000"/>
                </a:solidFill>
                <a:latin typeface="Verdana"/>
              </a:rPr>
              <a:t> future </a:t>
            </a:r>
            <a:r>
              <a:rPr lang="fr-BE" sz="1400" dirty="0" err="1">
                <a:solidFill>
                  <a:srgbClr val="000000"/>
                </a:solidFill>
                <a:latin typeface="Verdana"/>
              </a:rPr>
              <a:t>PCPs</a:t>
            </a:r>
            <a:r>
              <a:rPr lang="fr-BE" sz="1400" dirty="0">
                <a:solidFill>
                  <a:srgbClr val="000000"/>
                </a:solidFill>
                <a:latin typeface="Verdana"/>
              </a:rPr>
              <a:t> or </a:t>
            </a:r>
            <a:r>
              <a:rPr lang="fr-BE" sz="1400" dirty="0" err="1">
                <a:solidFill>
                  <a:srgbClr val="000000"/>
                </a:solidFill>
                <a:latin typeface="Verdana"/>
              </a:rPr>
              <a:t>PPIs</a:t>
            </a:r>
            <a:r>
              <a:rPr lang="fr-BE" sz="1400" dirty="0">
                <a:solidFill>
                  <a:srgbClr val="000000"/>
                </a:solidFill>
                <a:latin typeface="Verdana"/>
              </a:rPr>
              <a:t> </a:t>
            </a:r>
            <a:r>
              <a:rPr lang="fr-BE" sz="1400" u="sng" dirty="0">
                <a:solidFill>
                  <a:srgbClr val="000000"/>
                </a:solidFill>
                <a:latin typeface="Verdana"/>
              </a:rPr>
              <a:t>in </a:t>
            </a:r>
            <a:r>
              <a:rPr lang="fr-BE" sz="1400" u="sng" dirty="0" err="1">
                <a:solidFill>
                  <a:srgbClr val="000000"/>
                </a:solidFill>
                <a:latin typeface="Verdana"/>
              </a:rPr>
              <a:t>any</a:t>
            </a:r>
            <a:r>
              <a:rPr lang="fr-BE" sz="1400" u="sng" dirty="0">
                <a:solidFill>
                  <a:srgbClr val="000000"/>
                </a:solidFill>
                <a:latin typeface="Verdana"/>
              </a:rPr>
              <a:t> area of public </a:t>
            </a:r>
            <a:r>
              <a:rPr lang="fr-BE" sz="1400" u="sng" dirty="0" err="1">
                <a:solidFill>
                  <a:srgbClr val="000000"/>
                </a:solidFill>
                <a:latin typeface="Verdana"/>
              </a:rPr>
              <a:t>interest</a:t>
            </a:r>
            <a:r>
              <a:rPr lang="fr-BE" sz="1400" u="sng" dirty="0">
                <a:solidFill>
                  <a:srgbClr val="000000"/>
                </a:solidFill>
                <a:latin typeface="Verdana"/>
              </a:rPr>
              <a:t> </a:t>
            </a:r>
            <a:r>
              <a:rPr lang="fr-BE" sz="1400" u="sng" dirty="0" err="1">
                <a:solidFill>
                  <a:srgbClr val="000000"/>
                </a:solidFill>
                <a:latin typeface="Verdana"/>
              </a:rPr>
              <a:t>that</a:t>
            </a:r>
            <a:r>
              <a:rPr lang="fr-BE" sz="1400" u="sng" dirty="0">
                <a:solidFill>
                  <a:srgbClr val="000000"/>
                </a:solidFill>
                <a:latin typeface="Verdana"/>
              </a:rPr>
              <a:t> </a:t>
            </a:r>
            <a:r>
              <a:rPr lang="fr-BE" sz="1400" u="sng" dirty="0" err="1">
                <a:solidFill>
                  <a:srgbClr val="000000"/>
                </a:solidFill>
                <a:latin typeface="Verdana"/>
              </a:rPr>
              <a:t>requires</a:t>
            </a:r>
            <a:r>
              <a:rPr lang="fr-BE" sz="1400" u="sng" dirty="0">
                <a:solidFill>
                  <a:srgbClr val="000000"/>
                </a:solidFill>
                <a:latin typeface="Verdana"/>
              </a:rPr>
              <a:t> ICT </a:t>
            </a:r>
            <a:r>
              <a:rPr lang="fr-BE" sz="1400" u="sng" dirty="0" err="1">
                <a:solidFill>
                  <a:srgbClr val="000000"/>
                </a:solidFill>
                <a:latin typeface="Verdana"/>
              </a:rPr>
              <a:t>based</a:t>
            </a:r>
            <a:r>
              <a:rPr lang="fr-BE" sz="1400" u="sng" dirty="0">
                <a:solidFill>
                  <a:srgbClr val="000000"/>
                </a:solidFill>
                <a:latin typeface="Verdana"/>
              </a:rPr>
              <a:t> solutions</a:t>
            </a:r>
          </a:p>
          <a:p>
            <a:pPr marL="800100" lvl="1" indent="-342900">
              <a:spcBef>
                <a:spcPts val="300"/>
              </a:spcBef>
              <a:spcAft>
                <a:spcPts val="300"/>
              </a:spcAft>
              <a:buClr>
                <a:srgbClr val="FFCC66"/>
              </a:buClr>
              <a:buFont typeface="Times" pitchFamily="18" charset="0"/>
              <a:buChar char="•"/>
              <a:defRPr/>
            </a:pPr>
            <a:r>
              <a:rPr lang="fr-BE" sz="1400" dirty="0">
                <a:solidFill>
                  <a:srgbClr val="000000"/>
                </a:solidFill>
                <a:latin typeface="Verdana"/>
              </a:rPr>
              <a:t>ICT-33(b): European </a:t>
            </a:r>
            <a:r>
              <a:rPr lang="fr-BE" sz="1400" dirty="0" err="1">
                <a:solidFill>
                  <a:srgbClr val="000000"/>
                </a:solidFill>
                <a:latin typeface="Verdana"/>
              </a:rPr>
              <a:t>wide</a:t>
            </a:r>
            <a:r>
              <a:rPr lang="fr-BE" sz="1400" dirty="0">
                <a:solidFill>
                  <a:srgbClr val="000000"/>
                </a:solidFill>
                <a:latin typeface="Verdana"/>
              </a:rPr>
              <a:t> networks of </a:t>
            </a:r>
            <a:r>
              <a:rPr lang="fr-BE" sz="1400" dirty="0" err="1">
                <a:solidFill>
                  <a:srgbClr val="000000"/>
                </a:solidFill>
                <a:latin typeface="Verdana"/>
              </a:rPr>
              <a:t>competence</a:t>
            </a:r>
            <a:r>
              <a:rPr lang="fr-BE" sz="1400" dirty="0">
                <a:solidFill>
                  <a:srgbClr val="000000"/>
                </a:solidFill>
                <a:latin typeface="Verdana"/>
              </a:rPr>
              <a:t> </a:t>
            </a:r>
            <a:r>
              <a:rPr lang="fr-BE" sz="1400" dirty="0" err="1">
                <a:solidFill>
                  <a:srgbClr val="000000"/>
                </a:solidFill>
                <a:latin typeface="Verdana"/>
              </a:rPr>
              <a:t>centers</a:t>
            </a:r>
            <a:r>
              <a:rPr lang="fr-BE" sz="1400" dirty="0">
                <a:solidFill>
                  <a:srgbClr val="000000"/>
                </a:solidFill>
                <a:latin typeface="Verdana"/>
              </a:rPr>
              <a:t> on innovation </a:t>
            </a:r>
            <a:r>
              <a:rPr lang="fr-BE" sz="1400" dirty="0" err="1">
                <a:solidFill>
                  <a:srgbClr val="000000"/>
                </a:solidFill>
                <a:latin typeface="Verdana"/>
              </a:rPr>
              <a:t>procurement</a:t>
            </a:r>
            <a:r>
              <a:rPr lang="fr-BE" sz="1400" dirty="0">
                <a:solidFill>
                  <a:srgbClr val="000000"/>
                </a:solidFill>
                <a:latin typeface="Verdana"/>
              </a:rPr>
              <a:t> </a:t>
            </a:r>
          </a:p>
          <a:p>
            <a:pPr lvl="1">
              <a:spcBef>
                <a:spcPts val="300"/>
              </a:spcBef>
              <a:spcAft>
                <a:spcPts val="300"/>
              </a:spcAft>
              <a:buClr>
                <a:srgbClr val="FFCC66"/>
              </a:buClr>
              <a:defRPr/>
            </a:pPr>
            <a:r>
              <a:rPr lang="fr-BE" altLang="en-US" sz="1400" dirty="0">
                <a:solidFill>
                  <a:srgbClr val="000000"/>
                </a:solidFill>
                <a:latin typeface="Verdana"/>
              </a:rPr>
              <a:t>      (€ 4M for ICT-33 (a) and (b) </a:t>
            </a:r>
            <a:r>
              <a:rPr lang="fr-BE" altLang="en-US" sz="1400" dirty="0" err="1">
                <a:solidFill>
                  <a:srgbClr val="000000"/>
                </a:solidFill>
                <a:latin typeface="Verdana"/>
              </a:rPr>
              <a:t>together</a:t>
            </a:r>
            <a:r>
              <a:rPr lang="fr-BE" altLang="en-US" sz="1400" dirty="0">
                <a:solidFill>
                  <a:srgbClr val="000000"/>
                </a:solidFill>
                <a:latin typeface="Verdana"/>
              </a:rPr>
              <a:t>; </a:t>
            </a:r>
            <a:r>
              <a:rPr lang="fr-BE" altLang="en-US" sz="1400" dirty="0">
                <a:solidFill>
                  <a:srgbClr val="C00000"/>
                </a:solidFill>
                <a:latin typeface="Verdana"/>
              </a:rPr>
              <a:t>25 </a:t>
            </a:r>
            <a:r>
              <a:rPr lang="fr-BE" altLang="en-US" sz="1400" dirty="0" err="1">
                <a:solidFill>
                  <a:srgbClr val="C00000"/>
                </a:solidFill>
                <a:latin typeface="Verdana"/>
              </a:rPr>
              <a:t>Apr</a:t>
            </a:r>
            <a:r>
              <a:rPr lang="fr-BE" altLang="en-US" sz="1400" dirty="0">
                <a:solidFill>
                  <a:srgbClr val="C00000"/>
                </a:solidFill>
                <a:latin typeface="Verdana"/>
              </a:rPr>
              <a:t> 2017</a:t>
            </a:r>
            <a:r>
              <a:rPr lang="fr-BE" altLang="en-US" sz="1400" dirty="0">
                <a:solidFill>
                  <a:srgbClr val="000000"/>
                </a:solidFill>
                <a:latin typeface="Verdana"/>
              </a:rPr>
              <a:t>)</a:t>
            </a:r>
          </a:p>
          <a:p>
            <a:pPr marL="800100" lvl="1" indent="-342900">
              <a:spcBef>
                <a:spcPts val="300"/>
              </a:spcBef>
              <a:spcAft>
                <a:spcPts val="300"/>
              </a:spcAft>
              <a:buClr>
                <a:srgbClr val="FFCC66"/>
              </a:buClr>
              <a:buFont typeface="Times" pitchFamily="18" charset="0"/>
              <a:buChar char="•"/>
              <a:defRPr/>
            </a:pPr>
            <a:endParaRPr lang="fr-BE" sz="700" dirty="0">
              <a:solidFill>
                <a:srgbClr val="000000"/>
              </a:solidFill>
              <a:latin typeface="Verdana"/>
            </a:endParaRPr>
          </a:p>
          <a:p>
            <a:pPr marL="342900" indent="-342900">
              <a:spcBef>
                <a:spcPts val="300"/>
              </a:spcBef>
              <a:spcAft>
                <a:spcPts val="0"/>
              </a:spcAft>
              <a:buClr>
                <a:srgbClr val="FFCC66"/>
              </a:buClr>
              <a:buFont typeface="Times" pitchFamily="18" charset="0"/>
              <a:buChar char="•"/>
              <a:defRPr/>
            </a:pPr>
            <a:r>
              <a:rPr lang="fr-BE" sz="2200" dirty="0">
                <a:solidFill>
                  <a:srgbClr val="000000"/>
                </a:solidFill>
                <a:hlinkClick r:id="rId4"/>
              </a:rPr>
              <a:t>Transport Work Program</a:t>
            </a:r>
            <a:endParaRPr lang="fr-BE" sz="2200" dirty="0">
              <a:solidFill>
                <a:srgbClr val="000000"/>
              </a:solidFill>
            </a:endParaRPr>
          </a:p>
          <a:p>
            <a:pPr marL="800100" lvl="1" indent="-342900">
              <a:spcBef>
                <a:spcPts val="300"/>
              </a:spcBef>
              <a:spcAft>
                <a:spcPts val="300"/>
              </a:spcAft>
              <a:buClr>
                <a:srgbClr val="FFCC66"/>
              </a:buClr>
              <a:buFont typeface="Times" pitchFamily="18" charset="0"/>
              <a:buChar char="•"/>
              <a:defRPr/>
            </a:pPr>
            <a:r>
              <a:rPr lang="fr-BE" sz="1400" dirty="0">
                <a:solidFill>
                  <a:srgbClr val="000000"/>
                </a:solidFill>
              </a:rPr>
              <a:t>MG-4.4: </a:t>
            </a:r>
            <a:r>
              <a:rPr lang="fr-BE" sz="1400" dirty="0" err="1">
                <a:solidFill>
                  <a:srgbClr val="000000"/>
                </a:solidFill>
              </a:rPr>
              <a:t>Facilitating</a:t>
            </a:r>
            <a:r>
              <a:rPr lang="fr-BE" sz="1400" dirty="0">
                <a:solidFill>
                  <a:srgbClr val="000000"/>
                </a:solidFill>
              </a:rPr>
              <a:t> PPI on </a:t>
            </a:r>
            <a:r>
              <a:rPr lang="fr-BE" sz="1400" dirty="0" err="1">
                <a:solidFill>
                  <a:srgbClr val="000000"/>
                </a:solidFill>
              </a:rPr>
              <a:t>sustainable</a:t>
            </a:r>
            <a:r>
              <a:rPr lang="fr-BE" sz="1400" dirty="0">
                <a:solidFill>
                  <a:srgbClr val="000000"/>
                </a:solidFill>
              </a:rPr>
              <a:t> transport and </a:t>
            </a:r>
            <a:r>
              <a:rPr lang="fr-BE" sz="1400" dirty="0" err="1">
                <a:solidFill>
                  <a:srgbClr val="000000"/>
                </a:solidFill>
              </a:rPr>
              <a:t>mobility</a:t>
            </a:r>
            <a:r>
              <a:rPr lang="fr-BE" sz="1400" dirty="0">
                <a:solidFill>
                  <a:srgbClr val="000000"/>
                </a:solidFill>
              </a:rPr>
              <a:t> solutions in </a:t>
            </a:r>
            <a:r>
              <a:rPr lang="fr-BE" sz="1400" dirty="0" err="1">
                <a:solidFill>
                  <a:srgbClr val="000000"/>
                </a:solidFill>
              </a:rPr>
              <a:t>urban</a:t>
            </a:r>
            <a:r>
              <a:rPr lang="fr-BE" sz="1400" dirty="0">
                <a:solidFill>
                  <a:srgbClr val="000000"/>
                </a:solidFill>
              </a:rPr>
              <a:t> areas    </a:t>
            </a:r>
          </a:p>
          <a:p>
            <a:pPr lvl="1">
              <a:spcBef>
                <a:spcPts val="300"/>
              </a:spcBef>
              <a:spcAft>
                <a:spcPts val="300"/>
              </a:spcAft>
              <a:buClr>
                <a:srgbClr val="FFCC66"/>
              </a:buClr>
              <a:defRPr/>
            </a:pPr>
            <a:r>
              <a:rPr lang="fr-BE" sz="1400" dirty="0">
                <a:solidFill>
                  <a:srgbClr val="000000"/>
                </a:solidFill>
              </a:rPr>
              <a:t>      (</a:t>
            </a:r>
            <a:r>
              <a:rPr lang="fr-BE" altLang="en-US" sz="1400" dirty="0">
                <a:solidFill>
                  <a:srgbClr val="000000"/>
                </a:solidFill>
              </a:rPr>
              <a:t>€ 2M;</a:t>
            </a:r>
            <a:r>
              <a:rPr lang="fr-BE" sz="1400" dirty="0">
                <a:solidFill>
                  <a:srgbClr val="000000"/>
                </a:solidFill>
              </a:rPr>
              <a:t> </a:t>
            </a:r>
            <a:r>
              <a:rPr lang="fr-BE" sz="1400" dirty="0">
                <a:solidFill>
                  <a:srgbClr val="C00000"/>
                </a:solidFill>
              </a:rPr>
              <a:t>26 Jan 2016</a:t>
            </a:r>
            <a:r>
              <a:rPr lang="fr-BE" sz="1400" dirty="0">
                <a:solidFill>
                  <a:srgbClr val="000000"/>
                </a:solidFill>
              </a:rPr>
              <a:t>)</a:t>
            </a:r>
          </a:p>
          <a:p>
            <a:pPr marL="800100" lvl="1" indent="-342900">
              <a:spcBef>
                <a:spcPts val="300"/>
              </a:spcBef>
              <a:spcAft>
                <a:spcPts val="300"/>
              </a:spcAft>
              <a:buClr>
                <a:srgbClr val="FFCC66"/>
              </a:buClr>
              <a:buFont typeface="Times" pitchFamily="18" charset="0"/>
              <a:buChar char="•"/>
              <a:defRPr/>
            </a:pPr>
            <a:endParaRPr lang="fr-BE" sz="700" dirty="0">
              <a:solidFill>
                <a:srgbClr val="000000"/>
              </a:solidFill>
            </a:endParaRPr>
          </a:p>
          <a:p>
            <a:pPr marL="342900" indent="-342900">
              <a:spcBef>
                <a:spcPts val="300"/>
              </a:spcBef>
              <a:spcAft>
                <a:spcPts val="0"/>
              </a:spcAft>
              <a:buClr>
                <a:srgbClr val="FFCC66"/>
              </a:buClr>
              <a:buFont typeface="Times" pitchFamily="18" charset="0"/>
              <a:buChar char="•"/>
              <a:defRPr/>
            </a:pPr>
            <a:r>
              <a:rPr lang="fr-BE" altLang="en-US" sz="2200" dirty="0" err="1">
                <a:solidFill>
                  <a:srgbClr val="000000"/>
                </a:solidFill>
                <a:latin typeface="Verdana"/>
                <a:hlinkClick r:id="rId5"/>
              </a:rPr>
              <a:t>Climate</a:t>
            </a:r>
            <a:r>
              <a:rPr lang="fr-BE" altLang="en-US" sz="2200" dirty="0">
                <a:solidFill>
                  <a:srgbClr val="000000"/>
                </a:solidFill>
                <a:latin typeface="Verdana"/>
                <a:hlinkClick r:id="rId5"/>
              </a:rPr>
              <a:t> Work program</a:t>
            </a:r>
            <a:endParaRPr lang="fr-BE" sz="2200" dirty="0">
              <a:solidFill>
                <a:srgbClr val="000000"/>
              </a:solidFill>
            </a:endParaRPr>
          </a:p>
          <a:p>
            <a:pPr marL="800100" lvl="1" indent="-342900">
              <a:spcBef>
                <a:spcPts val="300"/>
              </a:spcBef>
              <a:spcAft>
                <a:spcPts val="300"/>
              </a:spcAft>
              <a:buClr>
                <a:srgbClr val="FFCC66"/>
              </a:buClr>
              <a:buFont typeface="Times" pitchFamily="18" charset="0"/>
              <a:buChar char="•"/>
              <a:defRPr/>
            </a:pPr>
            <a:r>
              <a:rPr lang="fr-BE" sz="1400" dirty="0">
                <a:solidFill>
                  <a:srgbClr val="000000"/>
                </a:solidFill>
              </a:rPr>
              <a:t>SC5-27: </a:t>
            </a:r>
            <a:r>
              <a:rPr lang="fr-BE" sz="1400" dirty="0" err="1">
                <a:solidFill>
                  <a:srgbClr val="000000"/>
                </a:solidFill>
              </a:rPr>
              <a:t>Preparing</a:t>
            </a:r>
            <a:r>
              <a:rPr lang="fr-BE" sz="1400" dirty="0">
                <a:solidFill>
                  <a:srgbClr val="000000"/>
                </a:solidFill>
              </a:rPr>
              <a:t> </a:t>
            </a:r>
            <a:r>
              <a:rPr lang="fr-BE" sz="1400" dirty="0" err="1">
                <a:solidFill>
                  <a:srgbClr val="000000"/>
                </a:solidFill>
              </a:rPr>
              <a:t>PCPs</a:t>
            </a:r>
            <a:r>
              <a:rPr lang="fr-BE" sz="1400" dirty="0">
                <a:solidFill>
                  <a:srgbClr val="000000"/>
                </a:solidFill>
              </a:rPr>
              <a:t> and </a:t>
            </a:r>
            <a:r>
              <a:rPr lang="fr-BE" sz="1400" dirty="0" err="1">
                <a:solidFill>
                  <a:srgbClr val="000000"/>
                </a:solidFill>
              </a:rPr>
              <a:t>PPIs</a:t>
            </a:r>
            <a:r>
              <a:rPr lang="fr-BE" sz="1400" dirty="0">
                <a:solidFill>
                  <a:srgbClr val="000000"/>
                </a:solidFill>
              </a:rPr>
              <a:t> in </a:t>
            </a:r>
            <a:r>
              <a:rPr lang="fr-BE" sz="1400" dirty="0" err="1">
                <a:solidFill>
                  <a:srgbClr val="000000"/>
                </a:solidFill>
              </a:rPr>
              <a:t>climate</a:t>
            </a:r>
            <a:r>
              <a:rPr lang="fr-BE" sz="1400" dirty="0">
                <a:solidFill>
                  <a:srgbClr val="000000"/>
                </a:solidFill>
              </a:rPr>
              <a:t> action, </a:t>
            </a:r>
            <a:r>
              <a:rPr lang="fr-BE" sz="1400" dirty="0" err="1">
                <a:solidFill>
                  <a:srgbClr val="000000"/>
                </a:solidFill>
              </a:rPr>
              <a:t>environment</a:t>
            </a:r>
            <a:r>
              <a:rPr lang="fr-BE" sz="1400" dirty="0">
                <a:solidFill>
                  <a:srgbClr val="000000"/>
                </a:solidFill>
              </a:rPr>
              <a:t>, </a:t>
            </a:r>
            <a:r>
              <a:rPr lang="fr-BE" sz="1400" dirty="0" err="1">
                <a:solidFill>
                  <a:srgbClr val="000000"/>
                </a:solidFill>
              </a:rPr>
              <a:t>resource</a:t>
            </a:r>
            <a:r>
              <a:rPr lang="fr-BE" sz="1400" dirty="0">
                <a:solidFill>
                  <a:srgbClr val="000000"/>
                </a:solidFill>
              </a:rPr>
              <a:t> </a:t>
            </a:r>
            <a:r>
              <a:rPr lang="fr-BE" sz="1400" dirty="0" err="1">
                <a:solidFill>
                  <a:srgbClr val="000000"/>
                </a:solidFill>
              </a:rPr>
              <a:t>efficiency</a:t>
            </a:r>
            <a:r>
              <a:rPr lang="fr-BE" sz="1400" dirty="0">
                <a:solidFill>
                  <a:srgbClr val="000000"/>
                </a:solidFill>
              </a:rPr>
              <a:t>, </a:t>
            </a:r>
            <a:r>
              <a:rPr lang="fr-BE" sz="1400" dirty="0" err="1">
                <a:solidFill>
                  <a:srgbClr val="000000"/>
                </a:solidFill>
              </a:rPr>
              <a:t>raw</a:t>
            </a:r>
            <a:r>
              <a:rPr lang="fr-BE" sz="1400" dirty="0">
                <a:solidFill>
                  <a:srgbClr val="000000"/>
                </a:solidFill>
              </a:rPr>
              <a:t> </a:t>
            </a:r>
          </a:p>
          <a:p>
            <a:pPr lvl="1">
              <a:spcBef>
                <a:spcPts val="300"/>
              </a:spcBef>
              <a:spcAft>
                <a:spcPts val="300"/>
              </a:spcAft>
              <a:buClr>
                <a:srgbClr val="FFCC66"/>
              </a:buClr>
              <a:defRPr/>
            </a:pPr>
            <a:r>
              <a:rPr lang="fr-BE" sz="1400" dirty="0">
                <a:solidFill>
                  <a:srgbClr val="000000"/>
                </a:solidFill>
              </a:rPr>
              <a:t>      </a:t>
            </a:r>
            <a:r>
              <a:rPr lang="fr-BE" sz="1400" dirty="0" err="1">
                <a:solidFill>
                  <a:srgbClr val="000000"/>
                </a:solidFill>
              </a:rPr>
              <a:t>materials</a:t>
            </a:r>
            <a:r>
              <a:rPr lang="fr-BE" sz="1400" dirty="0">
                <a:solidFill>
                  <a:srgbClr val="000000"/>
                </a:solidFill>
              </a:rPr>
              <a:t> (part of a </a:t>
            </a:r>
            <a:r>
              <a:rPr lang="fr-BE" sz="1400" dirty="0" err="1">
                <a:solidFill>
                  <a:srgbClr val="000000"/>
                </a:solidFill>
              </a:rPr>
              <a:t>larger</a:t>
            </a:r>
            <a:r>
              <a:rPr lang="fr-BE" sz="1400" dirty="0">
                <a:solidFill>
                  <a:srgbClr val="000000"/>
                </a:solidFill>
              </a:rPr>
              <a:t> call of </a:t>
            </a:r>
            <a:r>
              <a:rPr lang="fr-BE" altLang="en-US" sz="1400" dirty="0">
                <a:solidFill>
                  <a:srgbClr val="000000"/>
                </a:solidFill>
              </a:rPr>
              <a:t>€ 8,55 M;</a:t>
            </a:r>
            <a:r>
              <a:rPr lang="fr-BE" sz="1400" dirty="0">
                <a:solidFill>
                  <a:srgbClr val="000000"/>
                </a:solidFill>
              </a:rPr>
              <a:t> </a:t>
            </a:r>
            <a:r>
              <a:rPr lang="fr-BE" sz="1400" dirty="0">
                <a:solidFill>
                  <a:srgbClr val="C00000"/>
                </a:solidFill>
              </a:rPr>
              <a:t>8 Mar 2016</a:t>
            </a:r>
            <a:r>
              <a:rPr lang="fr-BE" sz="1400" dirty="0">
                <a:solidFill>
                  <a:srgbClr val="000000"/>
                </a:solidFill>
              </a:rPr>
              <a:t>)</a:t>
            </a:r>
          </a:p>
          <a:p>
            <a:pPr marL="800100" lvl="1" indent="-342900">
              <a:spcBef>
                <a:spcPts val="300"/>
              </a:spcBef>
              <a:spcAft>
                <a:spcPts val="300"/>
              </a:spcAft>
              <a:buClr>
                <a:srgbClr val="FFCC66"/>
              </a:buClr>
              <a:buFont typeface="Times" pitchFamily="18" charset="0"/>
              <a:buChar char="•"/>
              <a:defRPr/>
            </a:pPr>
            <a:endParaRPr lang="fr-BE" sz="700" dirty="0">
              <a:solidFill>
                <a:srgbClr val="000000"/>
              </a:solidFill>
            </a:endParaRPr>
          </a:p>
          <a:p>
            <a:pPr marL="342900" indent="-342900">
              <a:spcBef>
                <a:spcPts val="300"/>
              </a:spcBef>
              <a:spcAft>
                <a:spcPts val="0"/>
              </a:spcAft>
              <a:buClr>
                <a:srgbClr val="FFCC66"/>
              </a:buClr>
              <a:buFont typeface="Times" pitchFamily="18" charset="0"/>
              <a:buChar char="•"/>
              <a:defRPr/>
            </a:pPr>
            <a:r>
              <a:rPr lang="fr-BE" sz="2200" dirty="0">
                <a:solidFill>
                  <a:srgbClr val="000000"/>
                </a:solidFill>
                <a:hlinkClick r:id="rId6"/>
              </a:rPr>
              <a:t>Security Work Program</a:t>
            </a:r>
            <a:endParaRPr lang="fr-BE" sz="2200" dirty="0">
              <a:solidFill>
                <a:srgbClr val="000000"/>
              </a:solidFill>
            </a:endParaRPr>
          </a:p>
          <a:p>
            <a:pPr marL="800100" lvl="1" indent="-342900">
              <a:spcBef>
                <a:spcPts val="300"/>
              </a:spcBef>
              <a:spcAft>
                <a:spcPts val="300"/>
              </a:spcAft>
              <a:buClr>
                <a:srgbClr val="FFCC66"/>
              </a:buClr>
              <a:buFont typeface="Times" pitchFamily="18" charset="0"/>
              <a:buChar char="•"/>
              <a:defRPr/>
            </a:pPr>
            <a:r>
              <a:rPr lang="fr-BE" sz="1400" dirty="0">
                <a:solidFill>
                  <a:srgbClr val="000000"/>
                </a:solidFill>
              </a:rPr>
              <a:t>2-DRS: </a:t>
            </a:r>
            <a:r>
              <a:rPr lang="fr-BE" sz="1400" dirty="0" err="1">
                <a:solidFill>
                  <a:srgbClr val="000000"/>
                </a:solidFill>
              </a:rPr>
              <a:t>Situational</a:t>
            </a:r>
            <a:r>
              <a:rPr lang="fr-BE" sz="1400" dirty="0">
                <a:solidFill>
                  <a:srgbClr val="000000"/>
                </a:solidFill>
              </a:rPr>
              <a:t> </a:t>
            </a:r>
            <a:r>
              <a:rPr lang="fr-BE" sz="1400" dirty="0" err="1">
                <a:solidFill>
                  <a:srgbClr val="000000"/>
                </a:solidFill>
              </a:rPr>
              <a:t>awareness</a:t>
            </a:r>
            <a:r>
              <a:rPr lang="fr-BE" sz="1400" dirty="0">
                <a:solidFill>
                  <a:srgbClr val="000000"/>
                </a:solidFill>
              </a:rPr>
              <a:t> </a:t>
            </a:r>
            <a:r>
              <a:rPr lang="fr-BE" sz="1400" dirty="0" err="1">
                <a:solidFill>
                  <a:srgbClr val="000000"/>
                </a:solidFill>
              </a:rPr>
              <a:t>systems</a:t>
            </a:r>
            <a:r>
              <a:rPr lang="fr-BE" sz="1400" dirty="0">
                <a:solidFill>
                  <a:srgbClr val="000000"/>
                </a:solidFill>
              </a:rPr>
              <a:t> to support civil protection </a:t>
            </a:r>
            <a:r>
              <a:rPr lang="fr-BE" sz="1400" dirty="0" err="1">
                <a:solidFill>
                  <a:srgbClr val="000000"/>
                </a:solidFill>
              </a:rPr>
              <a:t>preparation</a:t>
            </a:r>
            <a:r>
              <a:rPr lang="fr-BE" sz="1400" dirty="0">
                <a:solidFill>
                  <a:srgbClr val="000000"/>
                </a:solidFill>
              </a:rPr>
              <a:t> and </a:t>
            </a:r>
          </a:p>
          <a:p>
            <a:pPr lvl="1">
              <a:spcBef>
                <a:spcPts val="300"/>
              </a:spcBef>
              <a:spcAft>
                <a:spcPts val="300"/>
              </a:spcAft>
              <a:buClr>
                <a:srgbClr val="FFCC66"/>
              </a:buClr>
              <a:defRPr/>
            </a:pPr>
            <a:r>
              <a:rPr lang="fr-BE" sz="1400" dirty="0">
                <a:solidFill>
                  <a:srgbClr val="000000"/>
                </a:solidFill>
              </a:rPr>
              <a:t>      </a:t>
            </a:r>
            <a:r>
              <a:rPr lang="fr-BE" sz="1400" dirty="0" err="1">
                <a:solidFill>
                  <a:srgbClr val="000000"/>
                </a:solidFill>
              </a:rPr>
              <a:t>operational</a:t>
            </a:r>
            <a:r>
              <a:rPr lang="fr-BE" sz="1400" dirty="0">
                <a:solidFill>
                  <a:srgbClr val="000000"/>
                </a:solidFill>
              </a:rPr>
              <a:t> </a:t>
            </a:r>
            <a:r>
              <a:rPr lang="fr-BE" sz="1400" dirty="0" err="1">
                <a:solidFill>
                  <a:srgbClr val="000000"/>
                </a:solidFill>
              </a:rPr>
              <a:t>decision</a:t>
            </a:r>
            <a:r>
              <a:rPr lang="fr-BE" sz="1400" dirty="0">
                <a:solidFill>
                  <a:srgbClr val="000000"/>
                </a:solidFill>
              </a:rPr>
              <a:t> </a:t>
            </a:r>
            <a:r>
              <a:rPr lang="fr-BE" sz="1400" dirty="0" err="1">
                <a:solidFill>
                  <a:srgbClr val="000000"/>
                </a:solidFill>
              </a:rPr>
              <a:t>making</a:t>
            </a:r>
            <a:r>
              <a:rPr lang="fr-BE" sz="1400" dirty="0">
                <a:solidFill>
                  <a:srgbClr val="000000"/>
                </a:solidFill>
              </a:rPr>
              <a:t> for </a:t>
            </a:r>
            <a:r>
              <a:rPr lang="fr-BE" sz="1400" dirty="0" err="1">
                <a:solidFill>
                  <a:srgbClr val="000000"/>
                </a:solidFill>
              </a:rPr>
              <a:t>disaster</a:t>
            </a:r>
            <a:r>
              <a:rPr lang="fr-BE" sz="1400" dirty="0">
                <a:solidFill>
                  <a:srgbClr val="000000"/>
                </a:solidFill>
              </a:rPr>
              <a:t> </a:t>
            </a:r>
            <a:r>
              <a:rPr lang="fr-BE" sz="1400" dirty="0" err="1">
                <a:solidFill>
                  <a:srgbClr val="000000"/>
                </a:solidFill>
              </a:rPr>
              <a:t>resilience</a:t>
            </a:r>
            <a:r>
              <a:rPr lang="fr-BE" sz="1400" dirty="0">
                <a:solidFill>
                  <a:srgbClr val="000000"/>
                </a:solidFill>
              </a:rPr>
              <a:t> (</a:t>
            </a:r>
            <a:r>
              <a:rPr lang="fr-BE" altLang="en-US" sz="1400" dirty="0">
                <a:solidFill>
                  <a:srgbClr val="000000"/>
                </a:solidFill>
              </a:rPr>
              <a:t>€ 1,5 M; </a:t>
            </a:r>
            <a:r>
              <a:rPr lang="fr-BE" sz="1400" dirty="0">
                <a:solidFill>
                  <a:srgbClr val="C00000"/>
                </a:solidFill>
              </a:rPr>
              <a:t>25 </a:t>
            </a:r>
            <a:r>
              <a:rPr lang="fr-BE" sz="1400" dirty="0" err="1">
                <a:solidFill>
                  <a:srgbClr val="C00000"/>
                </a:solidFill>
              </a:rPr>
              <a:t>Aug</a:t>
            </a:r>
            <a:r>
              <a:rPr lang="fr-BE" sz="1400" dirty="0">
                <a:solidFill>
                  <a:srgbClr val="C00000"/>
                </a:solidFill>
              </a:rPr>
              <a:t> 2016</a:t>
            </a:r>
            <a:r>
              <a:rPr lang="fr-BE" sz="1400" dirty="0">
                <a:solidFill>
                  <a:srgbClr val="000000"/>
                </a:solidFill>
              </a:rPr>
              <a:t>)</a:t>
            </a:r>
          </a:p>
        </p:txBody>
      </p:sp>
      <p:sp>
        <p:nvSpPr>
          <p:cNvPr id="41" name="Rectangle 2"/>
          <p:cNvSpPr>
            <a:spLocks noChangeArrowheads="1"/>
          </p:cNvSpPr>
          <p:nvPr/>
        </p:nvSpPr>
        <p:spPr bwMode="auto">
          <a:xfrm>
            <a:off x="0" y="-242888"/>
            <a:ext cx="9144000" cy="1447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defRPr/>
            </a:pPr>
            <a:r>
              <a:rPr lang="en-GB" sz="2400" dirty="0">
                <a:solidFill>
                  <a:srgbClr val="FFFFFF"/>
                </a:solidFill>
                <a:effectLst>
                  <a:outerShdw blurRad="38100" dist="38100" dir="2700000" algn="tl">
                    <a:srgbClr val="C0C0C0"/>
                  </a:outerShdw>
                </a:effectLst>
              </a:rPr>
              <a:t>Calls for Coordination and Support Actions</a:t>
            </a:r>
          </a:p>
          <a:p>
            <a:pPr>
              <a:defRPr/>
            </a:pPr>
            <a:endParaRPr lang="en-GB" sz="2400" dirty="0">
              <a:solidFill>
                <a:srgbClr val="FFFFFF"/>
              </a:solidFill>
              <a:effectLst>
                <a:outerShdw blurRad="38100" dist="38100" dir="2700000" algn="tl">
                  <a:srgbClr val="C0C0C0"/>
                </a:outerShdw>
              </a:effectLst>
            </a:endParaRPr>
          </a:p>
        </p:txBody>
      </p:sp>
      <p:sp>
        <p:nvSpPr>
          <p:cNvPr id="160772" name="TextBox 4"/>
          <p:cNvSpPr txBox="1">
            <a:spLocks noChangeArrowheads="1"/>
          </p:cNvSpPr>
          <p:nvPr/>
        </p:nvSpPr>
        <p:spPr bwMode="auto">
          <a:xfrm>
            <a:off x="5318125" y="1084263"/>
            <a:ext cx="23939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i="1">
                <a:solidFill>
                  <a:schemeClr val="tx1"/>
                </a:solidFill>
                <a:latin typeface="Trebuchet MS" pitchFamily="34" charset="0"/>
              </a:defRPr>
            </a:lvl1pPr>
            <a:lvl2pPr marL="742950" indent="-285750">
              <a:defRPr b="1" i="1">
                <a:solidFill>
                  <a:schemeClr val="tx1"/>
                </a:solidFill>
                <a:latin typeface="Trebuchet MS" pitchFamily="34" charset="0"/>
              </a:defRPr>
            </a:lvl2pPr>
            <a:lvl3pPr marL="1143000" indent="-228600">
              <a:defRPr b="1" i="1">
                <a:solidFill>
                  <a:schemeClr val="tx1"/>
                </a:solidFill>
                <a:latin typeface="Trebuchet MS" pitchFamily="34" charset="0"/>
              </a:defRPr>
            </a:lvl3pPr>
            <a:lvl4pPr marL="1600200" indent="-228600">
              <a:defRPr b="1" i="1">
                <a:solidFill>
                  <a:schemeClr val="tx1"/>
                </a:solidFill>
                <a:latin typeface="Trebuchet MS" pitchFamily="34" charset="0"/>
              </a:defRPr>
            </a:lvl4pPr>
            <a:lvl5pPr marL="2057400" indent="-228600">
              <a:defRPr b="1" i="1">
                <a:solidFill>
                  <a:schemeClr val="tx1"/>
                </a:solidFill>
                <a:latin typeface="Trebuchet MS" pitchFamily="34" charset="0"/>
              </a:defRPr>
            </a:lvl5pPr>
            <a:lvl6pPr marL="2514600" indent="-228600" algn="ctr" eaLnBrk="0" fontAlgn="base" hangingPunct="0">
              <a:spcBef>
                <a:spcPct val="0"/>
              </a:spcBef>
              <a:spcAft>
                <a:spcPct val="0"/>
              </a:spcAft>
              <a:defRPr b="1" i="1">
                <a:solidFill>
                  <a:schemeClr val="tx1"/>
                </a:solidFill>
                <a:latin typeface="Trebuchet MS" pitchFamily="34" charset="0"/>
              </a:defRPr>
            </a:lvl6pPr>
            <a:lvl7pPr marL="2971800" indent="-228600" algn="ctr" eaLnBrk="0" fontAlgn="base" hangingPunct="0">
              <a:spcBef>
                <a:spcPct val="0"/>
              </a:spcBef>
              <a:spcAft>
                <a:spcPct val="0"/>
              </a:spcAft>
              <a:defRPr b="1" i="1">
                <a:solidFill>
                  <a:schemeClr val="tx1"/>
                </a:solidFill>
                <a:latin typeface="Trebuchet MS" pitchFamily="34" charset="0"/>
              </a:defRPr>
            </a:lvl7pPr>
            <a:lvl8pPr marL="3429000" indent="-228600" algn="ctr" eaLnBrk="0" fontAlgn="base" hangingPunct="0">
              <a:spcBef>
                <a:spcPct val="0"/>
              </a:spcBef>
              <a:spcAft>
                <a:spcPct val="0"/>
              </a:spcAft>
              <a:defRPr b="1" i="1">
                <a:solidFill>
                  <a:schemeClr val="tx1"/>
                </a:solidFill>
                <a:latin typeface="Trebuchet MS" pitchFamily="34" charset="0"/>
              </a:defRPr>
            </a:lvl8pPr>
            <a:lvl9pPr marL="3886200" indent="-228600" algn="ctr" eaLnBrk="0" fontAlgn="base" hangingPunct="0">
              <a:spcBef>
                <a:spcPct val="0"/>
              </a:spcBef>
              <a:spcAft>
                <a:spcPct val="0"/>
              </a:spcAft>
              <a:defRPr b="1" i="1">
                <a:solidFill>
                  <a:schemeClr val="tx1"/>
                </a:solidFill>
                <a:latin typeface="Trebuchet MS" pitchFamily="34" charset="0"/>
              </a:defRPr>
            </a:lvl9pPr>
          </a:lstStyle>
          <a:p>
            <a:r>
              <a:rPr lang="en-GB" b="0" i="0" smtClean="0">
                <a:solidFill>
                  <a:srgbClr val="C00000"/>
                </a:solidFill>
                <a:latin typeface="Verdana" pitchFamily="34" charset="0"/>
              </a:rPr>
              <a:t>Call deadlines in red</a:t>
            </a:r>
          </a:p>
        </p:txBody>
      </p:sp>
      <p:sp>
        <p:nvSpPr>
          <p:cNvPr id="2" name="Slide Number Placeholder 1"/>
          <p:cNvSpPr>
            <a:spLocks noGrp="1"/>
          </p:cNvSpPr>
          <p:nvPr>
            <p:ph type="sldNum" sz="quarter" idx="11"/>
          </p:nvPr>
        </p:nvSpPr>
        <p:spPr/>
        <p:txBody>
          <a:bodyPr/>
          <a:lstStyle/>
          <a:p>
            <a:pPr>
              <a:defRPr/>
            </a:pPr>
            <a:r>
              <a:rPr lang="fr-FR" smtClean="0"/>
              <a:t>••• </a:t>
            </a:r>
            <a:fld id="{681705F4-BC3A-40F0-8E53-4C17A2EF1A60}" type="slidenum">
              <a:rPr lang="fr-FR" smtClean="0">
                <a:solidFill>
                  <a:srgbClr val="0F5494"/>
                </a:solidFill>
              </a:rPr>
              <a:pPr>
                <a:defRPr/>
              </a:pPr>
              <a:t>14</a:t>
            </a:fld>
            <a:endParaRPr lang="fr-FR">
              <a:solidFill>
                <a:srgbClr val="0F5494"/>
              </a:solidFill>
            </a:endParaRPr>
          </a:p>
        </p:txBody>
      </p:sp>
    </p:spTree>
    <p:extLst>
      <p:ext uri="{BB962C8B-B14F-4D97-AF65-F5344CB8AC3E}">
        <p14:creationId xmlns:p14="http://schemas.microsoft.com/office/powerpoint/2010/main" val="18277701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28800"/>
            <a:ext cx="8748464" cy="504056"/>
          </a:xfrm>
        </p:spPr>
        <p:txBody>
          <a:bodyPr/>
          <a:lstStyle/>
          <a:p>
            <a:pPr marL="457200" lvl="1" algn="ctr" eaLnBrk="1" hangingPunct="1">
              <a:spcBef>
                <a:spcPts val="300"/>
              </a:spcBef>
              <a:spcAft>
                <a:spcPts val="300"/>
              </a:spcAft>
              <a:defRPr/>
            </a:pPr>
            <a:r>
              <a:rPr lang="fr-BE" altLang="en-US" sz="2000" kern="1200" dirty="0" smtClean="0">
                <a:solidFill>
                  <a:srgbClr val="0070C0"/>
                </a:solidFill>
                <a:latin typeface="Trebuchet MS" pitchFamily="34" charset="0"/>
                <a:ea typeface="+mn-ea"/>
                <a:cs typeface="Arial" charset="0"/>
              </a:rPr>
              <a:t>ICT-27(d</a:t>
            </a:r>
            <a:r>
              <a:rPr lang="fr-BE" altLang="en-US" sz="2000" kern="1200" dirty="0">
                <a:solidFill>
                  <a:srgbClr val="0070C0"/>
                </a:solidFill>
                <a:latin typeface="Trebuchet MS" pitchFamily="34" charset="0"/>
                <a:ea typeface="+mn-ea"/>
                <a:cs typeface="Arial" charset="0"/>
              </a:rPr>
              <a:t>): </a:t>
            </a:r>
            <a:r>
              <a:rPr lang="fr-BE" altLang="en-US" sz="2000" kern="1200" dirty="0" err="1">
                <a:solidFill>
                  <a:srgbClr val="0070C0"/>
                </a:solidFill>
                <a:latin typeface="Trebuchet MS" pitchFamily="34" charset="0"/>
                <a:ea typeface="+mn-ea"/>
                <a:cs typeface="Arial" charset="0"/>
              </a:rPr>
              <a:t>Robotics</a:t>
            </a:r>
            <a:r>
              <a:rPr lang="fr-BE" altLang="en-US" sz="2000" kern="1200" dirty="0">
                <a:solidFill>
                  <a:srgbClr val="0070C0"/>
                </a:solidFill>
                <a:latin typeface="Trebuchet MS" pitchFamily="34" charset="0"/>
                <a:ea typeface="+mn-ea"/>
                <a:cs typeface="Arial" charset="0"/>
              </a:rPr>
              <a:t> </a:t>
            </a:r>
            <a:r>
              <a:rPr lang="fr-BE" altLang="en-US" sz="2000" kern="1200" dirty="0" err="1">
                <a:solidFill>
                  <a:srgbClr val="0070C0"/>
                </a:solidFill>
                <a:latin typeface="Trebuchet MS" pitchFamily="34" charset="0"/>
                <a:ea typeface="+mn-ea"/>
                <a:cs typeface="Arial" charset="0"/>
              </a:rPr>
              <a:t>based</a:t>
            </a:r>
            <a:r>
              <a:rPr lang="fr-BE" altLang="en-US" sz="2000" kern="1200" dirty="0">
                <a:solidFill>
                  <a:srgbClr val="0070C0"/>
                </a:solidFill>
                <a:latin typeface="Trebuchet MS" pitchFamily="34" charset="0"/>
                <a:ea typeface="+mn-ea"/>
                <a:cs typeface="Arial" charset="0"/>
              </a:rPr>
              <a:t> solutions </a:t>
            </a:r>
            <a:r>
              <a:rPr lang="fr-BE" altLang="en-US" sz="2000" kern="1200" dirty="0" smtClean="0">
                <a:solidFill>
                  <a:srgbClr val="0070C0"/>
                </a:solidFill>
                <a:latin typeface="Trebuchet MS" pitchFamily="34" charset="0"/>
                <a:ea typeface="+mn-ea"/>
                <a:cs typeface="Arial" charset="0"/>
              </a:rPr>
              <a:t>for </a:t>
            </a:r>
            <a:r>
              <a:rPr lang="fr-BE" altLang="en-US" sz="2000" kern="1200" dirty="0">
                <a:solidFill>
                  <a:srgbClr val="0070C0"/>
                </a:solidFill>
                <a:latin typeface="Trebuchet MS" pitchFamily="34" charset="0"/>
                <a:ea typeface="+mn-ea"/>
                <a:cs typeface="Arial" charset="0"/>
              </a:rPr>
              <a:t>smart city </a:t>
            </a:r>
            <a:r>
              <a:rPr lang="fr-BE" altLang="en-US" sz="2000" kern="1200" dirty="0" smtClean="0">
                <a:solidFill>
                  <a:srgbClr val="0070C0"/>
                </a:solidFill>
                <a:latin typeface="Trebuchet MS" pitchFamily="34" charset="0"/>
                <a:ea typeface="+mn-ea"/>
                <a:cs typeface="Arial" charset="0"/>
              </a:rPr>
              <a:t>applications </a:t>
            </a:r>
            <a:br>
              <a:rPr lang="fr-BE" altLang="en-US" sz="2000" kern="1200" dirty="0" smtClean="0">
                <a:solidFill>
                  <a:srgbClr val="0070C0"/>
                </a:solidFill>
                <a:latin typeface="Trebuchet MS" pitchFamily="34" charset="0"/>
                <a:ea typeface="+mn-ea"/>
                <a:cs typeface="Arial" charset="0"/>
              </a:rPr>
            </a:br>
            <a:r>
              <a:rPr lang="fr-BE" altLang="en-US" sz="2000" kern="1200" dirty="0" smtClean="0">
                <a:solidFill>
                  <a:srgbClr val="0070C0"/>
                </a:solidFill>
                <a:latin typeface="Trebuchet MS" pitchFamily="34" charset="0"/>
                <a:ea typeface="+mn-ea"/>
                <a:cs typeface="Arial" charset="0"/>
              </a:rPr>
              <a:t>(€ 7M; 25 </a:t>
            </a:r>
            <a:r>
              <a:rPr lang="fr-BE" altLang="en-US" sz="2000" kern="1200" dirty="0" err="1" smtClean="0">
                <a:solidFill>
                  <a:srgbClr val="0070C0"/>
                </a:solidFill>
                <a:latin typeface="Trebuchet MS" pitchFamily="34" charset="0"/>
                <a:ea typeface="+mn-ea"/>
                <a:cs typeface="Arial" charset="0"/>
              </a:rPr>
              <a:t>Apr</a:t>
            </a:r>
            <a:r>
              <a:rPr lang="fr-BE" altLang="en-US" sz="2000" kern="1200" dirty="0" smtClean="0">
                <a:solidFill>
                  <a:srgbClr val="0070C0"/>
                </a:solidFill>
                <a:latin typeface="Trebuchet MS" pitchFamily="34" charset="0"/>
                <a:ea typeface="+mn-ea"/>
                <a:cs typeface="Arial" charset="0"/>
              </a:rPr>
              <a:t> 2017)</a:t>
            </a:r>
            <a:br>
              <a:rPr lang="fr-BE" altLang="en-US" sz="2000" kern="1200" dirty="0" smtClean="0">
                <a:solidFill>
                  <a:srgbClr val="0070C0"/>
                </a:solidFill>
                <a:latin typeface="Trebuchet MS" pitchFamily="34" charset="0"/>
                <a:ea typeface="+mn-ea"/>
                <a:cs typeface="Arial" charset="0"/>
              </a:rPr>
            </a:br>
            <a:endParaRPr lang="en-GB" sz="2000" dirty="0">
              <a:solidFill>
                <a:srgbClr val="0070C0"/>
              </a:solidFill>
            </a:endParaRPr>
          </a:p>
        </p:txBody>
      </p:sp>
      <p:sp>
        <p:nvSpPr>
          <p:cNvPr id="3" name="Rectangle 2"/>
          <p:cNvSpPr/>
          <p:nvPr/>
        </p:nvSpPr>
        <p:spPr>
          <a:xfrm>
            <a:off x="251520" y="2420888"/>
            <a:ext cx="8590250" cy="4031873"/>
          </a:xfrm>
          <a:prstGeom prst="rect">
            <a:avLst/>
          </a:prstGeom>
        </p:spPr>
        <p:txBody>
          <a:bodyPr wrap="square">
            <a:spAutoFit/>
          </a:bodyPr>
          <a:lstStyle/>
          <a:p>
            <a:endParaRPr lang="en-GB" dirty="0" smtClean="0"/>
          </a:p>
          <a:p>
            <a:r>
              <a:rPr lang="en-GB" sz="2000" dirty="0">
                <a:solidFill>
                  <a:srgbClr val="0070C0"/>
                </a:solidFill>
                <a:latin typeface="Trebuchet MS" pitchFamily="34" charset="0"/>
              </a:rPr>
              <a:t>Actions will aim at but not be limited to one or several of the following topics: </a:t>
            </a:r>
          </a:p>
          <a:p>
            <a:r>
              <a:rPr lang="en-GB" sz="2000" dirty="0">
                <a:solidFill>
                  <a:srgbClr val="0070C0"/>
                </a:solidFill>
                <a:latin typeface="Trebuchet MS" pitchFamily="34" charset="0"/>
              </a:rPr>
              <a:t>waste management, transport (with focus on smart mobility), the </a:t>
            </a:r>
            <a:r>
              <a:rPr lang="en-GB" sz="2000" b="1" u="sng" dirty="0">
                <a:solidFill>
                  <a:srgbClr val="0070C0"/>
                </a:solidFill>
                <a:latin typeface="Trebuchet MS" pitchFamily="34" charset="0"/>
              </a:rPr>
              <a:t>provision of city-wide utilities and services, </a:t>
            </a:r>
          </a:p>
          <a:p>
            <a:r>
              <a:rPr lang="en-GB" sz="2000" dirty="0">
                <a:solidFill>
                  <a:srgbClr val="0070C0"/>
                </a:solidFill>
                <a:latin typeface="Trebuchet MS" pitchFamily="34" charset="0"/>
              </a:rPr>
              <a:t>the provision of healthcare, </a:t>
            </a:r>
            <a:r>
              <a:rPr lang="en-GB" sz="2000" dirty="0" smtClean="0">
                <a:solidFill>
                  <a:srgbClr val="0070C0"/>
                </a:solidFill>
                <a:latin typeface="Trebuchet MS" pitchFamily="34" charset="0"/>
              </a:rPr>
              <a:t> social </a:t>
            </a:r>
            <a:r>
              <a:rPr lang="en-GB" sz="2000" dirty="0">
                <a:solidFill>
                  <a:srgbClr val="0070C0"/>
                </a:solidFill>
                <a:latin typeface="Trebuchet MS" pitchFamily="34" charset="0"/>
              </a:rPr>
              <a:t>care and education (including social </a:t>
            </a:r>
            <a:r>
              <a:rPr lang="en-GB" sz="2000" dirty="0" smtClean="0">
                <a:solidFill>
                  <a:srgbClr val="0070C0"/>
                </a:solidFill>
                <a:latin typeface="Trebuchet MS" pitchFamily="34" charset="0"/>
              </a:rPr>
              <a:t> innovation</a:t>
            </a:r>
            <a:r>
              <a:rPr lang="en-GB" sz="2000" dirty="0">
                <a:solidFill>
                  <a:srgbClr val="0070C0"/>
                </a:solidFill>
                <a:latin typeface="Trebuchet MS" pitchFamily="34" charset="0"/>
              </a:rPr>
              <a:t>). </a:t>
            </a:r>
          </a:p>
          <a:p>
            <a:endParaRPr lang="en-US" sz="2000" dirty="0">
              <a:solidFill>
                <a:srgbClr val="0070C0"/>
              </a:solidFill>
              <a:latin typeface="Trebuchet MS" pitchFamily="34" charset="0"/>
            </a:endParaRPr>
          </a:p>
          <a:p>
            <a:endParaRPr lang="en-GB" sz="2000" dirty="0">
              <a:solidFill>
                <a:srgbClr val="0070C0"/>
              </a:solidFill>
              <a:latin typeface="Trebuchet MS" pitchFamily="34" charset="0"/>
            </a:endParaRPr>
          </a:p>
          <a:p>
            <a:r>
              <a:rPr lang="en-GB" sz="2000" dirty="0">
                <a:solidFill>
                  <a:srgbClr val="0070C0"/>
                </a:solidFill>
                <a:latin typeface="Trebuchet MS" pitchFamily="34" charset="0"/>
              </a:rPr>
              <a:t>Actions will be expected to show how the PCP instrument and procurers will be mobilised to develop new robotics related solutions in a smart cities context.</a:t>
            </a:r>
          </a:p>
          <a:p>
            <a:endParaRPr lang="en-GB" dirty="0"/>
          </a:p>
        </p:txBody>
      </p:sp>
      <p:sp>
        <p:nvSpPr>
          <p:cNvPr id="4" name="Slide Number Placeholder 3"/>
          <p:cNvSpPr>
            <a:spLocks noGrp="1"/>
          </p:cNvSpPr>
          <p:nvPr>
            <p:ph type="sldNum" sz="quarter" idx="11"/>
          </p:nvPr>
        </p:nvSpPr>
        <p:spPr/>
        <p:txBody>
          <a:bodyPr/>
          <a:lstStyle/>
          <a:p>
            <a:pPr>
              <a:defRPr/>
            </a:pPr>
            <a:r>
              <a:rPr lang="fr-FR" smtClean="0"/>
              <a:t>••• </a:t>
            </a:r>
            <a:fld id="{681705F4-BC3A-40F0-8E53-4C17A2EF1A60}" type="slidenum">
              <a:rPr lang="fr-FR" smtClean="0">
                <a:solidFill>
                  <a:srgbClr val="0F5494"/>
                </a:solidFill>
              </a:rPr>
              <a:pPr>
                <a:defRPr/>
              </a:pPr>
              <a:t>15</a:t>
            </a:fld>
            <a:endParaRPr lang="fr-FR">
              <a:solidFill>
                <a:srgbClr val="0F5494"/>
              </a:solidFill>
            </a:endParaRPr>
          </a:p>
        </p:txBody>
      </p:sp>
    </p:spTree>
    <p:extLst>
      <p:ext uri="{BB962C8B-B14F-4D97-AF65-F5344CB8AC3E}">
        <p14:creationId xmlns:p14="http://schemas.microsoft.com/office/powerpoint/2010/main" val="2272478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556792"/>
            <a:ext cx="8280920" cy="792088"/>
          </a:xfrm>
        </p:spPr>
        <p:txBody>
          <a:bodyPr/>
          <a:lstStyle/>
          <a:p>
            <a:pPr algn="ctr"/>
            <a:r>
              <a:rPr lang="en-GB" sz="2000" kern="1200" dirty="0">
                <a:solidFill>
                  <a:srgbClr val="0070C0"/>
                </a:solidFill>
                <a:latin typeface="Trebuchet MS" pitchFamily="34" charset="0"/>
                <a:ea typeface="+mn-ea"/>
                <a:cs typeface="Arial" charset="0"/>
              </a:rPr>
              <a:t>ICT Work Program </a:t>
            </a:r>
            <a:br>
              <a:rPr lang="en-GB" sz="2000" kern="1200" dirty="0">
                <a:solidFill>
                  <a:srgbClr val="0070C0"/>
                </a:solidFill>
                <a:latin typeface="Trebuchet MS" pitchFamily="34" charset="0"/>
                <a:ea typeface="+mn-ea"/>
                <a:cs typeface="Arial" charset="0"/>
              </a:rPr>
            </a:br>
            <a:r>
              <a:rPr lang="en-GB" sz="2000" kern="1200" dirty="0">
                <a:solidFill>
                  <a:srgbClr val="0070C0"/>
                </a:solidFill>
                <a:latin typeface="Trebuchet MS" pitchFamily="34" charset="0"/>
                <a:ea typeface="+mn-ea"/>
                <a:cs typeface="Arial" charset="0"/>
              </a:rPr>
              <a:t>ICT-34: Open to ICT based solutions for any area of public interest (€ 4M; 12 Apr 2016)</a:t>
            </a:r>
            <a:br>
              <a:rPr lang="en-GB" sz="2000" kern="1200" dirty="0">
                <a:solidFill>
                  <a:srgbClr val="0070C0"/>
                </a:solidFill>
                <a:latin typeface="Trebuchet MS" pitchFamily="34" charset="0"/>
                <a:ea typeface="+mn-ea"/>
                <a:cs typeface="Arial" charset="0"/>
              </a:rPr>
            </a:br>
            <a:endParaRPr lang="en-GB" sz="2000" kern="1200" dirty="0">
              <a:solidFill>
                <a:srgbClr val="0070C0"/>
              </a:solidFill>
              <a:latin typeface="Trebuchet MS" pitchFamily="34" charset="0"/>
              <a:ea typeface="+mn-ea"/>
              <a:cs typeface="Arial" charset="0"/>
            </a:endParaRPr>
          </a:p>
        </p:txBody>
      </p:sp>
      <p:sp>
        <p:nvSpPr>
          <p:cNvPr id="4" name="Rectangle 3"/>
          <p:cNvSpPr/>
          <p:nvPr/>
        </p:nvSpPr>
        <p:spPr>
          <a:xfrm>
            <a:off x="251520" y="2636912"/>
            <a:ext cx="9073008" cy="3416320"/>
          </a:xfrm>
          <a:prstGeom prst="rect">
            <a:avLst/>
          </a:prstGeom>
        </p:spPr>
        <p:txBody>
          <a:bodyPr wrap="square">
            <a:spAutoFit/>
          </a:bodyPr>
          <a:lstStyle/>
          <a:p>
            <a:pPr lvl="0" eaLnBrk="0" hangingPunct="0">
              <a:spcBef>
                <a:spcPct val="20000"/>
              </a:spcBef>
              <a:buClr>
                <a:srgbClr val="FFFFFF"/>
              </a:buClr>
            </a:pPr>
            <a:r>
              <a:rPr lang="en-GB" sz="2000" kern="0" dirty="0">
                <a:solidFill>
                  <a:srgbClr val="00339B"/>
                </a:solidFill>
                <a:latin typeface="Verdana"/>
                <a:cs typeface="+mn-cs"/>
              </a:rPr>
              <a:t>-  Joint pre-commercial procurement by group of public procurers in any area of public interest with shared need for ICT based solution</a:t>
            </a:r>
          </a:p>
          <a:p>
            <a:pPr lvl="0" eaLnBrk="0" hangingPunct="0">
              <a:spcBef>
                <a:spcPct val="20000"/>
              </a:spcBef>
              <a:buClr>
                <a:srgbClr val="FFFFFF"/>
              </a:buClr>
            </a:pPr>
            <a:endParaRPr lang="en-GB" sz="2000" kern="0" dirty="0">
              <a:solidFill>
                <a:srgbClr val="00339B"/>
              </a:solidFill>
              <a:latin typeface="Verdana"/>
              <a:cs typeface="+mn-cs"/>
            </a:endParaRPr>
          </a:p>
          <a:p>
            <a:pPr lvl="0" eaLnBrk="0" hangingPunct="0">
              <a:spcBef>
                <a:spcPct val="20000"/>
              </a:spcBef>
              <a:buClr>
                <a:srgbClr val="FFFFFF"/>
              </a:buClr>
            </a:pPr>
            <a:r>
              <a:rPr lang="en-GB" sz="2000" kern="0" dirty="0">
                <a:solidFill>
                  <a:srgbClr val="00339B"/>
                </a:solidFill>
                <a:latin typeface="Verdana"/>
                <a:cs typeface="+mn-cs"/>
              </a:rPr>
              <a:t>- Open to proposals requiring improvements on 1 ICT technology field &amp; end-to-end solutions needing combinations of various ICT technologies</a:t>
            </a:r>
          </a:p>
          <a:p>
            <a:pPr lvl="0" eaLnBrk="0" hangingPunct="0">
              <a:spcBef>
                <a:spcPct val="20000"/>
              </a:spcBef>
              <a:buClr>
                <a:srgbClr val="FFFFFF"/>
              </a:buClr>
            </a:pPr>
            <a:endParaRPr lang="en-GB" sz="2000" kern="0" dirty="0">
              <a:solidFill>
                <a:srgbClr val="00339B"/>
              </a:solidFill>
              <a:latin typeface="Verdana"/>
              <a:cs typeface="+mn-cs"/>
            </a:endParaRPr>
          </a:p>
          <a:p>
            <a:pPr lvl="0" eaLnBrk="0" hangingPunct="0">
              <a:spcBef>
                <a:spcPct val="20000"/>
              </a:spcBef>
              <a:buClr>
                <a:srgbClr val="FFFFFF"/>
              </a:buClr>
            </a:pPr>
            <a:r>
              <a:rPr lang="en-GB" sz="2000" kern="0" dirty="0">
                <a:solidFill>
                  <a:srgbClr val="00339B"/>
                </a:solidFill>
                <a:latin typeface="Verdana"/>
                <a:cs typeface="+mn-cs"/>
              </a:rPr>
              <a:t>-Modernization of public services whilst opening opportunities for industry &amp; researchers to take international leadership in new markets</a:t>
            </a:r>
            <a:endParaRPr lang="en-GB" sz="2000" i="1" kern="0" dirty="0">
              <a:solidFill>
                <a:srgbClr val="0F5494"/>
              </a:solidFill>
              <a:latin typeface="Verdana"/>
              <a:cs typeface="+mn-cs"/>
            </a:endParaRPr>
          </a:p>
        </p:txBody>
      </p:sp>
      <p:sp>
        <p:nvSpPr>
          <p:cNvPr id="3" name="Slide Number Placeholder 2"/>
          <p:cNvSpPr>
            <a:spLocks noGrp="1"/>
          </p:cNvSpPr>
          <p:nvPr>
            <p:ph type="sldNum" sz="quarter" idx="11"/>
          </p:nvPr>
        </p:nvSpPr>
        <p:spPr/>
        <p:txBody>
          <a:bodyPr/>
          <a:lstStyle/>
          <a:p>
            <a:pPr>
              <a:defRPr/>
            </a:pPr>
            <a:r>
              <a:rPr lang="fr-FR" smtClean="0"/>
              <a:t>••• </a:t>
            </a:r>
            <a:fld id="{681705F4-BC3A-40F0-8E53-4C17A2EF1A60}" type="slidenum">
              <a:rPr lang="fr-FR" smtClean="0">
                <a:solidFill>
                  <a:srgbClr val="0F5494"/>
                </a:solidFill>
              </a:rPr>
              <a:pPr>
                <a:defRPr/>
              </a:pPr>
              <a:t>16</a:t>
            </a:fld>
            <a:endParaRPr lang="fr-FR">
              <a:solidFill>
                <a:srgbClr val="0F5494"/>
              </a:solidFill>
            </a:endParaRPr>
          </a:p>
        </p:txBody>
      </p:sp>
    </p:spTree>
    <p:extLst>
      <p:ext uri="{BB962C8B-B14F-4D97-AF65-F5344CB8AC3E}">
        <p14:creationId xmlns:p14="http://schemas.microsoft.com/office/powerpoint/2010/main" val="2380615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96752"/>
            <a:ext cx="9144000" cy="1224137"/>
          </a:xfrm>
        </p:spPr>
        <p:txBody>
          <a:bodyPr/>
          <a:lstStyle/>
          <a:p>
            <a:pPr algn="l"/>
            <a:r>
              <a:rPr lang="en-GB" sz="2000" kern="1200" dirty="0">
                <a:solidFill>
                  <a:srgbClr val="0070C0"/>
                </a:solidFill>
                <a:latin typeface="Trebuchet MS" pitchFamily="34" charset="0"/>
                <a:ea typeface="+mn-ea"/>
                <a:cs typeface="Arial" charset="0"/>
              </a:rPr>
              <a:t>SC5-27: Preparing PCPs and PPIs in climate action, environment, resource efficiency, raw  </a:t>
            </a:r>
            <a:r>
              <a:rPr lang="en-GB" sz="2000" kern="1200" dirty="0" smtClean="0">
                <a:solidFill>
                  <a:srgbClr val="0070C0"/>
                </a:solidFill>
                <a:latin typeface="Trebuchet MS" pitchFamily="34" charset="0"/>
                <a:ea typeface="+mn-ea"/>
                <a:cs typeface="Arial" charset="0"/>
              </a:rPr>
              <a:t>materials </a:t>
            </a:r>
            <a:r>
              <a:rPr lang="en-GB" sz="2000" kern="1200" dirty="0">
                <a:solidFill>
                  <a:srgbClr val="0070C0"/>
                </a:solidFill>
                <a:latin typeface="Trebuchet MS" pitchFamily="34" charset="0"/>
                <a:ea typeface="+mn-ea"/>
                <a:cs typeface="Arial" charset="0"/>
              </a:rPr>
              <a:t>(part of a larger call of € 8,55 M; 8 Mar 2016)</a:t>
            </a:r>
            <a:br>
              <a:rPr lang="en-GB" sz="2000" kern="1200" dirty="0">
                <a:solidFill>
                  <a:srgbClr val="0070C0"/>
                </a:solidFill>
                <a:latin typeface="Trebuchet MS" pitchFamily="34" charset="0"/>
                <a:ea typeface="+mn-ea"/>
                <a:cs typeface="Arial" charset="0"/>
              </a:rPr>
            </a:br>
            <a:endParaRPr lang="en-GB" sz="2000" kern="1200" dirty="0">
              <a:solidFill>
                <a:srgbClr val="0070C0"/>
              </a:solidFill>
              <a:latin typeface="Trebuchet MS" pitchFamily="34" charset="0"/>
              <a:ea typeface="+mn-ea"/>
              <a:cs typeface="Arial" charset="0"/>
            </a:endParaRPr>
          </a:p>
        </p:txBody>
      </p:sp>
      <p:sp>
        <p:nvSpPr>
          <p:cNvPr id="4" name="Rectangle 3"/>
          <p:cNvSpPr/>
          <p:nvPr/>
        </p:nvSpPr>
        <p:spPr>
          <a:xfrm>
            <a:off x="107504" y="2132856"/>
            <a:ext cx="8856984" cy="6555641"/>
          </a:xfrm>
          <a:prstGeom prst="rect">
            <a:avLst/>
          </a:prstGeom>
        </p:spPr>
        <p:txBody>
          <a:bodyPr wrap="square">
            <a:spAutoFit/>
          </a:bodyPr>
          <a:lstStyle/>
          <a:p>
            <a:r>
              <a:rPr lang="en-GB" sz="2000" dirty="0">
                <a:solidFill>
                  <a:srgbClr val="0070C0"/>
                </a:solidFill>
                <a:latin typeface="Trebuchet MS" pitchFamily="34" charset="0"/>
              </a:rPr>
              <a:t>Proposals should engage public and/or private procurers from each country participating (at national, regional or local level) that have responsibilities and budget control in the relevant area(s).</a:t>
            </a:r>
          </a:p>
          <a:p>
            <a:endParaRPr lang="en-GB" sz="2000" dirty="0">
              <a:solidFill>
                <a:srgbClr val="0070C0"/>
              </a:solidFill>
              <a:latin typeface="Trebuchet MS" pitchFamily="34" charset="0"/>
            </a:endParaRPr>
          </a:p>
          <a:p>
            <a:r>
              <a:rPr lang="en-GB" sz="2000" b="1" dirty="0">
                <a:solidFill>
                  <a:srgbClr val="0070C0"/>
                </a:solidFill>
                <a:latin typeface="Trebuchet MS" pitchFamily="34" charset="0"/>
              </a:rPr>
              <a:t>The network(s) of </a:t>
            </a:r>
            <a:r>
              <a:rPr lang="en-GB" sz="2000" b="1" dirty="0" smtClean="0">
                <a:solidFill>
                  <a:srgbClr val="0070C0"/>
                </a:solidFill>
                <a:latin typeface="Trebuchet MS" pitchFamily="34" charset="0"/>
              </a:rPr>
              <a:t>public procurers should contribute to:</a:t>
            </a:r>
          </a:p>
          <a:p>
            <a:r>
              <a:rPr lang="en-GB" sz="2000" dirty="0">
                <a:solidFill>
                  <a:srgbClr val="0070C0"/>
                </a:solidFill>
                <a:latin typeface="Trebuchet MS" pitchFamily="34" charset="0"/>
              </a:rPr>
              <a:t>•creation of a critical mass of procurers of solutions and services in the area of Societal Challenge 5, which would be able to penetrate the market;</a:t>
            </a:r>
          </a:p>
          <a:p>
            <a:r>
              <a:rPr lang="en-GB" sz="2000" dirty="0">
                <a:solidFill>
                  <a:srgbClr val="0070C0"/>
                </a:solidFill>
                <a:latin typeface="Trebuchet MS" pitchFamily="34" charset="0"/>
              </a:rPr>
              <a:t>•leverage of additional investment in research and innovation;</a:t>
            </a:r>
          </a:p>
          <a:p>
            <a:r>
              <a:rPr lang="en-GB" sz="2000" dirty="0">
                <a:solidFill>
                  <a:srgbClr val="0070C0"/>
                </a:solidFill>
                <a:latin typeface="Trebuchet MS" pitchFamily="34" charset="0"/>
              </a:rPr>
              <a:t>•increased awareness and successful use of public procurement by procurers to boost innovation;</a:t>
            </a:r>
          </a:p>
          <a:p>
            <a:r>
              <a:rPr lang="en-GB" sz="2000" dirty="0">
                <a:solidFill>
                  <a:srgbClr val="0070C0"/>
                </a:solidFill>
                <a:latin typeface="Trebuchet MS" pitchFamily="34" charset="0"/>
              </a:rPr>
              <a:t>•reduced fragmentation of public sector demand via creation of a network(s) of public procurers capable of collectively implementing PCPs and/or PPIs</a:t>
            </a:r>
            <a:r>
              <a:rPr lang="en-GB" sz="2000" dirty="0" smtClean="0">
                <a:solidFill>
                  <a:srgbClr val="0070C0"/>
                </a:solidFill>
                <a:latin typeface="Trebuchet MS" pitchFamily="34" charset="0"/>
              </a:rPr>
              <a:t>.</a:t>
            </a:r>
            <a:r>
              <a:rPr lang="fr-BE" sz="2000" b="1" dirty="0">
                <a:solidFill>
                  <a:srgbClr val="0070C0"/>
                </a:solidFill>
                <a:latin typeface="Trebuchet MS" pitchFamily="34" charset="0"/>
              </a:rPr>
              <a:t> </a:t>
            </a:r>
            <a:r>
              <a:rPr lang="fr-BE" sz="2000" b="1" dirty="0" smtClean="0">
                <a:solidFill>
                  <a:srgbClr val="0070C0"/>
                </a:solidFill>
                <a:latin typeface="Trebuchet MS" pitchFamily="34" charset="0"/>
              </a:rPr>
              <a:t>                               </a:t>
            </a:r>
          </a:p>
          <a:p>
            <a:endParaRPr lang="fr-BE" sz="2000" b="1" dirty="0">
              <a:solidFill>
                <a:srgbClr val="0070C0"/>
              </a:solidFill>
              <a:latin typeface="Trebuchet MS" pitchFamily="34" charset="0"/>
            </a:endParaRPr>
          </a:p>
          <a:p>
            <a:r>
              <a:rPr lang="fr-BE" sz="2000" b="1" dirty="0" smtClean="0">
                <a:solidFill>
                  <a:srgbClr val="0070C0"/>
                </a:solidFill>
                <a:latin typeface="Trebuchet MS" pitchFamily="34" charset="0"/>
              </a:rPr>
              <a:t>Duration </a:t>
            </a:r>
            <a:r>
              <a:rPr lang="fr-BE" sz="2000" b="1" dirty="0">
                <a:solidFill>
                  <a:srgbClr val="0070C0"/>
                </a:solidFill>
                <a:latin typeface="Trebuchet MS" pitchFamily="34" charset="0"/>
              </a:rPr>
              <a:t>12 </a:t>
            </a:r>
            <a:r>
              <a:rPr lang="fr-BE" sz="2000" b="1" dirty="0" err="1">
                <a:solidFill>
                  <a:srgbClr val="0070C0"/>
                </a:solidFill>
                <a:latin typeface="Trebuchet MS" pitchFamily="34" charset="0"/>
              </a:rPr>
              <a:t>months</a:t>
            </a:r>
            <a:r>
              <a:rPr lang="fr-BE" sz="2000" b="1" dirty="0">
                <a:solidFill>
                  <a:srgbClr val="0070C0"/>
                </a:solidFill>
                <a:latin typeface="Trebuchet MS" pitchFamily="34" charset="0"/>
              </a:rPr>
              <a:t> </a:t>
            </a:r>
            <a:endParaRPr lang="en-GB" sz="2000" b="1" dirty="0">
              <a:solidFill>
                <a:srgbClr val="0070C0"/>
              </a:solidFill>
              <a:latin typeface="Trebuchet MS" pitchFamily="34" charset="0"/>
            </a:endParaRPr>
          </a:p>
          <a:p>
            <a:endParaRPr lang="en-GB" sz="2000" dirty="0">
              <a:solidFill>
                <a:srgbClr val="0070C0"/>
              </a:solidFill>
              <a:latin typeface="Trebuchet MS" pitchFamily="34" charset="0"/>
            </a:endParaRPr>
          </a:p>
          <a:p>
            <a:endParaRPr lang="en-GB" sz="2000" dirty="0">
              <a:solidFill>
                <a:srgbClr val="0070C0"/>
              </a:solidFill>
              <a:latin typeface="Trebuchet MS" pitchFamily="34" charset="0"/>
            </a:endParaRPr>
          </a:p>
          <a:p>
            <a:endParaRPr lang="fr-BE" sz="2000" dirty="0">
              <a:solidFill>
                <a:srgbClr val="0070C0"/>
              </a:solidFill>
              <a:latin typeface="Trebuchet MS" pitchFamily="34" charset="0"/>
            </a:endParaRPr>
          </a:p>
          <a:p>
            <a:endParaRPr lang="en-GB" sz="2000" dirty="0">
              <a:solidFill>
                <a:srgbClr val="0070C0"/>
              </a:solidFill>
              <a:latin typeface="Trebuchet MS" pitchFamily="34" charset="0"/>
            </a:endParaRPr>
          </a:p>
          <a:p>
            <a:endParaRPr lang="en-GB" sz="2000" dirty="0" smtClean="0">
              <a:solidFill>
                <a:srgbClr val="0070C0"/>
              </a:solidFill>
              <a:latin typeface="Trebuchet MS" pitchFamily="34" charset="0"/>
            </a:endParaRPr>
          </a:p>
          <a:p>
            <a:endParaRPr lang="fr-BE" sz="2000" dirty="0">
              <a:solidFill>
                <a:srgbClr val="0070C0"/>
              </a:solidFill>
              <a:latin typeface="Trebuchet MS" pitchFamily="34" charset="0"/>
            </a:endParaRPr>
          </a:p>
        </p:txBody>
      </p:sp>
      <p:sp>
        <p:nvSpPr>
          <p:cNvPr id="3" name="Slide Number Placeholder 2"/>
          <p:cNvSpPr>
            <a:spLocks noGrp="1"/>
          </p:cNvSpPr>
          <p:nvPr>
            <p:ph type="sldNum" sz="quarter" idx="11"/>
          </p:nvPr>
        </p:nvSpPr>
        <p:spPr/>
        <p:txBody>
          <a:bodyPr/>
          <a:lstStyle/>
          <a:p>
            <a:pPr>
              <a:defRPr/>
            </a:pPr>
            <a:r>
              <a:rPr lang="fr-FR" smtClean="0"/>
              <a:t>••• </a:t>
            </a:r>
            <a:fld id="{681705F4-BC3A-40F0-8E53-4C17A2EF1A60}" type="slidenum">
              <a:rPr lang="fr-FR" smtClean="0">
                <a:solidFill>
                  <a:srgbClr val="0F5494"/>
                </a:solidFill>
              </a:rPr>
              <a:pPr>
                <a:defRPr/>
              </a:pPr>
              <a:t>17</a:t>
            </a:fld>
            <a:endParaRPr lang="fr-FR">
              <a:solidFill>
                <a:srgbClr val="0F5494"/>
              </a:solidFill>
            </a:endParaRPr>
          </a:p>
        </p:txBody>
      </p:sp>
    </p:spTree>
    <p:extLst>
      <p:ext uri="{BB962C8B-B14F-4D97-AF65-F5344CB8AC3E}">
        <p14:creationId xmlns:p14="http://schemas.microsoft.com/office/powerpoint/2010/main" val="1662531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53" y="1628800"/>
            <a:ext cx="9144000" cy="5229200"/>
          </a:xfrm>
        </p:spPr>
        <p:txBody>
          <a:bodyPr/>
          <a:lstStyle/>
          <a:p>
            <a:pPr algn="ctr"/>
            <a:r>
              <a:rPr lang="en-GB" sz="2400" kern="1200" dirty="0" smtClean="0">
                <a:solidFill>
                  <a:srgbClr val="0070C0"/>
                </a:solidFill>
                <a:latin typeface="Trebuchet MS" pitchFamily="34" charset="0"/>
                <a:ea typeface="+mn-ea"/>
                <a:cs typeface="Arial" charset="0"/>
              </a:rPr>
              <a:t/>
            </a:r>
            <a:br>
              <a:rPr lang="en-GB" sz="2400" kern="1200" dirty="0" smtClean="0">
                <a:solidFill>
                  <a:srgbClr val="0070C0"/>
                </a:solidFill>
                <a:latin typeface="Trebuchet MS" pitchFamily="34" charset="0"/>
                <a:ea typeface="+mn-ea"/>
                <a:cs typeface="Arial" charset="0"/>
              </a:rPr>
            </a:br>
            <a:r>
              <a:rPr lang="en-GB" sz="2400" kern="1200" dirty="0" smtClean="0">
                <a:solidFill>
                  <a:srgbClr val="0070C0"/>
                </a:solidFill>
                <a:latin typeface="Trebuchet MS" pitchFamily="34" charset="0"/>
                <a:ea typeface="+mn-ea"/>
                <a:cs typeface="Arial" charset="0"/>
              </a:rPr>
              <a:t/>
            </a:r>
            <a:br>
              <a:rPr lang="en-GB" sz="2400" kern="1200" dirty="0" smtClean="0">
                <a:solidFill>
                  <a:srgbClr val="0070C0"/>
                </a:solidFill>
                <a:latin typeface="Trebuchet MS" pitchFamily="34" charset="0"/>
                <a:ea typeface="+mn-ea"/>
                <a:cs typeface="Arial" charset="0"/>
              </a:rPr>
            </a:br>
            <a:r>
              <a:rPr lang="en-GB" sz="2400" kern="1200" dirty="0">
                <a:solidFill>
                  <a:srgbClr val="0070C0"/>
                </a:solidFill>
                <a:latin typeface="Trebuchet MS" pitchFamily="34" charset="0"/>
                <a:ea typeface="+mn-ea"/>
                <a:cs typeface="Arial" charset="0"/>
              </a:rPr>
              <a:t/>
            </a:r>
            <a:br>
              <a:rPr lang="en-GB" sz="2400" kern="1200" dirty="0">
                <a:solidFill>
                  <a:srgbClr val="0070C0"/>
                </a:solidFill>
                <a:latin typeface="Trebuchet MS" pitchFamily="34" charset="0"/>
                <a:ea typeface="+mn-ea"/>
                <a:cs typeface="Arial" charset="0"/>
              </a:rPr>
            </a:br>
            <a:r>
              <a:rPr lang="en-GB" sz="2400" kern="1200" dirty="0" smtClean="0">
                <a:solidFill>
                  <a:srgbClr val="0070C0"/>
                </a:solidFill>
                <a:latin typeface="Trebuchet MS" pitchFamily="34" charset="0"/>
                <a:ea typeface="+mn-ea"/>
                <a:cs typeface="Arial" charset="0"/>
              </a:rPr>
              <a:t>The </a:t>
            </a:r>
            <a:r>
              <a:rPr lang="en-GB" sz="2400" kern="1200" dirty="0">
                <a:solidFill>
                  <a:srgbClr val="0070C0"/>
                </a:solidFill>
                <a:latin typeface="Trebuchet MS" pitchFamily="34" charset="0"/>
                <a:ea typeface="+mn-ea"/>
                <a:cs typeface="Arial" charset="0"/>
              </a:rPr>
              <a:t>objective is </a:t>
            </a:r>
            <a:r>
              <a:rPr lang="en-GB" sz="2400" kern="1200" dirty="0" smtClean="0">
                <a:solidFill>
                  <a:srgbClr val="0070C0"/>
                </a:solidFill>
                <a:latin typeface="Trebuchet MS" pitchFamily="34" charset="0"/>
                <a:ea typeface="+mn-ea"/>
                <a:cs typeface="Arial" charset="0"/>
              </a:rPr>
              <a:t>:</a:t>
            </a:r>
            <a:br>
              <a:rPr lang="en-GB" sz="2400" kern="1200" dirty="0" smtClean="0">
                <a:solidFill>
                  <a:srgbClr val="0070C0"/>
                </a:solidFill>
                <a:latin typeface="Trebuchet MS" pitchFamily="34" charset="0"/>
                <a:ea typeface="+mn-ea"/>
                <a:cs typeface="Arial" charset="0"/>
              </a:rPr>
            </a:br>
            <a:r>
              <a:rPr lang="en-GB" sz="2400" kern="1200" dirty="0">
                <a:solidFill>
                  <a:srgbClr val="0070C0"/>
                </a:solidFill>
                <a:latin typeface="Trebuchet MS" pitchFamily="34" charset="0"/>
                <a:ea typeface="+mn-ea"/>
                <a:cs typeface="Arial" charset="0"/>
              </a:rPr>
              <a:t/>
            </a:r>
            <a:br>
              <a:rPr lang="en-GB" sz="2400" kern="1200" dirty="0">
                <a:solidFill>
                  <a:srgbClr val="0070C0"/>
                </a:solidFill>
                <a:latin typeface="Trebuchet MS" pitchFamily="34" charset="0"/>
                <a:ea typeface="+mn-ea"/>
                <a:cs typeface="Arial" charset="0"/>
              </a:rPr>
            </a:br>
            <a:r>
              <a:rPr lang="en-GB" sz="2400" b="0" kern="1200" dirty="0" smtClean="0">
                <a:solidFill>
                  <a:srgbClr val="0070C0"/>
                </a:solidFill>
                <a:latin typeface="Trebuchet MS" pitchFamily="34" charset="0"/>
                <a:ea typeface="+mn-ea"/>
                <a:cs typeface="Arial" charset="0"/>
              </a:rPr>
              <a:t>to </a:t>
            </a:r>
            <a:r>
              <a:rPr lang="en-GB" sz="2400" b="0" kern="1200" dirty="0">
                <a:solidFill>
                  <a:srgbClr val="0070C0"/>
                </a:solidFill>
                <a:latin typeface="Trebuchet MS" pitchFamily="34" charset="0"/>
                <a:ea typeface="+mn-ea"/>
                <a:cs typeface="Arial" charset="0"/>
              </a:rPr>
              <a:t>support the creation of European wide networks of procurers (European Public Procurers networks) that define together an innovation procurement roadmap, identifying shared procurement needs in the near term (relevant for PPI) as well as mid-to-long term (relevant for PCP) in areas of common European interest</a:t>
            </a:r>
            <a:r>
              <a:rPr lang="en-GB" b="0" dirty="0"/>
              <a:t>.</a:t>
            </a:r>
          </a:p>
        </p:txBody>
      </p:sp>
      <p:sp>
        <p:nvSpPr>
          <p:cNvPr id="3" name="Rectangle 2"/>
          <p:cNvSpPr/>
          <p:nvPr/>
        </p:nvSpPr>
        <p:spPr>
          <a:xfrm>
            <a:off x="-903" y="1245304"/>
            <a:ext cx="9144000" cy="2092881"/>
          </a:xfrm>
          <a:prstGeom prst="rect">
            <a:avLst/>
          </a:prstGeom>
        </p:spPr>
        <p:txBody>
          <a:bodyPr wrap="square">
            <a:spAutoFit/>
          </a:bodyPr>
          <a:lstStyle/>
          <a:p>
            <a:pPr lvl="1">
              <a:spcBef>
                <a:spcPts val="300"/>
              </a:spcBef>
              <a:spcAft>
                <a:spcPts val="300"/>
              </a:spcAft>
              <a:buClr>
                <a:srgbClr val="FFCC66"/>
              </a:buClr>
              <a:defRPr/>
            </a:pPr>
            <a:r>
              <a:rPr lang="fr-BE" sz="2400" b="1" dirty="0">
                <a:solidFill>
                  <a:srgbClr val="0070C0"/>
                </a:solidFill>
                <a:latin typeface="Trebuchet MS" pitchFamily="34" charset="0"/>
              </a:rPr>
              <a:t>ICT-33(a): </a:t>
            </a:r>
            <a:r>
              <a:rPr lang="fr-BE" sz="2400" b="1" dirty="0" err="1">
                <a:solidFill>
                  <a:srgbClr val="0070C0"/>
                </a:solidFill>
                <a:latin typeface="Trebuchet MS" pitchFamily="34" charset="0"/>
              </a:rPr>
              <a:t>European</a:t>
            </a:r>
            <a:r>
              <a:rPr lang="fr-BE" sz="2400" b="1" dirty="0">
                <a:solidFill>
                  <a:srgbClr val="0070C0"/>
                </a:solidFill>
                <a:latin typeface="Trebuchet MS" pitchFamily="34" charset="0"/>
              </a:rPr>
              <a:t> </a:t>
            </a:r>
            <a:r>
              <a:rPr lang="fr-BE" sz="2400" b="1" dirty="0" err="1">
                <a:solidFill>
                  <a:srgbClr val="0070C0"/>
                </a:solidFill>
                <a:latin typeface="Trebuchet MS" pitchFamily="34" charset="0"/>
              </a:rPr>
              <a:t>wide</a:t>
            </a:r>
            <a:r>
              <a:rPr lang="fr-BE" sz="2400" b="1" dirty="0">
                <a:solidFill>
                  <a:srgbClr val="0070C0"/>
                </a:solidFill>
                <a:latin typeface="Trebuchet MS" pitchFamily="34" charset="0"/>
              </a:rPr>
              <a:t> networks of public </a:t>
            </a:r>
            <a:r>
              <a:rPr lang="fr-BE" sz="2400" b="1" dirty="0" err="1">
                <a:solidFill>
                  <a:srgbClr val="0070C0"/>
                </a:solidFill>
                <a:latin typeface="Trebuchet MS" pitchFamily="34" charset="0"/>
              </a:rPr>
              <a:t>procurers</a:t>
            </a:r>
            <a:r>
              <a:rPr lang="fr-BE" sz="2400" b="1" dirty="0">
                <a:solidFill>
                  <a:srgbClr val="0070C0"/>
                </a:solidFill>
                <a:latin typeface="Trebuchet MS" pitchFamily="34" charset="0"/>
              </a:rPr>
              <a:t> </a:t>
            </a:r>
            <a:r>
              <a:rPr lang="fr-BE" sz="2400" b="1" dirty="0" err="1">
                <a:solidFill>
                  <a:srgbClr val="0070C0"/>
                </a:solidFill>
                <a:latin typeface="Trebuchet MS" pitchFamily="34" charset="0"/>
              </a:rPr>
              <a:t>preparing</a:t>
            </a:r>
            <a:r>
              <a:rPr lang="fr-BE" sz="2400" b="1" dirty="0">
                <a:solidFill>
                  <a:srgbClr val="0070C0"/>
                </a:solidFill>
                <a:latin typeface="Trebuchet MS" pitchFamily="34" charset="0"/>
              </a:rPr>
              <a:t> future </a:t>
            </a:r>
            <a:r>
              <a:rPr lang="fr-BE" sz="2400" b="1" dirty="0" err="1">
                <a:solidFill>
                  <a:srgbClr val="0070C0"/>
                </a:solidFill>
                <a:latin typeface="Trebuchet MS" pitchFamily="34" charset="0"/>
              </a:rPr>
              <a:t>PCPs</a:t>
            </a:r>
            <a:r>
              <a:rPr lang="fr-BE" sz="2400" b="1" dirty="0">
                <a:solidFill>
                  <a:srgbClr val="0070C0"/>
                </a:solidFill>
                <a:latin typeface="Trebuchet MS" pitchFamily="34" charset="0"/>
              </a:rPr>
              <a:t> or </a:t>
            </a:r>
            <a:r>
              <a:rPr lang="fr-BE" sz="2400" b="1" dirty="0" err="1">
                <a:solidFill>
                  <a:srgbClr val="0070C0"/>
                </a:solidFill>
                <a:latin typeface="Trebuchet MS" pitchFamily="34" charset="0"/>
              </a:rPr>
              <a:t>PPIs</a:t>
            </a:r>
            <a:r>
              <a:rPr lang="fr-BE" sz="2400" b="1" dirty="0">
                <a:solidFill>
                  <a:srgbClr val="0070C0"/>
                </a:solidFill>
                <a:latin typeface="Trebuchet MS" pitchFamily="34" charset="0"/>
              </a:rPr>
              <a:t> in </a:t>
            </a:r>
            <a:r>
              <a:rPr lang="fr-BE" sz="2400" b="1" dirty="0" err="1">
                <a:solidFill>
                  <a:srgbClr val="0070C0"/>
                </a:solidFill>
                <a:latin typeface="Trebuchet MS" pitchFamily="34" charset="0"/>
              </a:rPr>
              <a:t>any</a:t>
            </a:r>
            <a:r>
              <a:rPr lang="fr-BE" sz="2400" b="1" dirty="0">
                <a:solidFill>
                  <a:srgbClr val="0070C0"/>
                </a:solidFill>
                <a:latin typeface="Trebuchet MS" pitchFamily="34" charset="0"/>
              </a:rPr>
              <a:t> area of public </a:t>
            </a:r>
            <a:r>
              <a:rPr lang="fr-BE" sz="2400" b="1" dirty="0" err="1">
                <a:solidFill>
                  <a:srgbClr val="0070C0"/>
                </a:solidFill>
                <a:latin typeface="Trebuchet MS" pitchFamily="34" charset="0"/>
              </a:rPr>
              <a:t>interest</a:t>
            </a:r>
            <a:r>
              <a:rPr lang="fr-BE" sz="2400" b="1" dirty="0">
                <a:solidFill>
                  <a:srgbClr val="0070C0"/>
                </a:solidFill>
                <a:latin typeface="Trebuchet MS" pitchFamily="34" charset="0"/>
              </a:rPr>
              <a:t> </a:t>
            </a:r>
            <a:r>
              <a:rPr lang="fr-BE" sz="2400" b="1" dirty="0" err="1">
                <a:solidFill>
                  <a:srgbClr val="0070C0"/>
                </a:solidFill>
                <a:latin typeface="Trebuchet MS" pitchFamily="34" charset="0"/>
              </a:rPr>
              <a:t>that</a:t>
            </a:r>
            <a:r>
              <a:rPr lang="fr-BE" sz="2400" b="1" dirty="0">
                <a:solidFill>
                  <a:srgbClr val="0070C0"/>
                </a:solidFill>
                <a:latin typeface="Trebuchet MS" pitchFamily="34" charset="0"/>
              </a:rPr>
              <a:t> </a:t>
            </a:r>
            <a:r>
              <a:rPr lang="fr-BE" sz="2400" b="1" dirty="0" err="1">
                <a:solidFill>
                  <a:srgbClr val="0070C0"/>
                </a:solidFill>
                <a:latin typeface="Trebuchet MS" pitchFamily="34" charset="0"/>
              </a:rPr>
              <a:t>requires</a:t>
            </a:r>
            <a:r>
              <a:rPr lang="fr-BE" sz="2400" b="1" dirty="0">
                <a:solidFill>
                  <a:srgbClr val="0070C0"/>
                </a:solidFill>
                <a:latin typeface="Trebuchet MS" pitchFamily="34" charset="0"/>
              </a:rPr>
              <a:t> ICT </a:t>
            </a:r>
            <a:r>
              <a:rPr lang="fr-BE" sz="2400" b="1" dirty="0" err="1">
                <a:solidFill>
                  <a:srgbClr val="0070C0"/>
                </a:solidFill>
                <a:latin typeface="Trebuchet MS" pitchFamily="34" charset="0"/>
              </a:rPr>
              <a:t>based</a:t>
            </a:r>
            <a:r>
              <a:rPr lang="fr-BE" sz="2400" b="1" dirty="0">
                <a:solidFill>
                  <a:srgbClr val="0070C0"/>
                </a:solidFill>
                <a:latin typeface="Trebuchet MS" pitchFamily="34" charset="0"/>
              </a:rPr>
              <a:t> </a:t>
            </a:r>
            <a:r>
              <a:rPr lang="fr-BE" sz="2400" b="1" dirty="0" smtClean="0">
                <a:solidFill>
                  <a:srgbClr val="0070C0"/>
                </a:solidFill>
                <a:latin typeface="Trebuchet MS" pitchFamily="34" charset="0"/>
              </a:rPr>
              <a:t>solutions</a:t>
            </a:r>
          </a:p>
          <a:p>
            <a:pPr lvl="1" algn="ctr">
              <a:spcBef>
                <a:spcPts val="300"/>
              </a:spcBef>
              <a:spcAft>
                <a:spcPts val="300"/>
              </a:spcAft>
              <a:buClr>
                <a:srgbClr val="FFCC66"/>
              </a:buClr>
              <a:defRPr/>
            </a:pPr>
            <a:r>
              <a:rPr lang="en-GB" sz="2000" b="1" dirty="0" smtClean="0">
                <a:solidFill>
                  <a:srgbClr val="0070C0"/>
                </a:solidFill>
                <a:latin typeface="Trebuchet MS" pitchFamily="34" charset="0"/>
              </a:rPr>
              <a:t>(</a:t>
            </a:r>
            <a:r>
              <a:rPr lang="en-GB" sz="2000" b="1" dirty="0">
                <a:solidFill>
                  <a:srgbClr val="0070C0"/>
                </a:solidFill>
                <a:latin typeface="Trebuchet MS" pitchFamily="34" charset="0"/>
              </a:rPr>
              <a:t>€ 4M for ICT-33 (a) and (b) together; 25 Apr 2017)</a:t>
            </a:r>
          </a:p>
          <a:p>
            <a:pPr lvl="1">
              <a:spcBef>
                <a:spcPts val="300"/>
              </a:spcBef>
              <a:spcAft>
                <a:spcPts val="300"/>
              </a:spcAft>
              <a:buClr>
                <a:srgbClr val="FFCC66"/>
              </a:buClr>
              <a:defRPr/>
            </a:pPr>
            <a:endParaRPr lang="fr-BE" sz="2400" b="1" dirty="0">
              <a:solidFill>
                <a:srgbClr val="0070C0"/>
              </a:solidFill>
              <a:latin typeface="Trebuchet MS" pitchFamily="34" charset="0"/>
            </a:endParaRPr>
          </a:p>
        </p:txBody>
      </p:sp>
      <p:sp>
        <p:nvSpPr>
          <p:cNvPr id="4" name="Slide Number Placeholder 3"/>
          <p:cNvSpPr>
            <a:spLocks noGrp="1"/>
          </p:cNvSpPr>
          <p:nvPr>
            <p:ph type="sldNum" sz="quarter" idx="11"/>
          </p:nvPr>
        </p:nvSpPr>
        <p:spPr/>
        <p:txBody>
          <a:bodyPr/>
          <a:lstStyle/>
          <a:p>
            <a:pPr>
              <a:defRPr/>
            </a:pPr>
            <a:r>
              <a:rPr lang="fr-FR" smtClean="0"/>
              <a:t>••• </a:t>
            </a:r>
            <a:fld id="{681705F4-BC3A-40F0-8E53-4C17A2EF1A60}" type="slidenum">
              <a:rPr lang="fr-FR" smtClean="0">
                <a:solidFill>
                  <a:srgbClr val="0F5494"/>
                </a:solidFill>
              </a:rPr>
              <a:pPr>
                <a:defRPr/>
              </a:pPr>
              <a:t>18</a:t>
            </a:fld>
            <a:endParaRPr lang="fr-FR">
              <a:solidFill>
                <a:srgbClr val="0F5494"/>
              </a:solidFill>
            </a:endParaRPr>
          </a:p>
        </p:txBody>
      </p:sp>
    </p:spTree>
    <p:extLst>
      <p:ext uri="{BB962C8B-B14F-4D97-AF65-F5344CB8AC3E}">
        <p14:creationId xmlns:p14="http://schemas.microsoft.com/office/powerpoint/2010/main" val="3933340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Title 1"/>
          <p:cNvSpPr>
            <a:spLocks noGrp="1"/>
          </p:cNvSpPr>
          <p:nvPr>
            <p:ph type="title"/>
          </p:nvPr>
        </p:nvSpPr>
        <p:spPr/>
        <p:txBody>
          <a:bodyPr/>
          <a:lstStyle/>
          <a:p>
            <a:pPr algn="ct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dirty="0" smtClean="0"/>
              <a:t/>
            </a:r>
            <a:br>
              <a:rPr lang="en-US" altLang="en-US" dirty="0" smtClean="0"/>
            </a:br>
            <a:r>
              <a:rPr lang="en-US" altLang="en-US" sz="2000" dirty="0" smtClean="0"/>
              <a:t/>
            </a:r>
            <a:br>
              <a:rPr lang="en-US" altLang="en-US" sz="2000" dirty="0" smtClean="0"/>
            </a:br>
            <a:r>
              <a:rPr lang="en-US" altLang="en-US" sz="2400" dirty="0" smtClean="0"/>
              <a:t/>
            </a:r>
            <a:br>
              <a:rPr lang="en-US" altLang="en-US" sz="2400" dirty="0" smtClean="0"/>
            </a:br>
            <a:r>
              <a:rPr lang="en-US" altLang="en-US" sz="2400" dirty="0" smtClean="0"/>
              <a:t/>
            </a:r>
            <a:br>
              <a:rPr lang="en-US" altLang="en-US" sz="2400" dirty="0" smtClean="0"/>
            </a:br>
            <a:r>
              <a:rPr lang="en-US" altLang="en-US" sz="2400" dirty="0" smtClean="0"/>
              <a:t/>
            </a:r>
            <a:br>
              <a:rPr lang="en-US" altLang="en-US" sz="2400" dirty="0" smtClean="0"/>
            </a:br>
            <a:r>
              <a:rPr lang="en-US" altLang="en-US" sz="2400" dirty="0" smtClean="0"/>
              <a:t/>
            </a:r>
            <a:br>
              <a:rPr lang="en-US" altLang="en-US" sz="2400" dirty="0" smtClean="0"/>
            </a:br>
            <a:r>
              <a:rPr lang="en-US" altLang="en-US" sz="2400" dirty="0" smtClean="0"/>
              <a:t/>
            </a:r>
            <a:br>
              <a:rPr lang="en-US" altLang="en-US" sz="2400" dirty="0" smtClean="0"/>
            </a:br>
            <a:r>
              <a:rPr lang="en-US" altLang="en-US" sz="2400" dirty="0" smtClean="0"/>
              <a:t/>
            </a:r>
            <a:br>
              <a:rPr lang="en-US" altLang="en-US" sz="2400" dirty="0" smtClean="0"/>
            </a:br>
            <a:r>
              <a:rPr lang="es-ES" sz="2800" dirty="0" err="1"/>
              <a:t>Moltes</a:t>
            </a:r>
            <a:r>
              <a:rPr lang="es-ES" sz="2800" dirty="0"/>
              <a:t> </a:t>
            </a:r>
            <a:r>
              <a:rPr lang="es-ES" sz="2800" dirty="0" err="1"/>
              <a:t>gràcies</a:t>
            </a:r>
            <a:r>
              <a:rPr lang="es-ES" sz="2800" dirty="0"/>
              <a:t> per la </a:t>
            </a:r>
            <a:r>
              <a:rPr lang="es-ES" sz="2800" dirty="0" err="1"/>
              <a:t>vostra</a:t>
            </a:r>
            <a:r>
              <a:rPr lang="es-ES" sz="2800" dirty="0"/>
              <a:t> </a:t>
            </a:r>
            <a:r>
              <a:rPr lang="es-ES" sz="2800" dirty="0" err="1"/>
              <a:t>atenció</a:t>
            </a:r>
            <a:r>
              <a:rPr lang="es-ES" sz="2800" dirty="0"/>
              <a:t> </a:t>
            </a:r>
            <a:r>
              <a:rPr lang="en-US" altLang="en-US" sz="2800" dirty="0" smtClean="0"/>
              <a:t> </a:t>
            </a:r>
            <a:r>
              <a:rPr lang="en-US" altLang="en-US" sz="2800" dirty="0" smtClean="0"/>
              <a:t/>
            </a:r>
            <a:br>
              <a:rPr lang="en-US" altLang="en-US" sz="2800" dirty="0" smtClean="0"/>
            </a:br>
            <a:r>
              <a:rPr lang="en-US" altLang="en-US" sz="2800" dirty="0" smtClean="0"/>
              <a:t/>
            </a:r>
            <a:br>
              <a:rPr lang="en-US" altLang="en-US" sz="2800" dirty="0" smtClean="0"/>
            </a:br>
            <a:r>
              <a:rPr lang="en-GB" altLang="en-US" sz="1800" dirty="0" smtClean="0"/>
              <a:t>Massimiliano Dragoni</a:t>
            </a:r>
            <a:r>
              <a:rPr lang="en-GB" altLang="en-US" sz="1800" dirty="0" smtClean="0"/>
              <a:t/>
            </a:r>
            <a:br>
              <a:rPr lang="en-GB" altLang="en-US" sz="1800" dirty="0" smtClean="0"/>
            </a:br>
            <a:r>
              <a:rPr lang="en-GB" altLang="en-US" sz="1800" dirty="0" smtClean="0"/>
              <a:t>Innovation </a:t>
            </a:r>
            <a:r>
              <a:rPr lang="en-GB" altLang="en-US" sz="1800" dirty="0" smtClean="0"/>
              <a:t>Unit</a:t>
            </a:r>
            <a:r>
              <a:rPr lang="en-GB" altLang="en-US" sz="1800" dirty="0" smtClean="0"/>
              <a:t/>
            </a:r>
            <a:br>
              <a:rPr lang="en-GB" altLang="en-US" sz="1800" dirty="0" smtClean="0"/>
            </a:br>
            <a:r>
              <a:rPr lang="en-GB" altLang="en-US" sz="1800" dirty="0" smtClean="0"/>
              <a:t>DG CNECT</a:t>
            </a:r>
            <a:br>
              <a:rPr lang="en-GB" altLang="en-US" sz="1800" dirty="0" smtClean="0"/>
            </a:br>
            <a:r>
              <a:rPr lang="en-GB" altLang="en-US" sz="1800" dirty="0" smtClean="0"/>
              <a:t>European Commission</a:t>
            </a:r>
            <a:br>
              <a:rPr lang="en-GB" altLang="en-US" sz="1800" dirty="0" smtClean="0"/>
            </a:br>
            <a:r>
              <a:rPr lang="en-GB" altLang="en-US" sz="1800" dirty="0" smtClean="0">
                <a:hlinkClick r:id="rId3"/>
              </a:rPr>
              <a:t>massimiliano.dragoni@ec.europa.eu</a:t>
            </a:r>
            <a:r>
              <a:rPr lang="en-GB" altLang="en-US" sz="1800" dirty="0" smtClean="0"/>
              <a:t/>
            </a:r>
            <a:br>
              <a:rPr lang="en-GB" altLang="en-US" sz="1800" dirty="0" smtClean="0"/>
            </a:br>
            <a:r>
              <a:rPr lang="en-US" altLang="en-US" sz="1800" dirty="0" smtClean="0"/>
              <a:t/>
            </a:r>
            <a:br>
              <a:rPr lang="en-US" altLang="en-US" sz="1800" dirty="0" smtClean="0"/>
            </a:br>
            <a:endParaRPr lang="en-GB" altLang="en-US" sz="1800" dirty="0" smtClean="0"/>
          </a:p>
        </p:txBody>
      </p:sp>
      <p:pic>
        <p:nvPicPr>
          <p:cNvPr id="166915"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4438" y="1362075"/>
            <a:ext cx="4635500" cy="25717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lgn="ctr">
                <a:solidFill>
                  <a:schemeClr val="tx1"/>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10DFE1C0-9D08-4FA1-8D84-3281E04E5794}" type="slidenum">
              <a:rPr lang="en-GB" smtClean="0"/>
              <a:pPr>
                <a:defRPr/>
              </a:pPr>
              <a:t>19</a:t>
            </a:fld>
            <a:endParaRPr lang="en-GB"/>
          </a:p>
        </p:txBody>
      </p:sp>
    </p:spTree>
    <p:extLst>
      <p:ext uri="{BB962C8B-B14F-4D97-AF65-F5344CB8AC3E}">
        <p14:creationId xmlns:p14="http://schemas.microsoft.com/office/powerpoint/2010/main" val="1775068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339850"/>
            <a:ext cx="8229600" cy="4825454"/>
          </a:xfrm>
        </p:spPr>
        <p:txBody>
          <a:bodyPr/>
          <a:lstStyle/>
          <a:p>
            <a:pPr algn="ctr"/>
            <a:r>
              <a:rPr lang="fr-BE" sz="3600" dirty="0" smtClean="0"/>
              <a:t>H2020 </a:t>
            </a:r>
            <a:r>
              <a:rPr lang="fr-BE" sz="3600" dirty="0" err="1" smtClean="0"/>
              <a:t>Requirements</a:t>
            </a:r>
            <a:r>
              <a:rPr lang="fr-BE" sz="3600" dirty="0" smtClean="0"/>
              <a:t> for </a:t>
            </a:r>
            <a:br>
              <a:rPr lang="fr-BE" sz="3600" dirty="0" smtClean="0"/>
            </a:br>
            <a:r>
              <a:rPr lang="fr-BE" sz="3600" dirty="0" smtClean="0"/>
              <a:t>PCP /PPI actions </a:t>
            </a:r>
            <a:endParaRPr lang="en-GB" sz="3600" dirty="0"/>
          </a:p>
        </p:txBody>
      </p:sp>
      <p:sp>
        <p:nvSpPr>
          <p:cNvPr id="4" name="Slide Number Placeholder 3"/>
          <p:cNvSpPr>
            <a:spLocks noGrp="1"/>
          </p:cNvSpPr>
          <p:nvPr>
            <p:ph type="sldNum" sz="quarter" idx="12"/>
          </p:nvPr>
        </p:nvSpPr>
        <p:spPr/>
        <p:txBody>
          <a:bodyPr/>
          <a:lstStyle/>
          <a:p>
            <a:pPr>
              <a:defRPr/>
            </a:pPr>
            <a:fld id="{14F2CAAD-B343-4146-BE5B-E99CCFF75F9C}" type="slidenum">
              <a:rPr lang="en-GB" smtClean="0"/>
              <a:pPr>
                <a:defRPr/>
              </a:pPr>
              <a:t>2</a:t>
            </a:fld>
            <a:endParaRPr lang="en-GB"/>
          </a:p>
        </p:txBody>
      </p:sp>
    </p:spTree>
    <p:extLst>
      <p:ext uri="{BB962C8B-B14F-4D97-AF65-F5344CB8AC3E}">
        <p14:creationId xmlns:p14="http://schemas.microsoft.com/office/powerpoint/2010/main" val="2803857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052735"/>
            <a:ext cx="8229600" cy="720081"/>
          </a:xfrm>
        </p:spPr>
        <p:txBody>
          <a:bodyPr/>
          <a:lstStyle/>
          <a:p>
            <a:pPr algn="ctr"/>
            <a:r>
              <a:rPr lang="fr-BE" sz="2200" dirty="0" smtClean="0"/>
              <a:t>Participation</a:t>
            </a:r>
            <a:r>
              <a:rPr lang="fr-BE" sz="2400" dirty="0" smtClean="0"/>
              <a:t> </a:t>
            </a:r>
            <a:r>
              <a:rPr lang="fr-BE" sz="2400" dirty="0" err="1"/>
              <a:t>R</a:t>
            </a:r>
            <a:r>
              <a:rPr lang="fr-BE" sz="2400" dirty="0" err="1" smtClean="0"/>
              <a:t>equirements</a:t>
            </a:r>
            <a:r>
              <a:rPr lang="fr-BE" sz="2400" dirty="0" smtClean="0"/>
              <a:t> </a:t>
            </a:r>
            <a:endParaRPr lang="en-GB" sz="2400" dirty="0"/>
          </a:p>
        </p:txBody>
      </p:sp>
      <p:sp>
        <p:nvSpPr>
          <p:cNvPr id="4" name="Slide Number Placeholder 3"/>
          <p:cNvSpPr>
            <a:spLocks noGrp="1"/>
          </p:cNvSpPr>
          <p:nvPr>
            <p:ph type="sldNum" sz="quarter" idx="12"/>
          </p:nvPr>
        </p:nvSpPr>
        <p:spPr/>
        <p:txBody>
          <a:bodyPr/>
          <a:lstStyle/>
          <a:p>
            <a:pPr>
              <a:defRPr/>
            </a:pPr>
            <a:fld id="{14F2CAAD-B343-4146-BE5B-E99CCFF75F9C}" type="slidenum">
              <a:rPr lang="en-GB" smtClean="0"/>
              <a:pPr>
                <a:defRPr/>
              </a:pPr>
              <a:t>3</a:t>
            </a:fld>
            <a:endParaRPr lang="en-GB"/>
          </a:p>
        </p:txBody>
      </p:sp>
      <p:sp>
        <p:nvSpPr>
          <p:cNvPr id="5" name="Content Placeholder 2"/>
          <p:cNvSpPr txBox="1">
            <a:spLocks/>
          </p:cNvSpPr>
          <p:nvPr/>
        </p:nvSpPr>
        <p:spPr bwMode="auto">
          <a:xfrm>
            <a:off x="0" y="1695178"/>
            <a:ext cx="9324528" cy="5256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F5494"/>
              </a:buClr>
              <a:buFont typeface="Wingdings" pitchFamily="2" charset="2"/>
              <a:buChar char="q"/>
              <a:defRPr sz="2800">
                <a:solidFill>
                  <a:srgbClr val="0F5494"/>
                </a:solidFill>
                <a:latin typeface="+mn-lt"/>
                <a:ea typeface="+mn-ea"/>
                <a:cs typeface="+mn-cs"/>
              </a:defRPr>
            </a:lvl1pPr>
            <a:lvl2pPr marL="742950" indent="-285750" algn="l" rtl="0" eaLnBrk="0" fontAlgn="base" hangingPunct="0">
              <a:spcBef>
                <a:spcPct val="20000"/>
              </a:spcBef>
              <a:spcAft>
                <a:spcPct val="0"/>
              </a:spcAft>
              <a:buClr>
                <a:srgbClr val="0F5494"/>
              </a:buClr>
              <a:buChar char="–"/>
              <a:defRPr sz="2400">
                <a:solidFill>
                  <a:srgbClr val="0F5494"/>
                </a:solidFill>
                <a:latin typeface="+mn-lt"/>
              </a:defRPr>
            </a:lvl2pPr>
            <a:lvl3pPr marL="1143000" indent="-228600" algn="l" rtl="0" eaLnBrk="0" fontAlgn="base" hangingPunct="0">
              <a:spcBef>
                <a:spcPct val="20000"/>
              </a:spcBef>
              <a:spcAft>
                <a:spcPct val="0"/>
              </a:spcAft>
              <a:buClr>
                <a:srgbClr val="0F5494"/>
              </a:buClr>
              <a:buChar char="•"/>
              <a:defRPr sz="2000">
                <a:solidFill>
                  <a:srgbClr val="0F5494"/>
                </a:solidFill>
                <a:latin typeface="+mn-lt"/>
              </a:defRPr>
            </a:lvl3pPr>
            <a:lvl4pPr marL="1562100" indent="-228600" algn="l" rtl="0" eaLnBrk="0" fontAlgn="base" hangingPunct="0">
              <a:spcBef>
                <a:spcPct val="20000"/>
              </a:spcBef>
              <a:spcAft>
                <a:spcPct val="0"/>
              </a:spcAft>
              <a:buClr>
                <a:srgbClr val="0F5494"/>
              </a:buClr>
              <a:buChar char="–"/>
              <a:defRPr sz="1800">
                <a:solidFill>
                  <a:srgbClr val="0F5494"/>
                </a:solidFill>
                <a:latin typeface="+mn-lt"/>
              </a:defRPr>
            </a:lvl4pPr>
            <a:lvl5pPr marL="1981200" indent="-228600" algn="l" rtl="0" eaLnBrk="0" fontAlgn="base" hangingPunct="0">
              <a:spcBef>
                <a:spcPct val="20000"/>
              </a:spcBef>
              <a:spcAft>
                <a:spcPct val="0"/>
              </a:spcAft>
              <a:buClr>
                <a:srgbClr val="0F5494"/>
              </a:buClr>
              <a:buChar char="»"/>
              <a:defRPr sz="1800">
                <a:solidFill>
                  <a:srgbClr val="0F5494"/>
                </a:solidFill>
                <a:latin typeface="+mn-lt"/>
              </a:defRPr>
            </a:lvl5pPr>
            <a:lvl6pPr marL="2438400" indent="-228600" algn="l" rtl="0" fontAlgn="base">
              <a:spcBef>
                <a:spcPct val="20000"/>
              </a:spcBef>
              <a:spcAft>
                <a:spcPct val="0"/>
              </a:spcAft>
              <a:buClr>
                <a:srgbClr val="0F5494"/>
              </a:buClr>
              <a:buChar char="»"/>
              <a:defRPr sz="1800">
                <a:solidFill>
                  <a:srgbClr val="0F5494"/>
                </a:solidFill>
                <a:latin typeface="+mn-lt"/>
              </a:defRPr>
            </a:lvl6pPr>
            <a:lvl7pPr marL="2895600" indent="-228600" algn="l" rtl="0" fontAlgn="base">
              <a:spcBef>
                <a:spcPct val="20000"/>
              </a:spcBef>
              <a:spcAft>
                <a:spcPct val="0"/>
              </a:spcAft>
              <a:buClr>
                <a:srgbClr val="0F5494"/>
              </a:buClr>
              <a:buChar char="»"/>
              <a:defRPr sz="1800">
                <a:solidFill>
                  <a:srgbClr val="0F5494"/>
                </a:solidFill>
                <a:latin typeface="+mn-lt"/>
              </a:defRPr>
            </a:lvl7pPr>
            <a:lvl8pPr marL="3352800" indent="-228600" algn="l" rtl="0" fontAlgn="base">
              <a:spcBef>
                <a:spcPct val="20000"/>
              </a:spcBef>
              <a:spcAft>
                <a:spcPct val="0"/>
              </a:spcAft>
              <a:buClr>
                <a:srgbClr val="0F5494"/>
              </a:buClr>
              <a:buChar char="»"/>
              <a:defRPr sz="1800">
                <a:solidFill>
                  <a:srgbClr val="0F5494"/>
                </a:solidFill>
                <a:latin typeface="+mn-lt"/>
              </a:defRPr>
            </a:lvl8pPr>
            <a:lvl9pPr marL="3810000" indent="-228600" algn="l" rtl="0" fontAlgn="base">
              <a:spcBef>
                <a:spcPct val="20000"/>
              </a:spcBef>
              <a:spcAft>
                <a:spcPct val="0"/>
              </a:spcAft>
              <a:buClr>
                <a:srgbClr val="0F5494"/>
              </a:buClr>
              <a:buChar char="»"/>
              <a:defRPr sz="1800">
                <a:solidFill>
                  <a:srgbClr val="0F5494"/>
                </a:solidFill>
                <a:latin typeface="+mn-lt"/>
              </a:defRPr>
            </a:lvl9pPr>
          </a:lstStyle>
          <a:p>
            <a:pPr marL="361950" marR="0" lvl="2" indent="-361950" algn="l" defTabSz="914400" rtl="0" eaLnBrk="0" fontAlgn="base" latinLnBrk="0" hangingPunct="0">
              <a:lnSpc>
                <a:spcPct val="100000"/>
              </a:lnSpc>
              <a:spcBef>
                <a:spcPct val="0"/>
              </a:spcBef>
              <a:spcAft>
                <a:spcPts val="300"/>
              </a:spcAft>
              <a:buClr>
                <a:srgbClr val="0F5494"/>
              </a:buClr>
              <a:buSzTx/>
              <a:buFont typeface="Wingdings" pitchFamily="2" charset="2"/>
              <a:buChar char="q"/>
              <a:tabLst/>
              <a:defRPr/>
            </a:pPr>
            <a:r>
              <a:rPr kumimoji="0" lang="en-GB" altLang="en-US" b="0" i="0" u="none" strike="noStrike" kern="0" cap="none" spc="0" normalizeH="0" baseline="0" noProof="0" dirty="0" smtClean="0">
                <a:ln>
                  <a:noFill/>
                </a:ln>
                <a:solidFill>
                  <a:srgbClr val="000000"/>
                </a:solidFill>
                <a:effectLst/>
                <a:uLnTx/>
                <a:uFillTx/>
                <a:latin typeface="Verdana"/>
              </a:rPr>
              <a:t>Minimum of 3 independent participants from 3 different MS or AC, of which minimum 2 public procurers (buyers group) from 2 different MS or AC</a:t>
            </a:r>
          </a:p>
          <a:p>
            <a:pPr marL="541338" marR="0" lvl="3" indent="-185738" algn="l" defTabSz="914400" rtl="0" eaLnBrk="0" fontAlgn="base" latinLnBrk="0" hangingPunct="0">
              <a:lnSpc>
                <a:spcPct val="100000"/>
              </a:lnSpc>
              <a:spcBef>
                <a:spcPct val="0"/>
              </a:spcBef>
              <a:spcAft>
                <a:spcPts val="300"/>
              </a:spcAft>
              <a:buClr>
                <a:srgbClr val="0F5494"/>
              </a:buClr>
              <a:buSzTx/>
              <a:buFont typeface="Wingdings" pitchFamily="2" charset="2"/>
              <a:buChar char="§"/>
              <a:tabLst/>
              <a:defRPr/>
            </a:pPr>
            <a:r>
              <a:rPr kumimoji="0" lang="en-GB" altLang="en-US" sz="2000" b="0" i="0" u="none" strike="noStrike" kern="0" cap="none" spc="0" normalizeH="0" baseline="0" noProof="0" dirty="0" smtClean="0">
                <a:ln>
                  <a:noFill/>
                </a:ln>
                <a:solidFill>
                  <a:srgbClr val="003399"/>
                </a:solidFill>
                <a:effectLst/>
                <a:uLnTx/>
                <a:uFillTx/>
                <a:latin typeface="Verdana"/>
              </a:rPr>
              <a:t>Public procurers are contracting authorities or contracting entities </a:t>
            </a:r>
            <a:r>
              <a:rPr kumimoji="0" lang="en-GB" altLang="en-US" sz="2000" b="0" i="0" u="none" strike="noStrike" kern="0" cap="none" spc="0" normalizeH="0" baseline="0" noProof="0" smtClean="0">
                <a:ln>
                  <a:noFill/>
                </a:ln>
                <a:solidFill>
                  <a:srgbClr val="003399"/>
                </a:solidFill>
                <a:effectLst/>
                <a:uLnTx/>
                <a:uFillTx/>
                <a:latin typeface="Verdana"/>
              </a:rPr>
              <a:t>as defined </a:t>
            </a:r>
            <a:r>
              <a:rPr kumimoji="0" lang="en-GB" altLang="en-US" sz="2000" b="0" i="0" u="none" strike="noStrike" kern="0" cap="none" spc="0" normalizeH="0" baseline="0" noProof="0" dirty="0" smtClean="0">
                <a:ln>
                  <a:noFill/>
                </a:ln>
                <a:solidFill>
                  <a:srgbClr val="003399"/>
                </a:solidFill>
                <a:effectLst/>
                <a:uLnTx/>
                <a:uFillTx/>
                <a:latin typeface="Verdana"/>
              </a:rPr>
              <a:t>in the EU public procurement directives</a:t>
            </a:r>
          </a:p>
          <a:p>
            <a:pPr marL="361950" marR="0" lvl="2" indent="-361950" algn="l" defTabSz="914400" rtl="0" eaLnBrk="0" fontAlgn="base" latinLnBrk="0" hangingPunct="0">
              <a:lnSpc>
                <a:spcPct val="100000"/>
              </a:lnSpc>
              <a:spcBef>
                <a:spcPts val="600"/>
              </a:spcBef>
              <a:spcAft>
                <a:spcPts val="300"/>
              </a:spcAft>
              <a:buClr>
                <a:srgbClr val="0F5494"/>
              </a:buClr>
              <a:buSzTx/>
              <a:buFont typeface="Wingdings" pitchFamily="2" charset="2"/>
              <a:buChar char="q"/>
              <a:tabLst/>
              <a:defRPr/>
            </a:pPr>
            <a:r>
              <a:rPr kumimoji="0" lang="en-GB" altLang="en-US" b="0" i="0" u="none" strike="noStrike" kern="0" cap="none" spc="0" normalizeH="0" baseline="0" noProof="0" dirty="0" smtClean="0">
                <a:ln>
                  <a:noFill/>
                </a:ln>
                <a:solidFill>
                  <a:srgbClr val="000000"/>
                </a:solidFill>
                <a:effectLst/>
                <a:uLnTx/>
                <a:uFillTx/>
                <a:latin typeface="Verdana"/>
              </a:rPr>
              <a:t>They can be complemented by other types of procurers that are providing services of public interest and share the same need to procure R&amp;D or innovative solutions</a:t>
            </a:r>
          </a:p>
          <a:p>
            <a:pPr marL="541338" marR="0" lvl="3" indent="-185738" algn="l" defTabSz="914400" rtl="0" eaLnBrk="0" fontAlgn="base" latinLnBrk="0" hangingPunct="0">
              <a:lnSpc>
                <a:spcPct val="100000"/>
              </a:lnSpc>
              <a:spcBef>
                <a:spcPct val="0"/>
              </a:spcBef>
              <a:spcAft>
                <a:spcPts val="300"/>
              </a:spcAft>
              <a:buClr>
                <a:srgbClr val="0F5494"/>
              </a:buClr>
              <a:buSzTx/>
              <a:buFont typeface="Wingdings" pitchFamily="2" charset="2"/>
              <a:buChar char="§"/>
              <a:tabLst/>
              <a:defRPr/>
            </a:pPr>
            <a:r>
              <a:rPr kumimoji="0" lang="en-GB" altLang="en-US" sz="2000" b="0" i="0" u="none" strike="noStrike" kern="0" cap="none" spc="0" normalizeH="0" baseline="0" noProof="0" dirty="0" smtClean="0">
                <a:ln>
                  <a:noFill/>
                </a:ln>
                <a:solidFill>
                  <a:srgbClr val="003399"/>
                </a:solidFill>
                <a:effectLst/>
                <a:uLnTx/>
                <a:uFillTx/>
                <a:latin typeface="Verdana"/>
              </a:rPr>
              <a:t>E.g. NGOs or private procurers</a:t>
            </a:r>
          </a:p>
          <a:p>
            <a:pPr marL="361950" marR="0" lvl="2" indent="-361950" algn="l" defTabSz="914400" rtl="0" eaLnBrk="0" fontAlgn="base" latinLnBrk="0" hangingPunct="0">
              <a:lnSpc>
                <a:spcPct val="100000"/>
              </a:lnSpc>
              <a:spcBef>
                <a:spcPts val="600"/>
              </a:spcBef>
              <a:spcAft>
                <a:spcPts val="300"/>
              </a:spcAft>
              <a:buClr>
                <a:srgbClr val="0F5494"/>
              </a:buClr>
              <a:buSzTx/>
              <a:buFont typeface="Wingdings" pitchFamily="2" charset="2"/>
              <a:buChar char="q"/>
              <a:tabLst/>
              <a:defRPr/>
            </a:pPr>
            <a:r>
              <a:rPr kumimoji="0" lang="en-GB" altLang="en-US" b="0" i="0" u="none" strike="noStrike" kern="0" cap="none" spc="0" normalizeH="0" baseline="0" noProof="0" dirty="0" smtClean="0">
                <a:ln>
                  <a:noFill/>
                </a:ln>
                <a:solidFill>
                  <a:srgbClr val="000000"/>
                </a:solidFill>
                <a:effectLst/>
                <a:uLnTx/>
                <a:uFillTx/>
                <a:latin typeface="Verdana"/>
              </a:rPr>
              <a:t>Other entities may participate as direct beneficiaries on condition that they add value to the action, are not potential suppliers of solutions sought for by the PCP and have no other type of conflict of interest</a:t>
            </a:r>
          </a:p>
          <a:p>
            <a:pPr marL="541338" marR="0" lvl="3" indent="-185738" algn="l" defTabSz="914400" rtl="0" eaLnBrk="0" fontAlgn="base" latinLnBrk="0" hangingPunct="0">
              <a:lnSpc>
                <a:spcPct val="100000"/>
              </a:lnSpc>
              <a:spcBef>
                <a:spcPct val="0"/>
              </a:spcBef>
              <a:spcAft>
                <a:spcPts val="300"/>
              </a:spcAft>
              <a:buClr>
                <a:srgbClr val="0F5494"/>
              </a:buClr>
              <a:buSzTx/>
              <a:buFont typeface="Wingdings" pitchFamily="2" charset="2"/>
              <a:buChar char="§"/>
              <a:tabLst/>
              <a:defRPr/>
            </a:pPr>
            <a:r>
              <a:rPr kumimoji="0" lang="en-GB" altLang="en-US" sz="2000" b="0" i="0" u="none" strike="noStrike" kern="0" cap="none" spc="0" normalizeH="0" baseline="0" noProof="0" dirty="0" smtClean="0">
                <a:ln>
                  <a:noFill/>
                </a:ln>
                <a:solidFill>
                  <a:srgbClr val="003399"/>
                </a:solidFill>
                <a:effectLst/>
                <a:uLnTx/>
                <a:uFillTx/>
                <a:latin typeface="Verdana"/>
              </a:rPr>
              <a:t>Assisting the procurers in the preparation, implementation and follow-up</a:t>
            </a:r>
          </a:p>
        </p:txBody>
      </p:sp>
    </p:spTree>
    <p:extLst>
      <p:ext uri="{BB962C8B-B14F-4D97-AF65-F5344CB8AC3E}">
        <p14:creationId xmlns:p14="http://schemas.microsoft.com/office/powerpoint/2010/main" val="2141160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
            <a:ext cx="8445376" cy="692696"/>
          </a:xfrm>
        </p:spPr>
        <p:txBody>
          <a:bodyPr/>
          <a:lstStyle/>
          <a:p>
            <a:r>
              <a:rPr lang="fr-BE" sz="2200" dirty="0" err="1" smtClean="0">
                <a:solidFill>
                  <a:schemeClr val="bg1"/>
                </a:solidFill>
              </a:rPr>
              <a:t>Roles</a:t>
            </a:r>
            <a:r>
              <a:rPr lang="fr-BE" sz="2200" dirty="0" smtClean="0">
                <a:solidFill>
                  <a:schemeClr val="bg1"/>
                </a:solidFill>
              </a:rPr>
              <a:t> </a:t>
            </a:r>
            <a:endParaRPr lang="en-GB" sz="2200" dirty="0">
              <a:solidFill>
                <a:schemeClr val="bg1"/>
              </a:solidFill>
            </a:endParaRPr>
          </a:p>
        </p:txBody>
      </p:sp>
      <p:sp>
        <p:nvSpPr>
          <p:cNvPr id="4" name="Slide Number Placeholder 3"/>
          <p:cNvSpPr>
            <a:spLocks noGrp="1"/>
          </p:cNvSpPr>
          <p:nvPr>
            <p:ph type="sldNum" sz="quarter" idx="12"/>
          </p:nvPr>
        </p:nvSpPr>
        <p:spPr/>
        <p:txBody>
          <a:bodyPr/>
          <a:lstStyle/>
          <a:p>
            <a:pPr>
              <a:defRPr/>
            </a:pPr>
            <a:fld id="{14F2CAAD-B343-4146-BE5B-E99CCFF75F9C}" type="slidenum">
              <a:rPr lang="en-GB" smtClean="0"/>
              <a:pPr>
                <a:defRPr/>
              </a:pPr>
              <a:t>4</a:t>
            </a:fld>
            <a:endParaRPr lang="en-GB"/>
          </a:p>
        </p:txBody>
      </p:sp>
      <p:sp>
        <p:nvSpPr>
          <p:cNvPr id="6" name="Content Placeholder 2"/>
          <p:cNvSpPr txBox="1">
            <a:spLocks/>
          </p:cNvSpPr>
          <p:nvPr/>
        </p:nvSpPr>
        <p:spPr bwMode="auto">
          <a:xfrm>
            <a:off x="179512" y="1268760"/>
            <a:ext cx="8964488"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F5494"/>
              </a:buClr>
              <a:buFont typeface="Wingdings" pitchFamily="2" charset="2"/>
              <a:buChar char="q"/>
              <a:defRPr sz="2800">
                <a:solidFill>
                  <a:srgbClr val="0F5494"/>
                </a:solidFill>
                <a:latin typeface="+mn-lt"/>
                <a:ea typeface="+mn-ea"/>
                <a:cs typeface="+mn-cs"/>
              </a:defRPr>
            </a:lvl1pPr>
            <a:lvl2pPr marL="742950" indent="-285750" algn="l" rtl="0" eaLnBrk="0" fontAlgn="base" hangingPunct="0">
              <a:spcBef>
                <a:spcPct val="20000"/>
              </a:spcBef>
              <a:spcAft>
                <a:spcPct val="0"/>
              </a:spcAft>
              <a:buClr>
                <a:srgbClr val="0F5494"/>
              </a:buClr>
              <a:buChar char="–"/>
              <a:defRPr sz="2400">
                <a:solidFill>
                  <a:srgbClr val="0F5494"/>
                </a:solidFill>
                <a:latin typeface="+mn-lt"/>
              </a:defRPr>
            </a:lvl2pPr>
            <a:lvl3pPr marL="1143000" indent="-228600" algn="l" rtl="0" eaLnBrk="0" fontAlgn="base" hangingPunct="0">
              <a:spcBef>
                <a:spcPct val="20000"/>
              </a:spcBef>
              <a:spcAft>
                <a:spcPct val="0"/>
              </a:spcAft>
              <a:buClr>
                <a:srgbClr val="0F5494"/>
              </a:buClr>
              <a:buChar char="•"/>
              <a:defRPr sz="2000">
                <a:solidFill>
                  <a:srgbClr val="0F5494"/>
                </a:solidFill>
                <a:latin typeface="+mn-lt"/>
              </a:defRPr>
            </a:lvl3pPr>
            <a:lvl4pPr marL="1562100" indent="-228600" algn="l" rtl="0" eaLnBrk="0" fontAlgn="base" hangingPunct="0">
              <a:spcBef>
                <a:spcPct val="20000"/>
              </a:spcBef>
              <a:spcAft>
                <a:spcPct val="0"/>
              </a:spcAft>
              <a:buClr>
                <a:srgbClr val="0F5494"/>
              </a:buClr>
              <a:buChar char="–"/>
              <a:defRPr sz="1800">
                <a:solidFill>
                  <a:srgbClr val="0F5494"/>
                </a:solidFill>
                <a:latin typeface="+mn-lt"/>
              </a:defRPr>
            </a:lvl4pPr>
            <a:lvl5pPr marL="1981200" indent="-228600" algn="l" rtl="0" eaLnBrk="0" fontAlgn="base" hangingPunct="0">
              <a:spcBef>
                <a:spcPct val="20000"/>
              </a:spcBef>
              <a:spcAft>
                <a:spcPct val="0"/>
              </a:spcAft>
              <a:buClr>
                <a:srgbClr val="0F5494"/>
              </a:buClr>
              <a:buChar char="»"/>
              <a:defRPr sz="1800">
                <a:solidFill>
                  <a:srgbClr val="0F5494"/>
                </a:solidFill>
                <a:latin typeface="+mn-lt"/>
              </a:defRPr>
            </a:lvl5pPr>
            <a:lvl6pPr marL="2438400" indent="-228600" algn="l" rtl="0" fontAlgn="base">
              <a:spcBef>
                <a:spcPct val="20000"/>
              </a:spcBef>
              <a:spcAft>
                <a:spcPct val="0"/>
              </a:spcAft>
              <a:buClr>
                <a:srgbClr val="0F5494"/>
              </a:buClr>
              <a:buChar char="»"/>
              <a:defRPr sz="1800">
                <a:solidFill>
                  <a:srgbClr val="0F5494"/>
                </a:solidFill>
                <a:latin typeface="+mn-lt"/>
              </a:defRPr>
            </a:lvl6pPr>
            <a:lvl7pPr marL="2895600" indent="-228600" algn="l" rtl="0" fontAlgn="base">
              <a:spcBef>
                <a:spcPct val="20000"/>
              </a:spcBef>
              <a:spcAft>
                <a:spcPct val="0"/>
              </a:spcAft>
              <a:buClr>
                <a:srgbClr val="0F5494"/>
              </a:buClr>
              <a:buChar char="»"/>
              <a:defRPr sz="1800">
                <a:solidFill>
                  <a:srgbClr val="0F5494"/>
                </a:solidFill>
                <a:latin typeface="+mn-lt"/>
              </a:defRPr>
            </a:lvl7pPr>
            <a:lvl8pPr marL="3352800" indent="-228600" algn="l" rtl="0" fontAlgn="base">
              <a:spcBef>
                <a:spcPct val="20000"/>
              </a:spcBef>
              <a:spcAft>
                <a:spcPct val="0"/>
              </a:spcAft>
              <a:buClr>
                <a:srgbClr val="0F5494"/>
              </a:buClr>
              <a:buChar char="»"/>
              <a:defRPr sz="1800">
                <a:solidFill>
                  <a:srgbClr val="0F5494"/>
                </a:solidFill>
                <a:latin typeface="+mn-lt"/>
              </a:defRPr>
            </a:lvl8pPr>
            <a:lvl9pPr marL="3810000" indent="-228600" algn="l" rtl="0" fontAlgn="base">
              <a:spcBef>
                <a:spcPct val="20000"/>
              </a:spcBef>
              <a:spcAft>
                <a:spcPct val="0"/>
              </a:spcAft>
              <a:buClr>
                <a:srgbClr val="0F5494"/>
              </a:buClr>
              <a:buChar char="»"/>
              <a:defRPr sz="1800">
                <a:solidFill>
                  <a:srgbClr val="0F5494"/>
                </a:solidFill>
                <a:latin typeface="+mn-lt"/>
              </a:defRPr>
            </a:lvl9pPr>
          </a:lstStyle>
          <a:p>
            <a:pPr marL="361950" marR="0" lvl="2" indent="-361950" algn="l" defTabSz="914400" rtl="0" eaLnBrk="0" fontAlgn="base" latinLnBrk="0" hangingPunct="0">
              <a:lnSpc>
                <a:spcPct val="100000"/>
              </a:lnSpc>
              <a:spcBef>
                <a:spcPct val="0"/>
              </a:spcBef>
              <a:spcAft>
                <a:spcPts val="300"/>
              </a:spcAft>
              <a:buClr>
                <a:srgbClr val="0F5494"/>
              </a:buClr>
              <a:buSzTx/>
              <a:buFont typeface="Wingdings" pitchFamily="2" charset="2"/>
              <a:buChar char="q"/>
              <a:tabLst/>
              <a:defRPr/>
            </a:pPr>
            <a:r>
              <a:rPr kumimoji="0" lang="en-GB" altLang="en-US" sz="1600" b="0" i="0" u="none" strike="noStrike" kern="0" cap="none" spc="0" normalizeH="0" baseline="0" noProof="0" dirty="0" smtClean="0">
                <a:ln>
                  <a:noFill/>
                </a:ln>
                <a:solidFill>
                  <a:srgbClr val="000000"/>
                </a:solidFill>
                <a:effectLst/>
                <a:uLnTx/>
                <a:uFillTx/>
                <a:latin typeface="Verdana"/>
              </a:rPr>
              <a:t>Beneficiaries</a:t>
            </a:r>
          </a:p>
          <a:p>
            <a:pPr marL="285750" lvl="2" indent="-285750">
              <a:spcBef>
                <a:spcPct val="0"/>
              </a:spcBef>
              <a:spcAft>
                <a:spcPts val="300"/>
              </a:spcAft>
              <a:buFont typeface="Wingdings" panose="05000000000000000000" pitchFamily="2" charset="2"/>
              <a:buChar char="§"/>
              <a:defRPr/>
            </a:pPr>
            <a:r>
              <a:rPr lang="fr-BE" altLang="en-US" sz="1600" kern="0" dirty="0">
                <a:solidFill>
                  <a:srgbClr val="003399"/>
                </a:solidFill>
                <a:latin typeface="Verdana"/>
              </a:rPr>
              <a:t>     All </a:t>
            </a:r>
            <a:r>
              <a:rPr lang="fr-BE" altLang="en-US" sz="1600" kern="0" dirty="0" err="1">
                <a:solidFill>
                  <a:srgbClr val="003399"/>
                </a:solidFill>
                <a:latin typeface="Verdana"/>
              </a:rPr>
              <a:t>partners</a:t>
            </a:r>
            <a:r>
              <a:rPr lang="fr-BE" altLang="en-US" sz="1600" kern="0" dirty="0">
                <a:solidFill>
                  <a:srgbClr val="003399"/>
                </a:solidFill>
                <a:latin typeface="Verdana"/>
              </a:rPr>
              <a:t> in the consortium</a:t>
            </a:r>
            <a:endParaRPr lang="en-GB" altLang="en-US" sz="1600" kern="0" dirty="0">
              <a:solidFill>
                <a:srgbClr val="003399"/>
              </a:solidFill>
              <a:latin typeface="Verdana"/>
            </a:endParaRPr>
          </a:p>
          <a:p>
            <a:pPr marL="361950" marR="0" lvl="2" indent="-361950" algn="l" defTabSz="914400" rtl="0" eaLnBrk="0" fontAlgn="base" latinLnBrk="0" hangingPunct="0">
              <a:lnSpc>
                <a:spcPct val="100000"/>
              </a:lnSpc>
              <a:spcBef>
                <a:spcPct val="0"/>
              </a:spcBef>
              <a:spcAft>
                <a:spcPts val="300"/>
              </a:spcAft>
              <a:buClr>
                <a:srgbClr val="0F5494"/>
              </a:buClr>
              <a:buSzTx/>
              <a:buFont typeface="Wingdings" pitchFamily="2" charset="2"/>
              <a:buChar char="q"/>
              <a:tabLst/>
              <a:defRPr/>
            </a:pPr>
            <a:endParaRPr lang="en-GB" altLang="en-US" sz="1600" kern="0" dirty="0">
              <a:solidFill>
                <a:srgbClr val="003399"/>
              </a:solidFill>
              <a:latin typeface="Verdana"/>
            </a:endParaRPr>
          </a:p>
          <a:p>
            <a:pPr marL="361950" marR="0" lvl="2" indent="-361950" algn="l" defTabSz="914400" rtl="0" eaLnBrk="0" fontAlgn="base" latinLnBrk="0" hangingPunct="0">
              <a:lnSpc>
                <a:spcPct val="100000"/>
              </a:lnSpc>
              <a:spcBef>
                <a:spcPct val="0"/>
              </a:spcBef>
              <a:spcAft>
                <a:spcPts val="300"/>
              </a:spcAft>
              <a:buClr>
                <a:srgbClr val="0F5494"/>
              </a:buClr>
              <a:buSzTx/>
              <a:buFont typeface="Wingdings" pitchFamily="2" charset="2"/>
              <a:buChar char="q"/>
              <a:tabLst/>
              <a:defRPr/>
            </a:pPr>
            <a:r>
              <a:rPr kumimoji="0" lang="en-GB" altLang="en-US" sz="1600" b="0" i="0" u="none" strike="noStrike" kern="0" cap="none" spc="0" normalizeH="0" baseline="0" noProof="0" dirty="0" smtClean="0">
                <a:ln>
                  <a:noFill/>
                </a:ln>
                <a:solidFill>
                  <a:srgbClr val="000000"/>
                </a:solidFill>
                <a:effectLst/>
                <a:uLnTx/>
                <a:uFillTx/>
                <a:latin typeface="Verdana"/>
              </a:rPr>
              <a:t>Buyers group</a:t>
            </a:r>
          </a:p>
          <a:p>
            <a:pPr marL="541338" marR="0" lvl="3" indent="-185738" algn="l" defTabSz="914400" rtl="0" eaLnBrk="0" fontAlgn="base" latinLnBrk="0" hangingPunct="0">
              <a:lnSpc>
                <a:spcPct val="100000"/>
              </a:lnSpc>
              <a:spcBef>
                <a:spcPct val="0"/>
              </a:spcBef>
              <a:spcAft>
                <a:spcPts val="300"/>
              </a:spcAft>
              <a:buClr>
                <a:srgbClr val="0F5494"/>
              </a:buClr>
              <a:buSzTx/>
              <a:buFont typeface="Wingdings" pitchFamily="2" charset="2"/>
              <a:buChar char="§"/>
              <a:tabLst/>
              <a:defRPr/>
            </a:pPr>
            <a:r>
              <a:rPr kumimoji="0" lang="en-GB" altLang="en-US" sz="1600" b="0" i="0" u="none" strike="noStrike" kern="0" cap="none" spc="0" normalizeH="0" baseline="0" noProof="0" dirty="0" smtClean="0">
                <a:ln>
                  <a:noFill/>
                </a:ln>
                <a:solidFill>
                  <a:srgbClr val="003399"/>
                </a:solidFill>
                <a:effectLst/>
                <a:uLnTx/>
                <a:uFillTx/>
                <a:latin typeface="Verdana"/>
              </a:rPr>
              <a:t>Procurers in the action that provide the financial commitments to undertake the </a:t>
            </a:r>
            <a:r>
              <a:rPr lang="en-GB" altLang="en-US" sz="1600" kern="0" dirty="0" smtClean="0">
                <a:solidFill>
                  <a:srgbClr val="003399"/>
                </a:solidFill>
                <a:latin typeface="Verdana"/>
              </a:rPr>
              <a:t>PCP</a:t>
            </a:r>
            <a:r>
              <a:rPr kumimoji="0" lang="en-GB" altLang="en-US" sz="1600" b="0" i="0" u="none" strike="noStrike" kern="0" cap="none" spc="0" normalizeH="0" baseline="0" noProof="0" dirty="0" smtClean="0">
                <a:ln>
                  <a:noFill/>
                </a:ln>
                <a:solidFill>
                  <a:srgbClr val="003399"/>
                </a:solidFill>
                <a:effectLst/>
                <a:uLnTx/>
                <a:uFillTx/>
                <a:latin typeface="Verdana"/>
              </a:rPr>
              <a:t> procurement</a:t>
            </a:r>
          </a:p>
          <a:p>
            <a:pPr marL="541338" marR="0" lvl="3" indent="-185738" algn="l" defTabSz="914400" rtl="0" eaLnBrk="0" fontAlgn="base" latinLnBrk="0" hangingPunct="0">
              <a:lnSpc>
                <a:spcPct val="100000"/>
              </a:lnSpc>
              <a:spcBef>
                <a:spcPct val="0"/>
              </a:spcBef>
              <a:spcAft>
                <a:spcPts val="300"/>
              </a:spcAft>
              <a:buClr>
                <a:srgbClr val="0F5494"/>
              </a:buClr>
              <a:buSzTx/>
              <a:buFont typeface="Wingdings" pitchFamily="2" charset="2"/>
              <a:buChar char="§"/>
              <a:tabLst/>
              <a:defRPr/>
            </a:pPr>
            <a:r>
              <a:rPr kumimoji="0" lang="en-GB" altLang="en-US" sz="1600" b="0" i="0" u="none" strike="noStrike" kern="0" cap="none" spc="0" normalizeH="0" baseline="0" noProof="0" dirty="0" smtClean="0">
                <a:ln>
                  <a:noFill/>
                </a:ln>
                <a:solidFill>
                  <a:srgbClr val="003399"/>
                </a:solidFill>
                <a:effectLst/>
                <a:uLnTx/>
                <a:uFillTx/>
                <a:latin typeface="Verdana"/>
              </a:rPr>
              <a:t>Min 2 public procurers from 2 different Member States or associated countries</a:t>
            </a:r>
          </a:p>
          <a:p>
            <a:pPr marL="361950" marR="0" lvl="2" indent="-361950" algn="l" defTabSz="914400" rtl="0" eaLnBrk="0" fontAlgn="base" latinLnBrk="0" hangingPunct="0">
              <a:lnSpc>
                <a:spcPct val="100000"/>
              </a:lnSpc>
              <a:spcBef>
                <a:spcPts val="600"/>
              </a:spcBef>
              <a:spcAft>
                <a:spcPts val="300"/>
              </a:spcAft>
              <a:buClr>
                <a:srgbClr val="0F5494"/>
              </a:buClr>
              <a:buSzTx/>
              <a:buFont typeface="Wingdings" pitchFamily="2" charset="2"/>
              <a:buChar char="q"/>
              <a:tabLst/>
              <a:defRPr/>
            </a:pPr>
            <a:r>
              <a:rPr kumimoji="0" lang="en-GB" altLang="en-US" sz="1600" b="0" i="0" u="none" strike="noStrike" kern="0" cap="none" spc="0" normalizeH="0" baseline="0" noProof="0" dirty="0" smtClean="0">
                <a:ln>
                  <a:noFill/>
                </a:ln>
                <a:solidFill>
                  <a:srgbClr val="000000"/>
                </a:solidFill>
                <a:effectLst/>
                <a:uLnTx/>
                <a:uFillTx/>
                <a:latin typeface="Verdana"/>
              </a:rPr>
              <a:t>Lead procurer</a:t>
            </a:r>
          </a:p>
          <a:p>
            <a:pPr marL="541338" marR="0" lvl="3" indent="-185738" algn="l" defTabSz="914400" rtl="0" eaLnBrk="0" fontAlgn="base" latinLnBrk="0" hangingPunct="0">
              <a:lnSpc>
                <a:spcPct val="100000"/>
              </a:lnSpc>
              <a:spcBef>
                <a:spcPct val="0"/>
              </a:spcBef>
              <a:spcAft>
                <a:spcPts val="300"/>
              </a:spcAft>
              <a:buClr>
                <a:srgbClr val="0F5494"/>
              </a:buClr>
              <a:buSzTx/>
              <a:buFont typeface="Wingdings" pitchFamily="2" charset="2"/>
              <a:buChar char="§"/>
              <a:tabLst/>
              <a:defRPr/>
            </a:pPr>
            <a:r>
              <a:rPr kumimoji="0" lang="en-GB" altLang="en-US" sz="1600" b="0" i="0" u="none" strike="noStrike" kern="0" cap="none" spc="0" normalizeH="0" baseline="0" noProof="0" dirty="0" smtClean="0">
                <a:ln>
                  <a:noFill/>
                </a:ln>
                <a:solidFill>
                  <a:srgbClr val="003399"/>
                </a:solidFill>
                <a:effectLst/>
                <a:uLnTx/>
                <a:uFillTx/>
                <a:latin typeface="Verdana"/>
              </a:rPr>
              <a:t>Procurer appointed by buyers group to lead and coordinate the PCP</a:t>
            </a:r>
            <a:r>
              <a:rPr kumimoji="0" lang="en-GB" altLang="en-US" sz="1600" b="0" i="0" u="none" strike="noStrike" kern="0" cap="none" spc="0" normalizeH="0" noProof="0" dirty="0" smtClean="0">
                <a:ln>
                  <a:noFill/>
                </a:ln>
                <a:solidFill>
                  <a:srgbClr val="003399"/>
                </a:solidFill>
                <a:effectLst/>
                <a:uLnTx/>
                <a:uFillTx/>
                <a:latin typeface="Verdana"/>
              </a:rPr>
              <a:t> </a:t>
            </a:r>
            <a:r>
              <a:rPr kumimoji="0" lang="en-GB" altLang="en-US" sz="1600" b="0" i="0" u="none" strike="noStrike" kern="0" cap="none" spc="0" normalizeH="0" baseline="0" noProof="0" dirty="0" smtClean="0">
                <a:ln>
                  <a:noFill/>
                </a:ln>
                <a:solidFill>
                  <a:srgbClr val="003399"/>
                </a:solidFill>
                <a:effectLst/>
                <a:uLnTx/>
                <a:uFillTx/>
                <a:latin typeface="Verdana"/>
              </a:rPr>
              <a:t>procurement</a:t>
            </a:r>
          </a:p>
          <a:p>
            <a:pPr marL="361950" marR="0" lvl="2" indent="-361950" algn="l" defTabSz="914400" rtl="0" eaLnBrk="0" fontAlgn="base" latinLnBrk="0" hangingPunct="0">
              <a:lnSpc>
                <a:spcPct val="100000"/>
              </a:lnSpc>
              <a:spcBef>
                <a:spcPts val="600"/>
              </a:spcBef>
              <a:spcAft>
                <a:spcPts val="300"/>
              </a:spcAft>
              <a:buClr>
                <a:srgbClr val="0F5494"/>
              </a:buClr>
              <a:buSzTx/>
              <a:buFont typeface="Wingdings" pitchFamily="2" charset="2"/>
              <a:buChar char="q"/>
              <a:tabLst/>
              <a:defRPr/>
            </a:pPr>
            <a:r>
              <a:rPr kumimoji="0" lang="en-GB" altLang="en-US" sz="1600" b="0" i="0" u="none" strike="noStrike" kern="0" cap="none" spc="0" normalizeH="0" baseline="0" noProof="0" dirty="0" smtClean="0">
                <a:ln>
                  <a:noFill/>
                </a:ln>
                <a:solidFill>
                  <a:srgbClr val="000000"/>
                </a:solidFill>
                <a:effectLst/>
                <a:uLnTx/>
                <a:uFillTx/>
                <a:latin typeface="Verdana"/>
              </a:rPr>
              <a:t>Third parties linked to beneficiaries</a:t>
            </a:r>
          </a:p>
          <a:p>
            <a:pPr marL="541338" marR="0" lvl="3" indent="-185738" algn="l" defTabSz="914400" rtl="0" eaLnBrk="0" fontAlgn="base" latinLnBrk="0" hangingPunct="0">
              <a:lnSpc>
                <a:spcPct val="100000"/>
              </a:lnSpc>
              <a:spcBef>
                <a:spcPct val="0"/>
              </a:spcBef>
              <a:spcAft>
                <a:spcPts val="300"/>
              </a:spcAft>
              <a:buClr>
                <a:srgbClr val="0F5494"/>
              </a:buClr>
              <a:buSzTx/>
              <a:buFont typeface="Wingdings" pitchFamily="2" charset="2"/>
              <a:buChar char="§"/>
              <a:tabLst/>
              <a:defRPr/>
            </a:pPr>
            <a:r>
              <a:rPr kumimoji="0" lang="en-GB" altLang="en-US" sz="1600" b="0" i="0" u="none" strike="noStrike" kern="0" cap="none" spc="0" normalizeH="0" baseline="0" noProof="0" dirty="0" smtClean="0">
                <a:ln>
                  <a:noFill/>
                </a:ln>
                <a:solidFill>
                  <a:srgbClr val="003399"/>
                </a:solidFill>
                <a:effectLst/>
                <a:uLnTx/>
                <a:uFillTx/>
                <a:latin typeface="Verdana"/>
              </a:rPr>
              <a:t>E.g. Third parties (e.g. end-users such as fire brigade) putting resources (e.g. test sites, testers) at the disposal of the beneficiaries (e.g. the ministry of internal affairs that is the procurer for the fire brigades) to carry out the action</a:t>
            </a:r>
            <a:endParaRPr kumimoji="0" lang="en-GB" altLang="en-US" sz="1600" b="0" i="0" u="none" strike="noStrike" kern="0" cap="none" spc="0" normalizeH="0" baseline="0" noProof="0" dirty="0" smtClean="0">
              <a:ln>
                <a:noFill/>
              </a:ln>
              <a:solidFill>
                <a:srgbClr val="000000"/>
              </a:solidFill>
              <a:effectLst/>
              <a:uLnTx/>
              <a:uFillTx/>
              <a:latin typeface="Verdana"/>
            </a:endParaRPr>
          </a:p>
          <a:p>
            <a:pPr marL="361950" marR="0" lvl="2" indent="-361950" algn="l" defTabSz="914400" rtl="0" eaLnBrk="0" fontAlgn="base" latinLnBrk="0" hangingPunct="0">
              <a:lnSpc>
                <a:spcPct val="100000"/>
              </a:lnSpc>
              <a:spcBef>
                <a:spcPts val="600"/>
              </a:spcBef>
              <a:spcAft>
                <a:spcPts val="300"/>
              </a:spcAft>
              <a:buClr>
                <a:srgbClr val="0F5494"/>
              </a:buClr>
              <a:buSzTx/>
              <a:buFont typeface="Wingdings" pitchFamily="2" charset="2"/>
              <a:buChar char="q"/>
              <a:tabLst/>
              <a:defRPr/>
            </a:pPr>
            <a:r>
              <a:rPr kumimoji="0" lang="en-GB" altLang="en-US" sz="1600" b="0" i="0" u="none" strike="noStrike" kern="0" cap="none" spc="0" normalizeH="0" baseline="0" noProof="0" dirty="0" smtClean="0">
                <a:ln>
                  <a:noFill/>
                </a:ln>
                <a:solidFill>
                  <a:srgbClr val="000000"/>
                </a:solidFill>
                <a:effectLst/>
                <a:uLnTx/>
                <a:uFillTx/>
                <a:latin typeface="Verdana"/>
              </a:rPr>
              <a:t>Subcontractors </a:t>
            </a:r>
          </a:p>
          <a:p>
            <a:pPr marL="541338" marR="0" lvl="3" indent="-185738" algn="l" defTabSz="914400" rtl="0" eaLnBrk="0" fontAlgn="base" latinLnBrk="0" hangingPunct="0">
              <a:lnSpc>
                <a:spcPct val="100000"/>
              </a:lnSpc>
              <a:spcBef>
                <a:spcPct val="0"/>
              </a:spcBef>
              <a:spcAft>
                <a:spcPts val="300"/>
              </a:spcAft>
              <a:buClr>
                <a:srgbClr val="0F5494"/>
              </a:buClr>
              <a:buSzTx/>
              <a:buFont typeface="Wingdings" pitchFamily="2" charset="2"/>
              <a:buChar char="§"/>
              <a:tabLst/>
              <a:defRPr/>
            </a:pPr>
            <a:r>
              <a:rPr kumimoji="0" lang="en-GB" altLang="en-US" sz="1600" b="0" i="0" u="none" strike="noStrike" kern="0" cap="none" spc="0" normalizeH="0" baseline="0" noProof="0" dirty="0" smtClean="0">
                <a:ln>
                  <a:noFill/>
                </a:ln>
                <a:solidFill>
                  <a:srgbClr val="003399"/>
                </a:solidFill>
                <a:effectLst/>
                <a:uLnTx/>
                <a:uFillTx/>
                <a:latin typeface="Verdana"/>
              </a:rPr>
              <a:t>Successful tenderers, selected by the buyers group &amp; lead procurer as result of the PCP call for tender, to provide the  </a:t>
            </a:r>
            <a:r>
              <a:rPr lang="en-GB" altLang="en-US" sz="1600" kern="0" noProof="0" dirty="0" smtClean="0">
                <a:solidFill>
                  <a:srgbClr val="003399"/>
                </a:solidFill>
                <a:latin typeface="Verdana"/>
              </a:rPr>
              <a:t>R&amp;D services</a:t>
            </a:r>
            <a:r>
              <a:rPr kumimoji="0" lang="en-GB" altLang="en-US" sz="1600" b="0" i="0" u="none" strike="noStrike" kern="0" cap="none" spc="0" normalizeH="0" baseline="0" noProof="0" dirty="0" smtClean="0">
                <a:ln>
                  <a:noFill/>
                </a:ln>
                <a:solidFill>
                  <a:srgbClr val="003399"/>
                </a:solidFill>
                <a:effectLst/>
                <a:uLnTx/>
                <a:uFillTx/>
                <a:latin typeface="Verdana"/>
              </a:rPr>
              <a:t> (PCP). They do 'NOT' become partners in the MGA.</a:t>
            </a:r>
          </a:p>
        </p:txBody>
      </p:sp>
    </p:spTree>
    <p:extLst>
      <p:ext uri="{BB962C8B-B14F-4D97-AF65-F5344CB8AC3E}">
        <p14:creationId xmlns:p14="http://schemas.microsoft.com/office/powerpoint/2010/main" val="1106559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Content Placeholder 2"/>
          <p:cNvSpPr>
            <a:spLocks/>
          </p:cNvSpPr>
          <p:nvPr/>
        </p:nvSpPr>
        <p:spPr bwMode="auto">
          <a:xfrm>
            <a:off x="257175" y="981075"/>
            <a:ext cx="43561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lgn="ctr">
              <a:spcAft>
                <a:spcPts val="600"/>
              </a:spcAft>
            </a:pPr>
            <a:endParaRPr lang="fr-BE" altLang="en-US" sz="2000" smtClean="0">
              <a:solidFill>
                <a:srgbClr val="000000"/>
              </a:solidFill>
              <a:latin typeface="Trebuchet MS" pitchFamily="34" charset="0"/>
            </a:endParaRPr>
          </a:p>
        </p:txBody>
      </p:sp>
      <p:sp>
        <p:nvSpPr>
          <p:cNvPr id="10" name="Content Placeholder 2"/>
          <p:cNvSpPr>
            <a:spLocks noGrp="1"/>
          </p:cNvSpPr>
          <p:nvPr>
            <p:ph sz="half" idx="1"/>
          </p:nvPr>
        </p:nvSpPr>
        <p:spPr>
          <a:xfrm>
            <a:off x="149225" y="1341438"/>
            <a:ext cx="8994775" cy="3527425"/>
          </a:xfrm>
        </p:spPr>
        <p:txBody>
          <a:bodyPr/>
          <a:lstStyle/>
          <a:p>
            <a:pPr marL="361950" lvl="2" indent="-361950">
              <a:spcBef>
                <a:spcPts val="0"/>
              </a:spcBef>
              <a:spcAft>
                <a:spcPts val="300"/>
              </a:spcAft>
              <a:buFont typeface="Wingdings" panose="05000000000000000000" pitchFamily="2" charset="2"/>
              <a:buChar char="q"/>
              <a:defRPr/>
            </a:pPr>
            <a:r>
              <a:rPr lang="en-GB" b="1" dirty="0" smtClean="0">
                <a:solidFill>
                  <a:srgbClr val="C00000"/>
                </a:solidFill>
              </a:rPr>
              <a:t>Preparation stage  </a:t>
            </a:r>
          </a:p>
          <a:p>
            <a:pPr marL="541338" lvl="3" indent="-185738">
              <a:spcBef>
                <a:spcPts val="0"/>
              </a:spcBef>
              <a:spcAft>
                <a:spcPts val="300"/>
              </a:spcAft>
              <a:buFont typeface="Wingdings" panose="05000000000000000000" pitchFamily="2" charset="2"/>
              <a:buChar char="§"/>
              <a:defRPr/>
            </a:pPr>
            <a:r>
              <a:rPr lang="en-GB" sz="1600" dirty="0" smtClean="0">
                <a:solidFill>
                  <a:srgbClr val="003399"/>
                </a:solidFill>
              </a:rPr>
              <a:t>Preparation of </a:t>
            </a:r>
            <a:r>
              <a:rPr lang="en-GB" sz="1600" b="1" dirty="0" smtClean="0">
                <a:solidFill>
                  <a:srgbClr val="003399"/>
                </a:solidFill>
              </a:rPr>
              <a:t>one</a:t>
            </a:r>
            <a:r>
              <a:rPr lang="en-GB" sz="1600" dirty="0" smtClean="0">
                <a:solidFill>
                  <a:srgbClr val="003399"/>
                </a:solidFill>
              </a:rPr>
              <a:t> joint PCP or PPI procurement per action</a:t>
            </a:r>
          </a:p>
          <a:p>
            <a:pPr marL="960438" lvl="4" indent="-185738">
              <a:spcBef>
                <a:spcPts val="0"/>
              </a:spcBef>
              <a:spcAft>
                <a:spcPts val="300"/>
              </a:spcAft>
              <a:buFont typeface="Wingdings" panose="05000000000000000000" pitchFamily="2" charset="2"/>
              <a:buChar char="§"/>
              <a:defRPr/>
            </a:pPr>
            <a:r>
              <a:rPr lang="en-GB" sz="1600" dirty="0">
                <a:solidFill>
                  <a:srgbClr val="003399"/>
                </a:solidFill>
              </a:rPr>
              <a:t>O</a:t>
            </a:r>
            <a:r>
              <a:rPr lang="en-GB" sz="1600" dirty="0" smtClean="0">
                <a:solidFill>
                  <a:srgbClr val="003399"/>
                </a:solidFill>
              </a:rPr>
              <a:t>pen market consultation /verification of market readiness to meet procurement need</a:t>
            </a:r>
          </a:p>
          <a:p>
            <a:pPr marL="541338" lvl="3" indent="-185738">
              <a:spcBef>
                <a:spcPts val="0"/>
              </a:spcBef>
              <a:spcAft>
                <a:spcPts val="300"/>
              </a:spcAft>
              <a:buFont typeface="Wingdings" panose="05000000000000000000" pitchFamily="2" charset="2"/>
              <a:buChar char="§"/>
              <a:defRPr/>
            </a:pPr>
            <a:r>
              <a:rPr lang="en-GB" sz="1600" dirty="0" smtClean="0">
                <a:solidFill>
                  <a:srgbClr val="003399"/>
                </a:solidFill>
              </a:rPr>
              <a:t>Outcome</a:t>
            </a:r>
          </a:p>
          <a:p>
            <a:pPr marL="960438" lvl="4" indent="-185738">
              <a:spcBef>
                <a:spcPts val="0"/>
              </a:spcBef>
              <a:spcAft>
                <a:spcPts val="300"/>
              </a:spcAft>
              <a:buFont typeface="Wingdings" panose="05000000000000000000" pitchFamily="2" charset="2"/>
              <a:buChar char="§"/>
              <a:defRPr/>
            </a:pPr>
            <a:r>
              <a:rPr lang="en-GB" sz="1600" dirty="0">
                <a:solidFill>
                  <a:srgbClr val="003399"/>
                </a:solidFill>
              </a:rPr>
              <a:t>A</a:t>
            </a:r>
            <a:r>
              <a:rPr lang="en-GB" sz="1600" dirty="0" smtClean="0">
                <a:solidFill>
                  <a:srgbClr val="003399"/>
                </a:solidFill>
              </a:rPr>
              <a:t>greed common tender specifications + Joint procurement agreement</a:t>
            </a:r>
          </a:p>
          <a:p>
            <a:pPr marL="960438" lvl="4" indent="-185738">
              <a:spcBef>
                <a:spcPts val="0"/>
              </a:spcBef>
              <a:spcAft>
                <a:spcPts val="300"/>
              </a:spcAft>
              <a:buFont typeface="Wingdings" panose="05000000000000000000" pitchFamily="2" charset="2"/>
              <a:buChar char="§"/>
              <a:defRPr/>
            </a:pPr>
            <a:r>
              <a:rPr lang="en-GB" sz="1600" dirty="0" smtClean="0">
                <a:solidFill>
                  <a:srgbClr val="003399"/>
                </a:solidFill>
              </a:rPr>
              <a:t>Confirmation of availability of financial commitments to start PCP/PPI</a:t>
            </a:r>
          </a:p>
          <a:p>
            <a:pPr marL="361950" lvl="2" indent="-361950">
              <a:spcBef>
                <a:spcPts val="600"/>
              </a:spcBef>
              <a:spcAft>
                <a:spcPts val="300"/>
              </a:spcAft>
              <a:buFont typeface="Wingdings" panose="05000000000000000000" pitchFamily="2" charset="2"/>
              <a:buChar char="q"/>
              <a:defRPr/>
            </a:pPr>
            <a:r>
              <a:rPr lang="en-GB" b="1" dirty="0" smtClean="0">
                <a:solidFill>
                  <a:srgbClr val="C00000"/>
                </a:solidFill>
              </a:rPr>
              <a:t>Execution stage</a:t>
            </a:r>
          </a:p>
          <a:p>
            <a:pPr marL="541338" lvl="3" indent="-185738">
              <a:spcBef>
                <a:spcPts val="0"/>
              </a:spcBef>
              <a:spcAft>
                <a:spcPts val="300"/>
              </a:spcAft>
              <a:buFont typeface="Wingdings" panose="05000000000000000000" pitchFamily="2" charset="2"/>
              <a:buChar char="§"/>
              <a:defRPr/>
            </a:pPr>
            <a:r>
              <a:rPr lang="en-GB" sz="1600" dirty="0" smtClean="0">
                <a:solidFill>
                  <a:srgbClr val="003399"/>
                </a:solidFill>
              </a:rPr>
              <a:t>Joint procurement of the R&amp;D services (PCP) or innovative solutions (PPI)</a:t>
            </a:r>
          </a:p>
          <a:p>
            <a:pPr marL="541338" lvl="3" indent="-185738">
              <a:spcBef>
                <a:spcPts val="0"/>
              </a:spcBef>
              <a:spcAft>
                <a:spcPts val="300"/>
              </a:spcAft>
              <a:buFont typeface="Wingdings" panose="05000000000000000000" pitchFamily="2" charset="2"/>
              <a:buChar char="§"/>
              <a:defRPr/>
            </a:pPr>
            <a:r>
              <a:rPr lang="en-GB" sz="1600" dirty="0" smtClean="0">
                <a:solidFill>
                  <a:srgbClr val="003399"/>
                </a:solidFill>
              </a:rPr>
              <a:t>Follow-up of suppliers and validation of results</a:t>
            </a:r>
          </a:p>
          <a:p>
            <a:pPr marL="960438" lvl="4" indent="-185738">
              <a:spcBef>
                <a:spcPts val="0"/>
              </a:spcBef>
              <a:spcAft>
                <a:spcPts val="300"/>
              </a:spcAft>
              <a:buFont typeface="Wingdings" panose="05000000000000000000" pitchFamily="2" charset="2"/>
              <a:buChar char="§"/>
              <a:defRPr/>
            </a:pPr>
            <a:r>
              <a:rPr lang="en-GB" sz="1600" dirty="0" smtClean="0">
                <a:solidFill>
                  <a:srgbClr val="003399"/>
                </a:solidFill>
              </a:rPr>
              <a:t>PCP: Validation/comparison of the performance of the competing PCP solutions against jointly defined criteria in real-life operational conditions</a:t>
            </a:r>
          </a:p>
          <a:p>
            <a:pPr marL="960438" lvl="4" indent="-185738">
              <a:spcBef>
                <a:spcPts val="0"/>
              </a:spcBef>
              <a:spcAft>
                <a:spcPts val="300"/>
              </a:spcAft>
              <a:buFont typeface="Wingdings" panose="05000000000000000000" pitchFamily="2" charset="2"/>
              <a:buChar char="§"/>
              <a:defRPr/>
            </a:pPr>
            <a:r>
              <a:rPr lang="en-GB" sz="1600" dirty="0" smtClean="0">
                <a:solidFill>
                  <a:srgbClr val="003399"/>
                </a:solidFill>
              </a:rPr>
              <a:t>PPI: Evaluation of results of deploying and operating the procured solutions in real-life operating conditions</a:t>
            </a:r>
          </a:p>
          <a:p>
            <a:pPr marL="541338" lvl="3" indent="-185738">
              <a:spcBef>
                <a:spcPts val="0"/>
              </a:spcBef>
              <a:spcAft>
                <a:spcPts val="300"/>
              </a:spcAft>
              <a:buFont typeface="Wingdings" panose="05000000000000000000" pitchFamily="2" charset="2"/>
              <a:buChar char="§"/>
              <a:defRPr/>
            </a:pPr>
            <a:r>
              <a:rPr lang="en-GB" sz="1600" dirty="0" smtClean="0">
                <a:solidFill>
                  <a:srgbClr val="003399"/>
                </a:solidFill>
              </a:rPr>
              <a:t>Dissemination/exploitation of results</a:t>
            </a:r>
          </a:p>
          <a:p>
            <a:pPr marL="355600" lvl="3" indent="0">
              <a:spcBef>
                <a:spcPts val="0"/>
              </a:spcBef>
              <a:spcAft>
                <a:spcPts val="300"/>
              </a:spcAft>
              <a:buFontTx/>
              <a:buNone/>
              <a:defRPr/>
            </a:pPr>
            <a:endParaRPr lang="en-GB" sz="1400" dirty="0" smtClean="0">
              <a:solidFill>
                <a:srgbClr val="003399"/>
              </a:solidFill>
            </a:endParaRPr>
          </a:p>
          <a:p>
            <a:pPr marL="355600" lvl="3" indent="0">
              <a:spcBef>
                <a:spcPts val="0"/>
              </a:spcBef>
              <a:spcAft>
                <a:spcPts val="300"/>
              </a:spcAft>
              <a:buFontTx/>
              <a:buNone/>
              <a:defRPr/>
            </a:pPr>
            <a:r>
              <a:rPr lang="en-GB" sz="1600" dirty="0" smtClean="0">
                <a:solidFill>
                  <a:srgbClr val="003399"/>
                </a:solidFill>
              </a:rPr>
              <a:t>Other coordination/networking activities relevant to the action (e.g. preparation of follow-up PPI, contribution to standardisation / regulation / certification)</a:t>
            </a:r>
          </a:p>
        </p:txBody>
      </p:sp>
      <p:sp>
        <p:nvSpPr>
          <p:cNvPr id="6" name="Rectangle 2"/>
          <p:cNvSpPr>
            <a:spLocks noChangeArrowheads="1"/>
          </p:cNvSpPr>
          <p:nvPr/>
        </p:nvSpPr>
        <p:spPr bwMode="auto">
          <a:xfrm>
            <a:off x="0" y="0"/>
            <a:ext cx="8891588" cy="1052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defRPr/>
            </a:pPr>
            <a:r>
              <a:rPr lang="en-GB" sz="2400" dirty="0">
                <a:solidFill>
                  <a:srgbClr val="FFFFFF"/>
                </a:solidFill>
                <a:effectLst>
                  <a:outerShdw blurRad="38100" dist="38100" dir="2700000" algn="tl">
                    <a:srgbClr val="C0C0C0"/>
                  </a:outerShdw>
                </a:effectLst>
              </a:rPr>
              <a:t>PCP and PPI actions - Eligible activities</a:t>
            </a:r>
          </a:p>
          <a:p>
            <a:pPr>
              <a:defRPr/>
            </a:pPr>
            <a:r>
              <a:rPr lang="en-GB" dirty="0">
                <a:solidFill>
                  <a:srgbClr val="CCFFFF"/>
                </a:solidFill>
                <a:effectLst>
                  <a:outerShdw blurRad="38100" dist="38100" dir="2700000" algn="tl">
                    <a:srgbClr val="C0C0C0"/>
                  </a:outerShdw>
                </a:effectLst>
              </a:rPr>
              <a:t/>
            </a:r>
            <a:br>
              <a:rPr lang="en-GB" dirty="0">
                <a:solidFill>
                  <a:srgbClr val="CCFFFF"/>
                </a:solidFill>
                <a:effectLst>
                  <a:outerShdw blurRad="38100" dist="38100" dir="2700000" algn="tl">
                    <a:srgbClr val="C0C0C0"/>
                  </a:outerShdw>
                </a:effectLst>
              </a:rPr>
            </a:br>
            <a:endParaRPr lang="en-GB" dirty="0">
              <a:solidFill>
                <a:srgbClr val="CCFFFF"/>
              </a:solidFill>
              <a:effectLst>
                <a:outerShdw blurRad="38100" dist="38100" dir="2700000" algn="tl">
                  <a:srgbClr val="C0C0C0"/>
                </a:outerShdw>
              </a:effectLst>
            </a:endParaRPr>
          </a:p>
        </p:txBody>
      </p:sp>
      <p:sp>
        <p:nvSpPr>
          <p:cNvPr id="2" name="Slide Number Placeholder 1"/>
          <p:cNvSpPr>
            <a:spLocks noGrp="1"/>
          </p:cNvSpPr>
          <p:nvPr>
            <p:ph type="sldNum" sz="quarter" idx="11"/>
          </p:nvPr>
        </p:nvSpPr>
        <p:spPr/>
        <p:txBody>
          <a:bodyPr/>
          <a:lstStyle/>
          <a:p>
            <a:pPr>
              <a:defRPr/>
            </a:pPr>
            <a:r>
              <a:rPr lang="fr-FR" smtClean="0"/>
              <a:t>••• </a:t>
            </a:r>
            <a:fld id="{1895D905-1FF6-4786-B089-DF06C5D9BF31}" type="slidenum">
              <a:rPr lang="fr-FR" smtClean="0">
                <a:solidFill>
                  <a:srgbClr val="0F5494"/>
                </a:solidFill>
              </a:rPr>
              <a:pPr>
                <a:defRPr/>
              </a:pPr>
              <a:t>5</a:t>
            </a:fld>
            <a:endParaRPr lang="fr-FR">
              <a:solidFill>
                <a:srgbClr val="0F5494"/>
              </a:solidFill>
            </a:endParaRPr>
          </a:p>
        </p:txBody>
      </p:sp>
    </p:spTree>
    <p:extLst>
      <p:ext uri="{BB962C8B-B14F-4D97-AF65-F5344CB8AC3E}">
        <p14:creationId xmlns:p14="http://schemas.microsoft.com/office/powerpoint/2010/main" val="209866630"/>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Content Placeholder 2"/>
          <p:cNvSpPr>
            <a:spLocks/>
          </p:cNvSpPr>
          <p:nvPr/>
        </p:nvSpPr>
        <p:spPr bwMode="auto">
          <a:xfrm>
            <a:off x="257175" y="981075"/>
            <a:ext cx="43561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lgn="ctr" eaLnBrk="0" hangingPunct="0">
              <a:spcAft>
                <a:spcPts val="600"/>
              </a:spcAft>
            </a:pPr>
            <a:endParaRPr lang="fr-BE" sz="2000" b="1" i="1" smtClean="0">
              <a:solidFill>
                <a:srgbClr val="000000"/>
              </a:solidFill>
              <a:latin typeface="Trebuchet MS" pitchFamily="34" charset="0"/>
            </a:endParaRPr>
          </a:p>
        </p:txBody>
      </p:sp>
      <p:sp>
        <p:nvSpPr>
          <p:cNvPr id="9" name="Rectangle 8"/>
          <p:cNvSpPr/>
          <p:nvPr/>
        </p:nvSpPr>
        <p:spPr bwMode="auto">
          <a:xfrm>
            <a:off x="416185" y="2132856"/>
            <a:ext cx="8404287" cy="2232248"/>
          </a:xfrm>
          <a:prstGeom prst="rect">
            <a:avLst/>
          </a:prstGeom>
          <a:solidFill>
            <a:srgbClr val="CCFFFF"/>
          </a:solidFill>
          <a:ln w="9525" cap="flat" cmpd="sng" algn="ctr">
            <a:solidFill>
              <a:schemeClr val="tx1"/>
            </a:solidFill>
            <a:prstDash val="solid"/>
            <a:round/>
            <a:headEnd type="none" w="med" len="med"/>
            <a:tailEnd type="none" w="med" len="med"/>
          </a:ln>
          <a:effectLst/>
          <a:scene3d>
            <a:camera prst="perspectiveAbove"/>
            <a:lightRig rig="threePt" dir="t"/>
          </a:scene3d>
          <a:sp3d>
            <a:bevelT/>
          </a:sp3d>
          <a:extLst/>
        </p:spPr>
        <p:txBody>
          <a:bodyPr/>
          <a:lstStyle/>
          <a:p>
            <a:pPr defTabSz="449263">
              <a:buClr>
                <a:srgbClr val="000000"/>
              </a:buClr>
              <a:buSzPct val="100000"/>
              <a:buFont typeface="Times New Roman" pitchFamily="16" charset="0"/>
              <a:buNone/>
              <a:defRPr/>
            </a:pPr>
            <a:endParaRPr lang="en-GB" sz="7600" b="1" dirty="0">
              <a:solidFill>
                <a:srgbClr val="CCFFFF"/>
              </a:solidFill>
              <a:latin typeface="Verdana" pitchFamily="32" charset="0"/>
              <a:ea typeface="MS Gothic" charset="-128"/>
            </a:endParaRPr>
          </a:p>
        </p:txBody>
      </p:sp>
      <p:sp>
        <p:nvSpPr>
          <p:cNvPr id="10" name="Content Placeholder 2"/>
          <p:cNvSpPr>
            <a:spLocks noGrp="1"/>
          </p:cNvSpPr>
          <p:nvPr>
            <p:ph sz="half" idx="1"/>
          </p:nvPr>
        </p:nvSpPr>
        <p:spPr>
          <a:xfrm>
            <a:off x="539750" y="1341438"/>
            <a:ext cx="8280400" cy="2592387"/>
          </a:xfrm>
        </p:spPr>
        <p:txBody>
          <a:bodyPr/>
          <a:lstStyle/>
          <a:p>
            <a:pPr marL="541338" lvl="3" indent="-185738">
              <a:spcBef>
                <a:spcPts val="0"/>
              </a:spcBef>
              <a:spcAft>
                <a:spcPts val="300"/>
              </a:spcAft>
              <a:buFont typeface="Wingdings" panose="05000000000000000000" pitchFamily="2" charset="2"/>
              <a:buChar char="§"/>
              <a:defRPr/>
            </a:pPr>
            <a:r>
              <a:rPr lang="en-GB" sz="1400" dirty="0" smtClean="0">
                <a:solidFill>
                  <a:srgbClr val="0070C0"/>
                </a:solidFill>
              </a:rPr>
              <a:t>In their </a:t>
            </a:r>
            <a:r>
              <a:rPr lang="en-GB" sz="1400" dirty="0">
                <a:solidFill>
                  <a:srgbClr val="0070C0"/>
                </a:solidFill>
              </a:rPr>
              <a:t>proposal, consortium shall have already identified </a:t>
            </a:r>
            <a:r>
              <a:rPr lang="en-GB" sz="1400" dirty="0" smtClean="0">
                <a:solidFill>
                  <a:srgbClr val="0070C0"/>
                </a:solidFill>
              </a:rPr>
              <a:t>one concrete procurement need as proposed focus for the PCP that is identified as a common challenge in the </a:t>
            </a:r>
            <a:r>
              <a:rPr lang="en-GB" sz="1400" dirty="0">
                <a:solidFill>
                  <a:srgbClr val="0070C0"/>
                </a:solidFill>
              </a:rPr>
              <a:t>innovation plans of </a:t>
            </a:r>
            <a:r>
              <a:rPr lang="en-GB" sz="1400" dirty="0" smtClean="0">
                <a:solidFill>
                  <a:srgbClr val="0070C0"/>
                </a:solidFill>
              </a:rPr>
              <a:t>the buyers group and </a:t>
            </a:r>
            <a:r>
              <a:rPr lang="en-GB" sz="1400" dirty="0">
                <a:solidFill>
                  <a:srgbClr val="0070C0"/>
                </a:solidFill>
              </a:rPr>
              <a:t>requires </a:t>
            </a:r>
            <a:r>
              <a:rPr lang="en-GB" sz="1400" dirty="0" smtClean="0">
                <a:solidFill>
                  <a:srgbClr val="0070C0"/>
                </a:solidFill>
              </a:rPr>
              <a:t>R&amp;D! </a:t>
            </a:r>
          </a:p>
          <a:p>
            <a:pPr marL="355600" lvl="3" indent="0">
              <a:spcBef>
                <a:spcPts val="0"/>
              </a:spcBef>
              <a:spcAft>
                <a:spcPts val="300"/>
              </a:spcAft>
              <a:buFontTx/>
              <a:buNone/>
              <a:defRPr/>
            </a:pPr>
            <a:endParaRPr lang="en-GB" sz="1400" dirty="0" smtClean="0">
              <a:solidFill>
                <a:srgbClr val="0070C0"/>
              </a:solidFill>
            </a:endParaRPr>
          </a:p>
          <a:p>
            <a:pPr marL="541338" lvl="3" indent="-185738">
              <a:spcBef>
                <a:spcPts val="0"/>
              </a:spcBef>
              <a:spcAft>
                <a:spcPts val="300"/>
              </a:spcAft>
              <a:buFont typeface="Wingdings" panose="05000000000000000000" pitchFamily="2" charset="2"/>
              <a:buChar char="§"/>
              <a:defRPr/>
            </a:pPr>
            <a:r>
              <a:rPr lang="en-GB" sz="1400" dirty="0" smtClean="0">
                <a:solidFill>
                  <a:srgbClr val="0070C0"/>
                </a:solidFill>
              </a:rPr>
              <a:t>One </a:t>
            </a:r>
            <a:r>
              <a:rPr lang="en-GB" sz="1400" dirty="0">
                <a:solidFill>
                  <a:srgbClr val="0070C0"/>
                </a:solidFill>
              </a:rPr>
              <a:t>joint call for tender </a:t>
            </a:r>
            <a:r>
              <a:rPr lang="en-GB" sz="1400" dirty="0" smtClean="0">
                <a:solidFill>
                  <a:srgbClr val="0070C0"/>
                </a:solidFill>
              </a:rPr>
              <a:t>published EU wide </a:t>
            </a:r>
          </a:p>
          <a:p>
            <a:pPr marL="541338" lvl="3" indent="-185738">
              <a:spcBef>
                <a:spcPts val="0"/>
              </a:spcBef>
              <a:spcAft>
                <a:spcPts val="300"/>
              </a:spcAft>
              <a:buFont typeface="Wingdings" panose="05000000000000000000" pitchFamily="2" charset="2"/>
              <a:buChar char="§"/>
              <a:defRPr/>
            </a:pPr>
            <a:r>
              <a:rPr lang="en-GB" sz="1400" dirty="0" smtClean="0">
                <a:solidFill>
                  <a:srgbClr val="0070C0"/>
                </a:solidFill>
              </a:rPr>
              <a:t>One </a:t>
            </a:r>
            <a:r>
              <a:rPr lang="en-GB" sz="1400" dirty="0">
                <a:solidFill>
                  <a:srgbClr val="0070C0"/>
                </a:solidFill>
              </a:rPr>
              <a:t>joint </a:t>
            </a:r>
            <a:r>
              <a:rPr lang="en-GB" sz="1400" dirty="0" smtClean="0">
                <a:solidFill>
                  <a:srgbClr val="0070C0"/>
                </a:solidFill>
              </a:rPr>
              <a:t>evaluation of offers </a:t>
            </a:r>
          </a:p>
          <a:p>
            <a:pPr marL="541338" lvl="3" indent="-185738">
              <a:spcBef>
                <a:spcPts val="0"/>
              </a:spcBef>
              <a:spcAft>
                <a:spcPts val="300"/>
              </a:spcAft>
              <a:buFont typeface="Wingdings" panose="05000000000000000000" pitchFamily="2" charset="2"/>
              <a:buChar char="§"/>
              <a:defRPr/>
            </a:pPr>
            <a:r>
              <a:rPr lang="en-GB" sz="1400" dirty="0" smtClean="0">
                <a:solidFill>
                  <a:srgbClr val="0070C0"/>
                </a:solidFill>
                <a:latin typeface="+mj-lt"/>
              </a:rPr>
              <a:t>One </a:t>
            </a:r>
            <a:r>
              <a:rPr lang="en-GB" sz="1400" dirty="0">
                <a:solidFill>
                  <a:srgbClr val="0070C0"/>
                </a:solidFill>
                <a:latin typeface="+mj-lt"/>
              </a:rPr>
              <a:t>lead procurer awarding </a:t>
            </a:r>
            <a:r>
              <a:rPr lang="en-GB" sz="1400" dirty="0" smtClean="0">
                <a:solidFill>
                  <a:srgbClr val="0070C0"/>
                </a:solidFill>
                <a:latin typeface="+mj-lt"/>
              </a:rPr>
              <a:t>all contracts in the name and on </a:t>
            </a:r>
            <a:r>
              <a:rPr lang="en-GB" sz="1400" dirty="0">
                <a:solidFill>
                  <a:srgbClr val="0070C0"/>
                </a:solidFill>
                <a:latin typeface="+mj-lt"/>
              </a:rPr>
              <a:t>behalf of </a:t>
            </a:r>
            <a:r>
              <a:rPr lang="en-GB" sz="1400" dirty="0" smtClean="0">
                <a:solidFill>
                  <a:srgbClr val="0070C0"/>
                </a:solidFill>
                <a:latin typeface="+mj-lt"/>
              </a:rPr>
              <a:t>all procurers in buyers group</a:t>
            </a:r>
            <a:endParaRPr lang="en-GB" sz="1400" dirty="0">
              <a:solidFill>
                <a:srgbClr val="0070C0"/>
              </a:solidFill>
              <a:latin typeface="+mj-lt"/>
            </a:endParaRPr>
          </a:p>
          <a:p>
            <a:pPr marL="998538" lvl="4" indent="-185738">
              <a:spcBef>
                <a:spcPts val="0"/>
              </a:spcBef>
              <a:spcAft>
                <a:spcPts val="300"/>
              </a:spcAft>
              <a:buFont typeface="Wingdings" panose="05000000000000000000" pitchFamily="2" charset="2"/>
              <a:buChar char="§"/>
              <a:defRPr/>
            </a:pPr>
            <a:r>
              <a:rPr lang="en-GB" sz="1400" dirty="0" smtClean="0">
                <a:solidFill>
                  <a:srgbClr val="0070C0"/>
                </a:solidFill>
              </a:rPr>
              <a:t>Each winning tenderer gets: 1 framework agreement to participate in the PCP + one specific contract per PCP phase (solution design, prototyping, testing)</a:t>
            </a:r>
          </a:p>
          <a:p>
            <a:pPr marL="541338" lvl="3" indent="-185738">
              <a:spcBef>
                <a:spcPts val="0"/>
              </a:spcBef>
              <a:spcAft>
                <a:spcPts val="300"/>
              </a:spcAft>
              <a:buFont typeface="Wingdings" panose="05000000000000000000" pitchFamily="2" charset="2"/>
              <a:buChar char="§"/>
              <a:defRPr/>
            </a:pPr>
            <a:r>
              <a:rPr lang="en-GB" sz="1400" dirty="0" smtClean="0">
                <a:solidFill>
                  <a:srgbClr val="0070C0"/>
                </a:solidFill>
              </a:rPr>
              <a:t>One </a:t>
            </a:r>
            <a:r>
              <a:rPr lang="en-GB" sz="1400" dirty="0">
                <a:solidFill>
                  <a:srgbClr val="0070C0"/>
                </a:solidFill>
              </a:rPr>
              <a:t>joint total </a:t>
            </a:r>
            <a:r>
              <a:rPr lang="en-GB" sz="1400" dirty="0" smtClean="0">
                <a:solidFill>
                  <a:srgbClr val="0070C0"/>
                </a:solidFill>
              </a:rPr>
              <a:t>budget (grouping financial commitments of all procurers in buyers group) from which all R&amp;D providers are paid</a:t>
            </a:r>
            <a:endParaRPr lang="en-GB" sz="1400" dirty="0">
              <a:solidFill>
                <a:srgbClr val="0070C0"/>
              </a:solidFill>
            </a:endParaRPr>
          </a:p>
          <a:p>
            <a:pPr marL="355600" lvl="3" indent="0">
              <a:spcBef>
                <a:spcPts val="0"/>
              </a:spcBef>
              <a:spcAft>
                <a:spcPts val="300"/>
              </a:spcAft>
              <a:buFontTx/>
              <a:buNone/>
              <a:defRPr/>
            </a:pPr>
            <a:endParaRPr lang="en-GB" sz="1400" dirty="0">
              <a:solidFill>
                <a:srgbClr val="0070C0"/>
              </a:solidFill>
            </a:endParaRPr>
          </a:p>
          <a:p>
            <a:pPr marL="541338" lvl="3" indent="-185738">
              <a:spcBef>
                <a:spcPts val="0"/>
              </a:spcBef>
              <a:spcAft>
                <a:spcPts val="300"/>
              </a:spcAft>
              <a:buFont typeface="Wingdings" panose="05000000000000000000" pitchFamily="2" charset="2"/>
              <a:buChar char="§"/>
              <a:defRPr/>
            </a:pPr>
            <a:r>
              <a:rPr lang="en-GB" sz="1400" dirty="0" smtClean="0">
                <a:solidFill>
                  <a:srgbClr val="0070C0"/>
                </a:solidFill>
              </a:rPr>
              <a:t>But, actual payments can be carried out centralised or distributed </a:t>
            </a:r>
          </a:p>
          <a:p>
            <a:pPr marL="998538" lvl="4" indent="-185738">
              <a:spcBef>
                <a:spcPts val="0"/>
              </a:spcBef>
              <a:spcAft>
                <a:spcPts val="300"/>
              </a:spcAft>
              <a:buFont typeface="Wingdings" panose="05000000000000000000" pitchFamily="2" charset="2"/>
              <a:buChar char="§"/>
              <a:defRPr/>
            </a:pPr>
            <a:r>
              <a:rPr lang="en-GB" sz="1400" dirty="0" smtClean="0">
                <a:solidFill>
                  <a:srgbClr val="0070C0"/>
                </a:solidFill>
              </a:rPr>
              <a:t>Either all R&amp;D providers paid by the lead procurer</a:t>
            </a:r>
          </a:p>
          <a:p>
            <a:pPr marL="998538" lvl="4" indent="-185738">
              <a:spcBef>
                <a:spcPts val="0"/>
              </a:spcBef>
              <a:spcAft>
                <a:spcPts val="300"/>
              </a:spcAft>
              <a:buFont typeface="Wingdings" panose="05000000000000000000" pitchFamily="2" charset="2"/>
              <a:buChar char="§"/>
              <a:defRPr/>
            </a:pPr>
            <a:r>
              <a:rPr lang="en-GB" sz="1400" dirty="0" smtClean="0">
                <a:solidFill>
                  <a:srgbClr val="0070C0"/>
                </a:solidFill>
              </a:rPr>
              <a:t>Or each R&amp;D provider paid pro rata by each procurer in the buyers group according to the share of each procurer's contribution to the common pot</a:t>
            </a:r>
          </a:p>
          <a:p>
            <a:pPr marL="998538" lvl="4" indent="-185738">
              <a:spcBef>
                <a:spcPts val="0"/>
              </a:spcBef>
              <a:spcAft>
                <a:spcPts val="300"/>
              </a:spcAft>
              <a:buFont typeface="Wingdings" panose="05000000000000000000" pitchFamily="2" charset="2"/>
              <a:buChar char="§"/>
              <a:defRPr/>
            </a:pPr>
            <a:endParaRPr lang="en-GB" sz="1400" dirty="0" smtClean="0">
              <a:solidFill>
                <a:srgbClr val="0070C0"/>
              </a:solidFill>
            </a:endParaRPr>
          </a:p>
          <a:p>
            <a:pPr marL="541338" lvl="3" indent="-185738">
              <a:spcBef>
                <a:spcPts val="0"/>
              </a:spcBef>
              <a:spcAft>
                <a:spcPts val="300"/>
              </a:spcAft>
              <a:buFont typeface="Wingdings" panose="05000000000000000000" pitchFamily="2" charset="2"/>
              <a:buChar char="§"/>
              <a:defRPr/>
            </a:pPr>
            <a:r>
              <a:rPr lang="en-GB" sz="1400" dirty="0" smtClean="0">
                <a:solidFill>
                  <a:srgbClr val="0070C0"/>
                </a:solidFill>
              </a:rPr>
              <a:t>Also supervising suppliers and testing of solutions can be centralised or distributed</a:t>
            </a:r>
          </a:p>
          <a:p>
            <a:pPr marL="998538" lvl="4" indent="-185738">
              <a:spcBef>
                <a:spcPts val="0"/>
              </a:spcBef>
              <a:spcAft>
                <a:spcPts val="300"/>
              </a:spcAft>
              <a:buFont typeface="Wingdings" panose="05000000000000000000" pitchFamily="2" charset="2"/>
              <a:buChar char="§"/>
              <a:defRPr/>
            </a:pPr>
            <a:r>
              <a:rPr lang="en-GB" sz="1400" dirty="0" smtClean="0">
                <a:solidFill>
                  <a:srgbClr val="0070C0"/>
                </a:solidFill>
              </a:rPr>
              <a:t>Choice between testing all solutions of all R&amp;D providers in 1 procurers site or on several sites procurers sites </a:t>
            </a:r>
            <a:r>
              <a:rPr lang="en-GB" sz="1400" dirty="0" err="1" smtClean="0">
                <a:solidFill>
                  <a:srgbClr val="0070C0"/>
                </a:solidFill>
              </a:rPr>
              <a:t>etc</a:t>
            </a:r>
            <a:endParaRPr lang="en-GB" sz="1400" dirty="0" smtClean="0">
              <a:solidFill>
                <a:srgbClr val="0070C0"/>
              </a:solidFill>
            </a:endParaRPr>
          </a:p>
          <a:p>
            <a:pPr marL="541338" lvl="3" indent="-185738">
              <a:spcBef>
                <a:spcPts val="0"/>
              </a:spcBef>
              <a:spcAft>
                <a:spcPts val="300"/>
              </a:spcAft>
              <a:buFont typeface="Wingdings" panose="05000000000000000000" pitchFamily="2" charset="2"/>
              <a:buChar char="§"/>
              <a:defRPr/>
            </a:pPr>
            <a:endParaRPr lang="en-GB" sz="1400" dirty="0">
              <a:solidFill>
                <a:schemeClr val="tx1"/>
              </a:solidFill>
            </a:endParaRPr>
          </a:p>
          <a:p>
            <a:pPr marL="355600" lvl="3" indent="0">
              <a:spcBef>
                <a:spcPts val="0"/>
              </a:spcBef>
              <a:spcAft>
                <a:spcPts val="300"/>
              </a:spcAft>
              <a:defRPr/>
            </a:pPr>
            <a:endParaRPr lang="en-GB" sz="1400" dirty="0" smtClean="0">
              <a:solidFill>
                <a:schemeClr val="tx1"/>
              </a:solidFill>
            </a:endParaRPr>
          </a:p>
          <a:p>
            <a:pPr marL="361950" lvl="2" indent="-361950">
              <a:spcBef>
                <a:spcPts val="0"/>
              </a:spcBef>
              <a:spcAft>
                <a:spcPts val="300"/>
              </a:spcAft>
              <a:buFont typeface="Wingdings" panose="05000000000000000000" pitchFamily="2" charset="2"/>
              <a:buChar char="q"/>
              <a:defRPr/>
            </a:pPr>
            <a:endParaRPr lang="en-GB" sz="1600" dirty="0">
              <a:solidFill>
                <a:schemeClr val="tx1"/>
              </a:solidFill>
            </a:endParaRPr>
          </a:p>
        </p:txBody>
      </p:sp>
      <p:sp>
        <p:nvSpPr>
          <p:cNvPr id="11" name="Rectangle 2"/>
          <p:cNvSpPr>
            <a:spLocks noChangeArrowheads="1"/>
          </p:cNvSpPr>
          <p:nvPr/>
        </p:nvSpPr>
        <p:spPr bwMode="auto">
          <a:xfrm>
            <a:off x="0" y="44450"/>
            <a:ext cx="8891588" cy="1052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0" hangingPunct="0">
              <a:defRPr/>
            </a:pPr>
            <a:r>
              <a:rPr lang="en-GB" sz="2400" b="1" dirty="0">
                <a:solidFill>
                  <a:srgbClr val="FFFFFF"/>
                </a:solidFill>
                <a:effectLst>
                  <a:outerShdw blurRad="38100" dist="38100" dir="2700000" algn="tl">
                    <a:srgbClr val="C0C0C0"/>
                  </a:outerShdw>
                </a:effectLst>
              </a:rPr>
              <a:t>One joint PCP coordinated by the lead procurer </a:t>
            </a:r>
          </a:p>
          <a:p>
            <a:pPr eaLnBrk="0" hangingPunct="0">
              <a:defRPr/>
            </a:pPr>
            <a:r>
              <a:rPr lang="en-GB" b="1" dirty="0">
                <a:solidFill>
                  <a:srgbClr val="CCFFFF"/>
                </a:solidFill>
                <a:effectLst>
                  <a:outerShdw blurRad="38100" dist="38100" dir="2700000" algn="tl">
                    <a:srgbClr val="C0C0C0"/>
                  </a:outerShdw>
                </a:effectLst>
              </a:rPr>
              <a:t/>
            </a:r>
            <a:br>
              <a:rPr lang="en-GB" b="1" dirty="0">
                <a:solidFill>
                  <a:srgbClr val="CCFFFF"/>
                </a:solidFill>
                <a:effectLst>
                  <a:outerShdw blurRad="38100" dist="38100" dir="2700000" algn="tl">
                    <a:srgbClr val="C0C0C0"/>
                  </a:outerShdw>
                </a:effectLst>
              </a:rPr>
            </a:br>
            <a:endParaRPr lang="en-GB" b="1" dirty="0">
              <a:solidFill>
                <a:srgbClr val="CCFFFF"/>
              </a:solidFill>
              <a:effectLst>
                <a:outerShdw blurRad="38100" dist="38100" dir="2700000" algn="tl">
                  <a:srgbClr val="C0C0C0"/>
                </a:outerShdw>
              </a:effectLst>
            </a:endParaRPr>
          </a:p>
        </p:txBody>
      </p:sp>
      <p:sp>
        <p:nvSpPr>
          <p:cNvPr id="2" name="Slide Number Placeholder 1"/>
          <p:cNvSpPr>
            <a:spLocks noGrp="1"/>
          </p:cNvSpPr>
          <p:nvPr>
            <p:ph type="sldNum" sz="quarter" idx="11"/>
          </p:nvPr>
        </p:nvSpPr>
        <p:spPr/>
        <p:txBody>
          <a:bodyPr/>
          <a:lstStyle/>
          <a:p>
            <a:pPr>
              <a:defRPr/>
            </a:pPr>
            <a:r>
              <a:rPr lang="fr-FR" smtClean="0"/>
              <a:t>••• </a:t>
            </a:r>
            <a:fld id="{2DA8A735-5E1B-442B-82E6-0D7154377CBA}" type="slidenum">
              <a:rPr lang="fr-FR" smtClean="0">
                <a:solidFill>
                  <a:srgbClr val="0F5494"/>
                </a:solidFill>
              </a:rPr>
              <a:pPr>
                <a:defRPr/>
              </a:pPr>
              <a:t>6</a:t>
            </a:fld>
            <a:endParaRPr lang="fr-FR">
              <a:solidFill>
                <a:srgbClr val="0F5494"/>
              </a:solidFill>
            </a:endParaRPr>
          </a:p>
        </p:txBody>
      </p:sp>
    </p:spTree>
    <p:extLst>
      <p:ext uri="{BB962C8B-B14F-4D97-AF65-F5344CB8AC3E}">
        <p14:creationId xmlns:p14="http://schemas.microsoft.com/office/powerpoint/2010/main" val="2801162804"/>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Content Placeholder 2"/>
          <p:cNvSpPr>
            <a:spLocks/>
          </p:cNvSpPr>
          <p:nvPr/>
        </p:nvSpPr>
        <p:spPr bwMode="auto">
          <a:xfrm>
            <a:off x="257175" y="981075"/>
            <a:ext cx="43561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lgn="ctr">
              <a:spcAft>
                <a:spcPts val="600"/>
              </a:spcAft>
            </a:pPr>
            <a:endParaRPr lang="fr-BE" sz="2000" b="1" i="1">
              <a:solidFill>
                <a:srgbClr val="000000"/>
              </a:solidFill>
              <a:latin typeface="Trebuchet MS" pitchFamily="34" charset="0"/>
            </a:endParaRPr>
          </a:p>
        </p:txBody>
      </p:sp>
      <p:sp>
        <p:nvSpPr>
          <p:cNvPr id="9" name="Rectangle 8"/>
          <p:cNvSpPr/>
          <p:nvPr/>
        </p:nvSpPr>
        <p:spPr bwMode="auto">
          <a:xfrm>
            <a:off x="416185" y="2060848"/>
            <a:ext cx="8404287" cy="1224136"/>
          </a:xfrm>
          <a:prstGeom prst="rect">
            <a:avLst/>
          </a:prstGeom>
          <a:solidFill>
            <a:srgbClr val="CCFFFF"/>
          </a:solidFill>
          <a:ln w="9525" cap="flat" cmpd="sng" algn="ctr">
            <a:solidFill>
              <a:schemeClr val="tx1"/>
            </a:solidFill>
            <a:prstDash val="solid"/>
            <a:round/>
            <a:headEnd type="none" w="med" len="med"/>
            <a:tailEnd type="none" w="med" len="med"/>
          </a:ln>
          <a:effectLst/>
          <a:scene3d>
            <a:camera prst="perspectiveAbove"/>
            <a:lightRig rig="threePt" dir="t"/>
          </a:scene3d>
          <a:sp3d>
            <a:bevelT/>
          </a:sp3d>
          <a:extLst/>
        </p:spPr>
        <p:txBody>
          <a:bodyPr/>
          <a:lstStyle/>
          <a:p>
            <a:pPr defTabSz="449263">
              <a:buClr>
                <a:srgbClr val="000000"/>
              </a:buClr>
              <a:buSzPct val="100000"/>
              <a:buFont typeface="Times New Roman" pitchFamily="16" charset="0"/>
              <a:buNone/>
              <a:defRPr/>
            </a:pPr>
            <a:endParaRPr lang="en-GB" sz="7600" b="1" dirty="0">
              <a:solidFill>
                <a:srgbClr val="CCFFFF"/>
              </a:solidFill>
              <a:latin typeface="Verdana" pitchFamily="32" charset="0"/>
              <a:ea typeface="MS Gothic" charset="-128"/>
            </a:endParaRPr>
          </a:p>
        </p:txBody>
      </p:sp>
      <p:sp>
        <p:nvSpPr>
          <p:cNvPr id="10" name="Content Placeholder 2"/>
          <p:cNvSpPr>
            <a:spLocks noGrp="1"/>
          </p:cNvSpPr>
          <p:nvPr>
            <p:ph sz="half" idx="1"/>
          </p:nvPr>
        </p:nvSpPr>
        <p:spPr>
          <a:xfrm>
            <a:off x="539750" y="1268413"/>
            <a:ext cx="8280400" cy="1512887"/>
          </a:xfrm>
        </p:spPr>
        <p:txBody>
          <a:bodyPr/>
          <a:lstStyle/>
          <a:p>
            <a:pPr marL="541338" lvl="3" indent="-185738">
              <a:spcBef>
                <a:spcPts val="0"/>
              </a:spcBef>
              <a:spcAft>
                <a:spcPts val="300"/>
              </a:spcAft>
              <a:buFont typeface="Wingdings" panose="05000000000000000000" pitchFamily="2" charset="2"/>
              <a:buChar char="§"/>
              <a:defRPr/>
            </a:pPr>
            <a:r>
              <a:rPr lang="en-GB" sz="1400" dirty="0">
                <a:solidFill>
                  <a:srgbClr val="0070C0"/>
                </a:solidFill>
              </a:rPr>
              <a:t>In </a:t>
            </a:r>
            <a:r>
              <a:rPr lang="en-GB" sz="1400" dirty="0" smtClean="0">
                <a:solidFill>
                  <a:srgbClr val="0070C0"/>
                </a:solidFill>
              </a:rPr>
              <a:t>their proposal</a:t>
            </a:r>
            <a:r>
              <a:rPr lang="en-GB" sz="1400" dirty="0">
                <a:solidFill>
                  <a:srgbClr val="0070C0"/>
                </a:solidFill>
              </a:rPr>
              <a:t>, consortium shall have already identified one concrete procurement need as proposed focus for the </a:t>
            </a:r>
            <a:r>
              <a:rPr lang="en-GB" sz="1400" dirty="0" smtClean="0">
                <a:solidFill>
                  <a:srgbClr val="0070C0"/>
                </a:solidFill>
              </a:rPr>
              <a:t>PPI that </a:t>
            </a:r>
            <a:r>
              <a:rPr lang="en-GB" sz="1400" dirty="0">
                <a:solidFill>
                  <a:srgbClr val="0070C0"/>
                </a:solidFill>
              </a:rPr>
              <a:t>is identified as a common challenge in the innovation plans of the buyers group and </a:t>
            </a:r>
            <a:r>
              <a:rPr lang="en-GB" sz="1400" dirty="0" smtClean="0">
                <a:solidFill>
                  <a:srgbClr val="0070C0"/>
                </a:solidFill>
              </a:rPr>
              <a:t>does not require R&amp;D! </a:t>
            </a:r>
            <a:endParaRPr lang="en-GB" sz="1400" dirty="0">
              <a:solidFill>
                <a:srgbClr val="0070C0"/>
              </a:solidFill>
            </a:endParaRPr>
          </a:p>
          <a:p>
            <a:pPr marL="541338" lvl="3" indent="-185738">
              <a:spcBef>
                <a:spcPts val="0"/>
              </a:spcBef>
              <a:spcAft>
                <a:spcPts val="300"/>
              </a:spcAft>
              <a:buFont typeface="Wingdings" panose="05000000000000000000" pitchFamily="2" charset="2"/>
              <a:buChar char="§"/>
              <a:defRPr/>
            </a:pPr>
            <a:endParaRPr lang="en-GB" sz="1400" dirty="0" smtClean="0">
              <a:solidFill>
                <a:srgbClr val="0070C0"/>
              </a:solidFill>
              <a:latin typeface="+mj-lt"/>
            </a:endParaRPr>
          </a:p>
          <a:p>
            <a:pPr marL="541338" lvl="3" indent="-185738">
              <a:spcBef>
                <a:spcPts val="0"/>
              </a:spcBef>
              <a:spcAft>
                <a:spcPts val="300"/>
              </a:spcAft>
              <a:buFont typeface="Wingdings" panose="05000000000000000000" pitchFamily="2" charset="2"/>
              <a:buChar char="§"/>
              <a:defRPr/>
            </a:pPr>
            <a:r>
              <a:rPr lang="en-GB" sz="1400" dirty="0" smtClean="0">
                <a:solidFill>
                  <a:srgbClr val="0070C0"/>
                </a:solidFill>
                <a:latin typeface="+mj-lt"/>
              </a:rPr>
              <a:t>One </a:t>
            </a:r>
            <a:r>
              <a:rPr lang="en-GB" sz="1400" dirty="0">
                <a:solidFill>
                  <a:srgbClr val="0070C0"/>
                </a:solidFill>
                <a:latin typeface="+mj-lt"/>
              </a:rPr>
              <a:t>joint call for tender </a:t>
            </a:r>
            <a:r>
              <a:rPr lang="en-GB" sz="1400" dirty="0" smtClean="0">
                <a:solidFill>
                  <a:srgbClr val="0070C0"/>
                </a:solidFill>
                <a:latin typeface="+mj-lt"/>
              </a:rPr>
              <a:t>published EU wide (unless PPI procures limited set of prototypes / test products developed during PCP, then negotiated procedure without publication foreseen in public procurement directives possible)</a:t>
            </a:r>
            <a:endParaRPr lang="en-GB" sz="1400" dirty="0">
              <a:solidFill>
                <a:srgbClr val="0070C0"/>
              </a:solidFill>
              <a:latin typeface="+mj-lt"/>
            </a:endParaRPr>
          </a:p>
          <a:p>
            <a:pPr marL="541338" lvl="3" indent="-185738">
              <a:spcBef>
                <a:spcPts val="0"/>
              </a:spcBef>
              <a:spcAft>
                <a:spcPts val="300"/>
              </a:spcAft>
              <a:buFont typeface="Wingdings" panose="05000000000000000000" pitchFamily="2" charset="2"/>
              <a:buChar char="§"/>
              <a:defRPr/>
            </a:pPr>
            <a:r>
              <a:rPr lang="en-GB" sz="1400" dirty="0">
                <a:solidFill>
                  <a:srgbClr val="0070C0"/>
                </a:solidFill>
                <a:latin typeface="+mj-lt"/>
              </a:rPr>
              <a:t>One joint </a:t>
            </a:r>
            <a:r>
              <a:rPr lang="en-GB" sz="1400" dirty="0" smtClean="0">
                <a:solidFill>
                  <a:srgbClr val="0070C0"/>
                </a:solidFill>
                <a:latin typeface="+mj-lt"/>
              </a:rPr>
              <a:t>evaluation of offers </a:t>
            </a:r>
          </a:p>
          <a:p>
            <a:pPr marL="541338" lvl="3" indent="-185738">
              <a:spcBef>
                <a:spcPts val="0"/>
              </a:spcBef>
              <a:spcAft>
                <a:spcPts val="300"/>
              </a:spcAft>
              <a:buFont typeface="Wingdings" panose="05000000000000000000" pitchFamily="2" charset="2"/>
              <a:buChar char="§"/>
              <a:defRPr/>
            </a:pPr>
            <a:endParaRPr lang="en-GB" sz="1400" dirty="0" smtClean="0">
              <a:solidFill>
                <a:srgbClr val="0070C0"/>
              </a:solidFill>
              <a:latin typeface="+mj-lt"/>
            </a:endParaRPr>
          </a:p>
          <a:p>
            <a:pPr marL="355600" lvl="3" indent="0">
              <a:spcBef>
                <a:spcPts val="0"/>
              </a:spcBef>
              <a:spcAft>
                <a:spcPts val="300"/>
              </a:spcAft>
              <a:defRPr/>
            </a:pPr>
            <a:endParaRPr lang="en-GB" sz="1400" dirty="0">
              <a:solidFill>
                <a:srgbClr val="0070C0"/>
              </a:solidFill>
              <a:latin typeface="+mj-lt"/>
            </a:endParaRPr>
          </a:p>
          <a:p>
            <a:pPr marL="541338" lvl="3" indent="-185738">
              <a:spcBef>
                <a:spcPts val="0"/>
              </a:spcBef>
              <a:spcAft>
                <a:spcPts val="300"/>
              </a:spcAft>
              <a:buFont typeface="Wingdings" panose="05000000000000000000" pitchFamily="2" charset="2"/>
              <a:buChar char="§"/>
              <a:defRPr/>
            </a:pPr>
            <a:r>
              <a:rPr lang="en-GB" sz="1400" dirty="0" smtClean="0">
                <a:solidFill>
                  <a:srgbClr val="0070C0"/>
                </a:solidFill>
                <a:latin typeface="+mj-lt"/>
              </a:rPr>
              <a:t>But contract award can be centralised or distributed  </a:t>
            </a:r>
          </a:p>
          <a:p>
            <a:pPr marL="998538" lvl="4" indent="-185738">
              <a:spcBef>
                <a:spcPts val="0"/>
              </a:spcBef>
              <a:spcAft>
                <a:spcPts val="300"/>
              </a:spcAft>
              <a:buFont typeface="Wingdings" panose="05000000000000000000" pitchFamily="2" charset="2"/>
              <a:buChar char="§"/>
              <a:defRPr/>
            </a:pPr>
            <a:r>
              <a:rPr lang="en-GB" sz="1400" dirty="0" smtClean="0">
                <a:solidFill>
                  <a:srgbClr val="0070C0"/>
                </a:solidFill>
                <a:latin typeface="+mj-lt"/>
              </a:rPr>
              <a:t>Either one lead procurer awarding all contracts to all suppliers on behalf of all procurers in the buyers group</a:t>
            </a:r>
          </a:p>
          <a:p>
            <a:pPr marL="998538" lvl="4" indent="-185738">
              <a:spcBef>
                <a:spcPts val="0"/>
              </a:spcBef>
              <a:spcAft>
                <a:spcPts val="300"/>
              </a:spcAft>
              <a:buFont typeface="Wingdings" panose="05000000000000000000" pitchFamily="2" charset="2"/>
              <a:buChar char="§"/>
              <a:defRPr/>
            </a:pPr>
            <a:r>
              <a:rPr lang="en-GB" sz="1400" dirty="0">
                <a:solidFill>
                  <a:srgbClr val="0070C0"/>
                </a:solidFill>
                <a:latin typeface="+mj-lt"/>
              </a:rPr>
              <a:t>O</a:t>
            </a:r>
            <a:r>
              <a:rPr lang="en-GB" sz="1400" dirty="0" smtClean="0">
                <a:solidFill>
                  <a:srgbClr val="0070C0"/>
                </a:solidFill>
                <a:latin typeface="+mj-lt"/>
              </a:rPr>
              <a:t>r one lead procurer only awarding a framework contract with lots (lots per procurer) to each supplier, and each individual procurer awarding (a) specific contract(s) for his lot(s) to the supplier(s) delivering the solution(s) he buys </a:t>
            </a:r>
          </a:p>
          <a:p>
            <a:pPr marL="812800" lvl="4" indent="0">
              <a:spcBef>
                <a:spcPts val="0"/>
              </a:spcBef>
              <a:spcAft>
                <a:spcPts val="300"/>
              </a:spcAft>
              <a:defRPr/>
            </a:pPr>
            <a:r>
              <a:rPr lang="en-GB" sz="1400" dirty="0" smtClean="0">
                <a:solidFill>
                  <a:srgbClr val="0070C0"/>
                </a:solidFill>
              </a:rPr>
              <a:t>This </a:t>
            </a:r>
            <a:r>
              <a:rPr lang="en-GB" sz="1400" dirty="0">
                <a:solidFill>
                  <a:srgbClr val="0070C0"/>
                </a:solidFill>
              </a:rPr>
              <a:t>means same </a:t>
            </a:r>
            <a:r>
              <a:rPr lang="en-GB" sz="1400" b="1" u="sng" dirty="0">
                <a:solidFill>
                  <a:srgbClr val="0070C0"/>
                </a:solidFill>
              </a:rPr>
              <a:t>core functionality </a:t>
            </a:r>
            <a:r>
              <a:rPr lang="en-GB" sz="1400" dirty="0">
                <a:solidFill>
                  <a:srgbClr val="0070C0"/>
                </a:solidFill>
              </a:rPr>
              <a:t>and performance characteristics </a:t>
            </a:r>
            <a:r>
              <a:rPr lang="en-GB" sz="1400" dirty="0" smtClean="0">
                <a:solidFill>
                  <a:srgbClr val="0070C0"/>
                </a:solidFill>
              </a:rPr>
              <a:t>for solutions procured by all procurers, </a:t>
            </a:r>
            <a:r>
              <a:rPr lang="en-GB" sz="1400" dirty="0">
                <a:solidFill>
                  <a:srgbClr val="0070C0"/>
                </a:solidFill>
              </a:rPr>
              <a:t>but possible additional local functionality </a:t>
            </a:r>
            <a:r>
              <a:rPr lang="en-GB" sz="1400" dirty="0" smtClean="0">
                <a:solidFill>
                  <a:srgbClr val="0070C0"/>
                </a:solidFill>
              </a:rPr>
              <a:t>for </a:t>
            </a:r>
            <a:r>
              <a:rPr lang="en-GB" sz="1400" dirty="0">
                <a:solidFill>
                  <a:srgbClr val="0070C0"/>
                </a:solidFill>
              </a:rPr>
              <a:t>each </a:t>
            </a:r>
            <a:r>
              <a:rPr lang="en-GB" sz="1400" dirty="0" smtClean="0">
                <a:solidFill>
                  <a:srgbClr val="0070C0"/>
                </a:solidFill>
              </a:rPr>
              <a:t>procurer </a:t>
            </a:r>
          </a:p>
          <a:p>
            <a:pPr marL="355600" lvl="3" indent="0">
              <a:spcBef>
                <a:spcPts val="0"/>
              </a:spcBef>
              <a:spcAft>
                <a:spcPts val="300"/>
              </a:spcAft>
              <a:defRPr/>
            </a:pPr>
            <a:endParaRPr lang="en-GB" sz="1400" dirty="0" smtClean="0">
              <a:solidFill>
                <a:srgbClr val="0070C0"/>
              </a:solidFill>
            </a:endParaRPr>
          </a:p>
          <a:p>
            <a:pPr marL="541338" lvl="3" indent="-185738">
              <a:spcBef>
                <a:spcPts val="0"/>
              </a:spcBef>
              <a:spcAft>
                <a:spcPts val="300"/>
              </a:spcAft>
              <a:buFont typeface="Wingdings" panose="05000000000000000000" pitchFamily="2" charset="2"/>
              <a:buChar char="§"/>
              <a:defRPr/>
            </a:pPr>
            <a:r>
              <a:rPr lang="en-GB" sz="1400" dirty="0" smtClean="0">
                <a:solidFill>
                  <a:srgbClr val="0070C0"/>
                </a:solidFill>
              </a:rPr>
              <a:t>Also supervising suppliers and payments can </a:t>
            </a:r>
            <a:r>
              <a:rPr lang="en-GB" sz="1400" dirty="0">
                <a:solidFill>
                  <a:srgbClr val="0070C0"/>
                </a:solidFill>
              </a:rPr>
              <a:t>be centralised or </a:t>
            </a:r>
            <a:r>
              <a:rPr lang="en-GB" sz="1400" dirty="0" smtClean="0">
                <a:solidFill>
                  <a:srgbClr val="0070C0"/>
                </a:solidFill>
              </a:rPr>
              <a:t>distributed </a:t>
            </a:r>
            <a:endParaRPr lang="en-GB" sz="1400" dirty="0">
              <a:solidFill>
                <a:srgbClr val="0070C0"/>
              </a:solidFill>
            </a:endParaRPr>
          </a:p>
          <a:p>
            <a:pPr marL="361950" lvl="2" indent="-361950">
              <a:spcBef>
                <a:spcPts val="0"/>
              </a:spcBef>
              <a:spcAft>
                <a:spcPts val="300"/>
              </a:spcAft>
              <a:buFont typeface="Wingdings" panose="05000000000000000000" pitchFamily="2" charset="2"/>
              <a:buChar char="q"/>
              <a:defRPr/>
            </a:pPr>
            <a:endParaRPr lang="en-GB" sz="1600" dirty="0">
              <a:solidFill>
                <a:srgbClr val="0070C0"/>
              </a:solidFill>
            </a:endParaRPr>
          </a:p>
        </p:txBody>
      </p:sp>
      <p:sp>
        <p:nvSpPr>
          <p:cNvPr id="12" name="Rectangle 2"/>
          <p:cNvSpPr>
            <a:spLocks noChangeArrowheads="1"/>
          </p:cNvSpPr>
          <p:nvPr/>
        </p:nvSpPr>
        <p:spPr bwMode="auto">
          <a:xfrm>
            <a:off x="0" y="44450"/>
            <a:ext cx="8891588" cy="1052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defRPr/>
            </a:pPr>
            <a:r>
              <a:rPr lang="en-GB" b="1" dirty="0">
                <a:solidFill>
                  <a:srgbClr val="FFFFFF"/>
                </a:solidFill>
                <a:effectLst>
                  <a:outerShdw blurRad="38100" dist="38100" dir="2700000" algn="tl">
                    <a:srgbClr val="C0C0C0"/>
                  </a:outerShdw>
                </a:effectLst>
              </a:rPr>
              <a:t>One joint PPI coordinated by the lead procurer </a:t>
            </a:r>
          </a:p>
          <a:p>
            <a:pPr>
              <a:defRPr/>
            </a:pPr>
            <a:r>
              <a:rPr lang="en-GB" b="1" dirty="0">
                <a:solidFill>
                  <a:srgbClr val="CCFFFF"/>
                </a:solidFill>
                <a:effectLst>
                  <a:outerShdw blurRad="38100" dist="38100" dir="2700000" algn="tl">
                    <a:srgbClr val="C0C0C0"/>
                  </a:outerShdw>
                </a:effectLst>
              </a:rPr>
              <a:t/>
            </a:r>
            <a:br>
              <a:rPr lang="en-GB" b="1" dirty="0">
                <a:solidFill>
                  <a:srgbClr val="CCFFFF"/>
                </a:solidFill>
                <a:effectLst>
                  <a:outerShdw blurRad="38100" dist="38100" dir="2700000" algn="tl">
                    <a:srgbClr val="C0C0C0"/>
                  </a:outerShdw>
                </a:effectLst>
              </a:rPr>
            </a:br>
            <a:endParaRPr lang="en-GB" b="1" dirty="0">
              <a:solidFill>
                <a:srgbClr val="CCFFFF"/>
              </a:solidFill>
              <a:effectLst>
                <a:outerShdw blurRad="38100" dist="38100" dir="2700000" algn="tl">
                  <a:srgbClr val="C0C0C0"/>
                </a:outerShdw>
              </a:effectLst>
            </a:endParaRPr>
          </a:p>
        </p:txBody>
      </p:sp>
      <p:sp>
        <p:nvSpPr>
          <p:cNvPr id="2" name="Slide Number Placeholder 1"/>
          <p:cNvSpPr>
            <a:spLocks noGrp="1"/>
          </p:cNvSpPr>
          <p:nvPr>
            <p:ph type="sldNum" sz="quarter" idx="11"/>
          </p:nvPr>
        </p:nvSpPr>
        <p:spPr/>
        <p:txBody>
          <a:bodyPr/>
          <a:lstStyle/>
          <a:p>
            <a:pPr>
              <a:defRPr/>
            </a:pPr>
            <a:r>
              <a:rPr lang="fr-FR" smtClean="0"/>
              <a:t>••• </a:t>
            </a:r>
            <a:fld id="{2DA8A735-5E1B-442B-82E6-0D7154377CBA}" type="slidenum">
              <a:rPr lang="fr-FR" smtClean="0">
                <a:solidFill>
                  <a:srgbClr val="0F5494"/>
                </a:solidFill>
              </a:rPr>
              <a:pPr>
                <a:defRPr/>
              </a:pPr>
              <a:t>7</a:t>
            </a:fld>
            <a:endParaRPr lang="fr-FR">
              <a:solidFill>
                <a:srgbClr val="0F5494"/>
              </a:solidFill>
            </a:endParaRPr>
          </a:p>
        </p:txBody>
      </p:sp>
    </p:spTree>
    <p:extLst>
      <p:ext uri="{BB962C8B-B14F-4D97-AF65-F5344CB8AC3E}">
        <p14:creationId xmlns:p14="http://schemas.microsoft.com/office/powerpoint/2010/main" val="2858519211"/>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Content Placeholder 2"/>
          <p:cNvSpPr>
            <a:spLocks/>
          </p:cNvSpPr>
          <p:nvPr/>
        </p:nvSpPr>
        <p:spPr bwMode="auto">
          <a:xfrm>
            <a:off x="257175" y="981075"/>
            <a:ext cx="43561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lgn="ctr">
              <a:spcAft>
                <a:spcPts val="600"/>
              </a:spcAft>
            </a:pPr>
            <a:endParaRPr lang="fr-BE" altLang="en-US" sz="2000" smtClean="0">
              <a:solidFill>
                <a:srgbClr val="000000"/>
              </a:solidFill>
              <a:latin typeface="Trebuchet MS" pitchFamily="34" charset="0"/>
            </a:endParaRPr>
          </a:p>
        </p:txBody>
      </p:sp>
      <p:sp>
        <p:nvSpPr>
          <p:cNvPr id="10" name="Content Placeholder 2"/>
          <p:cNvSpPr>
            <a:spLocks noGrp="1"/>
          </p:cNvSpPr>
          <p:nvPr>
            <p:ph sz="half" idx="1"/>
          </p:nvPr>
        </p:nvSpPr>
        <p:spPr>
          <a:xfrm>
            <a:off x="257175" y="1125538"/>
            <a:ext cx="8707438" cy="4967287"/>
          </a:xfrm>
        </p:spPr>
        <p:txBody>
          <a:bodyPr/>
          <a:lstStyle/>
          <a:p>
            <a:pPr marL="0" lvl="2" indent="0">
              <a:spcBef>
                <a:spcPts val="0"/>
              </a:spcBef>
              <a:spcAft>
                <a:spcPts val="300"/>
              </a:spcAft>
              <a:buFontTx/>
              <a:buNone/>
              <a:defRPr/>
            </a:pPr>
            <a:endParaRPr lang="en-GB" sz="1600" dirty="0" smtClean="0">
              <a:solidFill>
                <a:schemeClr val="tx1"/>
              </a:solidFill>
            </a:endParaRPr>
          </a:p>
          <a:p>
            <a:pPr marL="361950" lvl="2" indent="-361950">
              <a:spcBef>
                <a:spcPts val="0"/>
              </a:spcBef>
              <a:spcAft>
                <a:spcPts val="300"/>
              </a:spcAft>
              <a:buFont typeface="Wingdings" panose="05000000000000000000" pitchFamily="2" charset="2"/>
              <a:buChar char="q"/>
              <a:defRPr/>
            </a:pPr>
            <a:r>
              <a:rPr lang="en-GB" sz="1800" b="1" dirty="0" smtClean="0">
                <a:solidFill>
                  <a:srgbClr val="C00000"/>
                </a:solidFill>
              </a:rPr>
              <a:t>Reimbursement rate direct costs: Max </a:t>
            </a:r>
            <a:r>
              <a:rPr lang="en-GB" sz="1800" b="1" dirty="0">
                <a:solidFill>
                  <a:srgbClr val="C00000"/>
                </a:solidFill>
              </a:rPr>
              <a:t>9</a:t>
            </a:r>
            <a:r>
              <a:rPr lang="en-GB" sz="1800" b="1" dirty="0" smtClean="0">
                <a:solidFill>
                  <a:srgbClr val="C00000"/>
                </a:solidFill>
              </a:rPr>
              <a:t>0% respectively 35% </a:t>
            </a:r>
            <a:r>
              <a:rPr lang="en-GB" sz="1800" b="1" dirty="0">
                <a:solidFill>
                  <a:srgbClr val="C00000"/>
                </a:solidFill>
              </a:rPr>
              <a:t>of eligible costs for </a:t>
            </a:r>
            <a:r>
              <a:rPr lang="en-GB" sz="1800" b="1" dirty="0" smtClean="0">
                <a:solidFill>
                  <a:srgbClr val="C00000"/>
                </a:solidFill>
              </a:rPr>
              <a:t>PCP respectively PPI actions</a:t>
            </a:r>
          </a:p>
          <a:p>
            <a:pPr marL="819150" lvl="3" indent="-361950">
              <a:spcBef>
                <a:spcPts val="600"/>
              </a:spcBef>
              <a:spcAft>
                <a:spcPts val="300"/>
              </a:spcAft>
              <a:buFont typeface="Wingdings" panose="05000000000000000000" pitchFamily="2" charset="2"/>
              <a:buChar char="§"/>
              <a:defRPr/>
            </a:pPr>
            <a:r>
              <a:rPr lang="en-GB" sz="1500" dirty="0" smtClean="0">
                <a:solidFill>
                  <a:srgbClr val="003399"/>
                </a:solidFill>
              </a:rPr>
              <a:t>Eligible direct costs to carry out eligible activities defined in WP include:</a:t>
            </a:r>
          </a:p>
          <a:p>
            <a:pPr marL="1162050" lvl="4" indent="-285750">
              <a:spcBef>
                <a:spcPts val="100"/>
              </a:spcBef>
              <a:spcAft>
                <a:spcPts val="100"/>
              </a:spcAft>
              <a:buFontTx/>
              <a:buChar char="-"/>
              <a:defRPr/>
            </a:pPr>
            <a:r>
              <a:rPr lang="en-GB" sz="1500" dirty="0" smtClean="0">
                <a:solidFill>
                  <a:srgbClr val="003399"/>
                </a:solidFill>
              </a:rPr>
              <a:t>Price of the R&amp;D services (PCP) or innovative solutions (PPI) procured (if procurement conducted in compliance with requirements in Annex E WP)</a:t>
            </a:r>
          </a:p>
          <a:p>
            <a:pPr marL="1162050" lvl="4" indent="-285750">
              <a:spcBef>
                <a:spcPts val="100"/>
              </a:spcBef>
              <a:spcAft>
                <a:spcPts val="100"/>
              </a:spcAft>
              <a:buFontTx/>
              <a:buChar char="-"/>
              <a:defRPr/>
            </a:pPr>
            <a:r>
              <a:rPr lang="en-GB" sz="1500" dirty="0" smtClean="0">
                <a:solidFill>
                  <a:srgbClr val="003399"/>
                </a:solidFill>
              </a:rPr>
              <a:t>Eligible coordination and networking activities </a:t>
            </a:r>
          </a:p>
          <a:p>
            <a:pPr marL="1162050" lvl="4" indent="-285750">
              <a:spcBef>
                <a:spcPts val="100"/>
              </a:spcBef>
              <a:spcAft>
                <a:spcPts val="100"/>
              </a:spcAft>
              <a:buFontTx/>
              <a:buChar char="-"/>
              <a:defRPr/>
            </a:pPr>
            <a:r>
              <a:rPr lang="en-GB" sz="1500" dirty="0" smtClean="0">
                <a:solidFill>
                  <a:srgbClr val="003399"/>
                </a:solidFill>
              </a:rPr>
              <a:t>May include in-kind contributions (e.g. third parties putting resources at disposal of beneficiaries e.g. for testing of solutions)</a:t>
            </a:r>
          </a:p>
          <a:p>
            <a:pPr marL="1162050" lvl="4" indent="-285750">
              <a:spcBef>
                <a:spcPts val="100"/>
              </a:spcBef>
              <a:spcAft>
                <a:spcPts val="100"/>
              </a:spcAft>
              <a:buFontTx/>
              <a:buChar char="-"/>
              <a:defRPr/>
            </a:pPr>
            <a:r>
              <a:rPr lang="en-GB" sz="1500" dirty="0">
                <a:solidFill>
                  <a:srgbClr val="003399"/>
                </a:solidFill>
              </a:rPr>
              <a:t>VAT is an eligible cost unless for beneficiaries that can deduct </a:t>
            </a:r>
            <a:r>
              <a:rPr lang="en-GB" sz="1500" dirty="0" smtClean="0">
                <a:solidFill>
                  <a:srgbClr val="003399"/>
                </a:solidFill>
              </a:rPr>
              <a:t>it</a:t>
            </a:r>
          </a:p>
          <a:p>
            <a:pPr marL="819150" lvl="3" indent="-361950">
              <a:spcBef>
                <a:spcPts val="600"/>
              </a:spcBef>
              <a:spcAft>
                <a:spcPts val="600"/>
              </a:spcAft>
              <a:buFont typeface="Wingdings" panose="05000000000000000000" pitchFamily="2" charset="2"/>
              <a:buChar char="§"/>
              <a:defRPr/>
            </a:pPr>
            <a:r>
              <a:rPr lang="en-GB" sz="1500" dirty="0" smtClean="0">
                <a:solidFill>
                  <a:srgbClr val="003399"/>
                </a:solidFill>
              </a:rPr>
              <a:t>Requested </a:t>
            </a:r>
            <a:r>
              <a:rPr lang="en-GB" sz="1500" dirty="0">
                <a:solidFill>
                  <a:srgbClr val="003399"/>
                </a:solidFill>
              </a:rPr>
              <a:t>reimbursement for coordination and </a:t>
            </a:r>
            <a:r>
              <a:rPr lang="en-GB" sz="1500" dirty="0" smtClean="0">
                <a:solidFill>
                  <a:srgbClr val="003399"/>
                </a:solidFill>
              </a:rPr>
              <a:t>networking activities can </a:t>
            </a:r>
            <a:r>
              <a:rPr lang="en-GB" sz="1500" dirty="0">
                <a:solidFill>
                  <a:srgbClr val="003399"/>
                </a:solidFill>
              </a:rPr>
              <a:t>comprise max 30% </a:t>
            </a:r>
            <a:r>
              <a:rPr lang="en-GB" sz="1500" dirty="0" smtClean="0">
                <a:solidFill>
                  <a:srgbClr val="003399"/>
                </a:solidFill>
              </a:rPr>
              <a:t>(for PCP</a:t>
            </a:r>
            <a:r>
              <a:rPr lang="en-GB" sz="1500" dirty="0">
                <a:solidFill>
                  <a:srgbClr val="003399"/>
                </a:solidFill>
              </a:rPr>
              <a:t>) /</a:t>
            </a:r>
            <a:r>
              <a:rPr lang="en-GB" sz="1500" dirty="0" smtClean="0">
                <a:solidFill>
                  <a:srgbClr val="003399"/>
                </a:solidFill>
              </a:rPr>
              <a:t> </a:t>
            </a:r>
            <a:r>
              <a:rPr lang="en-GB" sz="1500" dirty="0">
                <a:solidFill>
                  <a:srgbClr val="003399"/>
                </a:solidFill>
              </a:rPr>
              <a:t>max 50% </a:t>
            </a:r>
            <a:r>
              <a:rPr lang="en-GB" sz="1500" dirty="0" smtClean="0">
                <a:solidFill>
                  <a:srgbClr val="003399"/>
                </a:solidFill>
              </a:rPr>
              <a:t>(for PPI</a:t>
            </a:r>
            <a:r>
              <a:rPr lang="en-GB" sz="1500" dirty="0">
                <a:solidFill>
                  <a:srgbClr val="003399"/>
                </a:solidFill>
              </a:rPr>
              <a:t>) of total requested </a:t>
            </a:r>
            <a:r>
              <a:rPr lang="en-GB" sz="1500" dirty="0" smtClean="0">
                <a:solidFill>
                  <a:srgbClr val="003399"/>
                </a:solidFill>
              </a:rPr>
              <a:t>grant</a:t>
            </a:r>
          </a:p>
          <a:p>
            <a:pPr marL="361950" lvl="2" indent="-361950">
              <a:spcBef>
                <a:spcPts val="600"/>
              </a:spcBef>
              <a:spcAft>
                <a:spcPts val="600"/>
              </a:spcAft>
              <a:buFont typeface="Wingdings" panose="05000000000000000000" pitchFamily="2" charset="2"/>
              <a:buChar char="q"/>
              <a:defRPr/>
            </a:pPr>
            <a:r>
              <a:rPr lang="en-GB" sz="1800" b="1" dirty="0" smtClean="0">
                <a:solidFill>
                  <a:srgbClr val="C00000"/>
                </a:solidFill>
              </a:rPr>
              <a:t>Plus 25% for </a:t>
            </a:r>
            <a:r>
              <a:rPr lang="en-GB" sz="1800" b="1" dirty="0">
                <a:solidFill>
                  <a:srgbClr val="C00000"/>
                </a:solidFill>
              </a:rPr>
              <a:t>indirect costs</a:t>
            </a:r>
            <a:r>
              <a:rPr lang="en-GB" sz="1800" dirty="0">
                <a:solidFill>
                  <a:schemeClr val="tx1"/>
                </a:solidFill>
              </a:rPr>
              <a:t>. </a:t>
            </a:r>
            <a:r>
              <a:rPr lang="en-GB" sz="1500" dirty="0" smtClean="0">
                <a:solidFill>
                  <a:srgbClr val="003399"/>
                </a:solidFill>
              </a:rPr>
              <a:t>But, no </a:t>
            </a:r>
            <a:r>
              <a:rPr lang="en-GB" sz="1500" dirty="0">
                <a:solidFill>
                  <a:srgbClr val="003399"/>
                </a:solidFill>
              </a:rPr>
              <a:t>indirect costs on the price of the PCP/PPI procurement or on 3</a:t>
            </a:r>
            <a:r>
              <a:rPr lang="en-GB" sz="1500" baseline="30000" dirty="0">
                <a:solidFill>
                  <a:srgbClr val="003399"/>
                </a:solidFill>
              </a:rPr>
              <a:t>rd</a:t>
            </a:r>
            <a:r>
              <a:rPr lang="en-GB" sz="1500" dirty="0">
                <a:solidFill>
                  <a:srgbClr val="003399"/>
                </a:solidFill>
              </a:rPr>
              <a:t> party resources not used at </a:t>
            </a:r>
            <a:r>
              <a:rPr lang="en-GB" sz="1500" dirty="0" smtClean="0">
                <a:solidFill>
                  <a:srgbClr val="003399"/>
                </a:solidFill>
              </a:rPr>
              <a:t>the beneficiary premises</a:t>
            </a:r>
          </a:p>
          <a:p>
            <a:pPr marL="361950" lvl="2" indent="-361950">
              <a:spcBef>
                <a:spcPts val="600"/>
              </a:spcBef>
              <a:spcAft>
                <a:spcPts val="300"/>
              </a:spcAft>
              <a:buFont typeface="Wingdings" panose="05000000000000000000" pitchFamily="2" charset="2"/>
              <a:buChar char="q"/>
              <a:defRPr/>
            </a:pPr>
            <a:r>
              <a:rPr lang="en-GB" sz="1800" b="1" dirty="0" smtClean="0">
                <a:solidFill>
                  <a:srgbClr val="C00000"/>
                </a:solidFill>
              </a:rPr>
              <a:t>Pre-financing</a:t>
            </a:r>
            <a:r>
              <a:rPr lang="en-GB" sz="1400" b="1" dirty="0" smtClean="0">
                <a:solidFill>
                  <a:srgbClr val="C00000"/>
                </a:solidFill>
              </a:rPr>
              <a:t>:</a:t>
            </a:r>
            <a:r>
              <a:rPr lang="en-GB" sz="1400" dirty="0" smtClean="0">
                <a:solidFill>
                  <a:schemeClr val="tx1"/>
                </a:solidFill>
              </a:rPr>
              <a:t> </a:t>
            </a:r>
            <a:r>
              <a:rPr lang="en-GB" sz="1500" dirty="0" smtClean="0">
                <a:solidFill>
                  <a:srgbClr val="003399"/>
                </a:solidFill>
              </a:rPr>
              <a:t>Yes, 1</a:t>
            </a:r>
            <a:r>
              <a:rPr lang="en-GB" sz="1500" baseline="30000" dirty="0" smtClean="0">
                <a:solidFill>
                  <a:srgbClr val="003399"/>
                </a:solidFill>
              </a:rPr>
              <a:t>st</a:t>
            </a:r>
            <a:r>
              <a:rPr lang="en-GB" sz="1500" dirty="0" smtClean="0">
                <a:solidFill>
                  <a:srgbClr val="003399"/>
                </a:solidFill>
              </a:rPr>
              <a:t> pre-financing at start project for costs for preparation stage, 2</a:t>
            </a:r>
            <a:r>
              <a:rPr lang="en-GB" sz="1500" baseline="30000" dirty="0" smtClean="0">
                <a:solidFill>
                  <a:srgbClr val="003399"/>
                </a:solidFill>
              </a:rPr>
              <a:t>nd</a:t>
            </a:r>
            <a:r>
              <a:rPr lang="en-GB" sz="1500" dirty="0" smtClean="0">
                <a:solidFill>
                  <a:srgbClr val="003399"/>
                </a:solidFill>
              </a:rPr>
              <a:t> pre-financing before execution stage for rest of costs (incl. call for tender)</a:t>
            </a:r>
            <a:endParaRPr lang="en-GB" sz="1500" dirty="0">
              <a:solidFill>
                <a:schemeClr val="tx1"/>
              </a:solidFill>
            </a:endParaRPr>
          </a:p>
          <a:p>
            <a:pPr marL="361950" lvl="2" indent="-361950">
              <a:spcBef>
                <a:spcPts val="0"/>
              </a:spcBef>
              <a:spcAft>
                <a:spcPts val="300"/>
              </a:spcAft>
              <a:buFont typeface="Wingdings" panose="05000000000000000000" pitchFamily="2" charset="2"/>
              <a:buChar char="q"/>
              <a:defRPr/>
            </a:pPr>
            <a:endParaRPr lang="en-GB" sz="1600" dirty="0">
              <a:solidFill>
                <a:schemeClr val="tx1"/>
              </a:solidFill>
            </a:endParaRPr>
          </a:p>
        </p:txBody>
      </p:sp>
      <p:sp>
        <p:nvSpPr>
          <p:cNvPr id="6" name="Rectangle 2"/>
          <p:cNvSpPr>
            <a:spLocks noChangeArrowheads="1"/>
          </p:cNvSpPr>
          <p:nvPr/>
        </p:nvSpPr>
        <p:spPr bwMode="auto">
          <a:xfrm>
            <a:off x="0" y="0"/>
            <a:ext cx="8891588" cy="1052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defRPr/>
            </a:pPr>
            <a:r>
              <a:rPr lang="en-GB" sz="2400" dirty="0">
                <a:solidFill>
                  <a:srgbClr val="FFFFFF"/>
                </a:solidFill>
                <a:effectLst>
                  <a:outerShdw blurRad="38100" dist="38100" dir="2700000" algn="tl">
                    <a:srgbClr val="C0C0C0"/>
                  </a:outerShdw>
                </a:effectLst>
              </a:rPr>
              <a:t>PCP and PPI actions – EU contribution</a:t>
            </a:r>
          </a:p>
          <a:p>
            <a:pPr>
              <a:defRPr/>
            </a:pPr>
            <a:r>
              <a:rPr lang="en-GB" dirty="0">
                <a:solidFill>
                  <a:srgbClr val="CCFFFF"/>
                </a:solidFill>
                <a:effectLst>
                  <a:outerShdw blurRad="38100" dist="38100" dir="2700000" algn="tl">
                    <a:srgbClr val="C0C0C0"/>
                  </a:outerShdw>
                </a:effectLst>
              </a:rPr>
              <a:t/>
            </a:r>
            <a:br>
              <a:rPr lang="en-GB" dirty="0">
                <a:solidFill>
                  <a:srgbClr val="CCFFFF"/>
                </a:solidFill>
                <a:effectLst>
                  <a:outerShdw blurRad="38100" dist="38100" dir="2700000" algn="tl">
                    <a:srgbClr val="C0C0C0"/>
                  </a:outerShdw>
                </a:effectLst>
              </a:rPr>
            </a:br>
            <a:endParaRPr lang="en-GB" dirty="0">
              <a:solidFill>
                <a:srgbClr val="CCFFFF"/>
              </a:solidFill>
              <a:effectLst>
                <a:outerShdw blurRad="38100" dist="38100" dir="2700000" algn="tl">
                  <a:srgbClr val="C0C0C0"/>
                </a:outerShdw>
              </a:effectLst>
            </a:endParaRPr>
          </a:p>
        </p:txBody>
      </p:sp>
      <p:sp>
        <p:nvSpPr>
          <p:cNvPr id="2" name="Slide Number Placeholder 1"/>
          <p:cNvSpPr>
            <a:spLocks noGrp="1"/>
          </p:cNvSpPr>
          <p:nvPr>
            <p:ph type="sldNum" sz="quarter" idx="11"/>
          </p:nvPr>
        </p:nvSpPr>
        <p:spPr/>
        <p:txBody>
          <a:bodyPr/>
          <a:lstStyle/>
          <a:p>
            <a:pPr>
              <a:defRPr/>
            </a:pPr>
            <a:r>
              <a:rPr lang="fr-FR" smtClean="0"/>
              <a:t>••• </a:t>
            </a:r>
            <a:fld id="{1895D905-1FF6-4786-B089-DF06C5D9BF31}" type="slidenum">
              <a:rPr lang="fr-FR" smtClean="0">
                <a:solidFill>
                  <a:srgbClr val="0F5494"/>
                </a:solidFill>
              </a:rPr>
              <a:pPr>
                <a:defRPr/>
              </a:pPr>
              <a:t>8</a:t>
            </a:fld>
            <a:endParaRPr lang="fr-FR">
              <a:solidFill>
                <a:srgbClr val="0F5494"/>
              </a:solidFill>
            </a:endParaRPr>
          </a:p>
        </p:txBody>
      </p:sp>
    </p:spTree>
    <p:extLst>
      <p:ext uri="{BB962C8B-B14F-4D97-AF65-F5344CB8AC3E}">
        <p14:creationId xmlns:p14="http://schemas.microsoft.com/office/powerpoint/2010/main" val="2068161100"/>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8"/>
          <p:cNvSpPr>
            <a:spLocks noChangeArrowheads="1"/>
          </p:cNvSpPr>
          <p:nvPr/>
        </p:nvSpPr>
        <p:spPr bwMode="auto">
          <a:xfrm>
            <a:off x="179388" y="765175"/>
            <a:ext cx="8820150" cy="3470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rgbClr val="FFCC66"/>
              </a:buClr>
              <a:buFont typeface="Times" pitchFamily="18" charset="0"/>
              <a:buChar char="•"/>
            </a:pPr>
            <a:endParaRPr lang="en-GB" altLang="en-US" sz="2000" dirty="0" smtClean="0">
              <a:solidFill>
                <a:srgbClr val="000000"/>
              </a:solidFill>
            </a:endParaRPr>
          </a:p>
          <a:p>
            <a:pPr marL="342900" indent="-342900">
              <a:spcBef>
                <a:spcPct val="20000"/>
              </a:spcBef>
              <a:buClr>
                <a:srgbClr val="FFCC66"/>
              </a:buClr>
              <a:buFont typeface="Times" pitchFamily="18" charset="0"/>
              <a:buChar char="•"/>
            </a:pPr>
            <a:r>
              <a:rPr lang="en-GB" altLang="en-US" sz="2000" dirty="0" smtClean="0">
                <a:solidFill>
                  <a:srgbClr val="0070C0"/>
                </a:solidFill>
              </a:rPr>
              <a:t>Cover page</a:t>
            </a:r>
          </a:p>
          <a:p>
            <a:pPr marL="342900" indent="-342900">
              <a:spcBef>
                <a:spcPct val="20000"/>
              </a:spcBef>
              <a:buClr>
                <a:srgbClr val="FFCC66"/>
              </a:buClr>
              <a:buFont typeface="Times" pitchFamily="18" charset="0"/>
              <a:buChar char="•"/>
            </a:pPr>
            <a:r>
              <a:rPr lang="en-GB" altLang="en-US" sz="2000" dirty="0" smtClean="0">
                <a:solidFill>
                  <a:srgbClr val="0070C0"/>
                </a:solidFill>
              </a:rPr>
              <a:t>1. Excellence</a:t>
            </a:r>
          </a:p>
          <a:p>
            <a:pPr marL="742950" lvl="1" indent="-285750">
              <a:spcBef>
                <a:spcPct val="20000"/>
              </a:spcBef>
              <a:buClr>
                <a:srgbClr val="FFCC66"/>
              </a:buClr>
              <a:buFontTx/>
              <a:buChar char="-"/>
            </a:pPr>
            <a:r>
              <a:rPr lang="en-GB" altLang="en-US" sz="1600" dirty="0" smtClean="0">
                <a:solidFill>
                  <a:srgbClr val="000000"/>
                </a:solidFill>
              </a:rPr>
              <a:t>State of the art</a:t>
            </a:r>
          </a:p>
          <a:p>
            <a:pPr marL="742950" lvl="1" indent="-285750">
              <a:spcBef>
                <a:spcPct val="20000"/>
              </a:spcBef>
              <a:buClr>
                <a:srgbClr val="FFCC66"/>
              </a:buClr>
              <a:buFontTx/>
              <a:buChar char="-"/>
            </a:pPr>
            <a:r>
              <a:rPr lang="en-GB" altLang="en-US" sz="1600" dirty="0" smtClean="0">
                <a:solidFill>
                  <a:srgbClr val="000000"/>
                </a:solidFill>
              </a:rPr>
              <a:t>Clarity &amp; pertinence of objective of the </a:t>
            </a:r>
            <a:r>
              <a:rPr lang="en-GB" altLang="en-US" sz="1600" dirty="0">
                <a:solidFill>
                  <a:srgbClr val="000000"/>
                </a:solidFill>
              </a:rPr>
              <a:t> </a:t>
            </a:r>
            <a:r>
              <a:rPr lang="en-GB" altLang="en-US" sz="1600" dirty="0" smtClean="0">
                <a:solidFill>
                  <a:srgbClr val="000000"/>
                </a:solidFill>
              </a:rPr>
              <a:t>PCP/PPI–common challenge</a:t>
            </a:r>
          </a:p>
          <a:p>
            <a:pPr marL="742950" lvl="1" indent="-285750">
              <a:spcBef>
                <a:spcPct val="20000"/>
              </a:spcBef>
              <a:buClr>
                <a:srgbClr val="FFCC66"/>
              </a:buClr>
              <a:buFontTx/>
              <a:buChar char="-"/>
            </a:pPr>
            <a:r>
              <a:rPr lang="en-GB" altLang="en-US" sz="1600" dirty="0" smtClean="0">
                <a:solidFill>
                  <a:srgbClr val="000000"/>
                </a:solidFill>
              </a:rPr>
              <a:t>Progress beyond state of the art</a:t>
            </a:r>
          </a:p>
          <a:p>
            <a:pPr marL="742950" lvl="1" indent="-285750">
              <a:spcBef>
                <a:spcPct val="20000"/>
              </a:spcBef>
              <a:buClr>
                <a:srgbClr val="FFCC66"/>
              </a:buClr>
              <a:buFontTx/>
              <a:buChar char="-"/>
            </a:pPr>
            <a:r>
              <a:rPr lang="en-GB" altLang="en-US" sz="1600" dirty="0" smtClean="0">
                <a:solidFill>
                  <a:srgbClr val="000000"/>
                </a:solidFill>
              </a:rPr>
              <a:t>Credibility of the proposed approach (check scope with call topic)</a:t>
            </a:r>
          </a:p>
          <a:p>
            <a:pPr marL="342900" indent="-342900">
              <a:spcBef>
                <a:spcPct val="20000"/>
              </a:spcBef>
              <a:buClr>
                <a:srgbClr val="FFCC66"/>
              </a:buClr>
              <a:buFont typeface="Times" pitchFamily="18" charset="0"/>
              <a:buChar char="•"/>
            </a:pPr>
            <a:r>
              <a:rPr lang="en-GB" altLang="en-US" sz="2000" dirty="0" smtClean="0">
                <a:solidFill>
                  <a:srgbClr val="0070C0"/>
                </a:solidFill>
              </a:rPr>
              <a:t>2. Impact</a:t>
            </a:r>
          </a:p>
          <a:p>
            <a:pPr marL="742950" lvl="1" indent="-285750">
              <a:spcBef>
                <a:spcPct val="20000"/>
              </a:spcBef>
              <a:buClr>
                <a:srgbClr val="FFCC66"/>
              </a:buClr>
              <a:buFontTx/>
              <a:buChar char="-"/>
            </a:pPr>
            <a:r>
              <a:rPr lang="en-GB" altLang="en-US" sz="1600" dirty="0" smtClean="0">
                <a:solidFill>
                  <a:srgbClr val="000000"/>
                </a:solidFill>
              </a:rPr>
              <a:t>Expected impacts (check those under topic calling for PCP/PPI)</a:t>
            </a:r>
          </a:p>
          <a:p>
            <a:pPr marL="742950" lvl="1" indent="-285750">
              <a:spcBef>
                <a:spcPct val="20000"/>
              </a:spcBef>
              <a:buClr>
                <a:srgbClr val="FFCC66"/>
              </a:buClr>
              <a:buFontTx/>
              <a:buChar char="-"/>
            </a:pPr>
            <a:r>
              <a:rPr lang="en-GB" altLang="en-US" sz="1600" dirty="0" smtClean="0">
                <a:solidFill>
                  <a:srgbClr val="000000"/>
                </a:solidFill>
              </a:rPr>
              <a:t>Measures to maximise impact</a:t>
            </a:r>
          </a:p>
          <a:p>
            <a:pPr marL="342900" indent="-342900">
              <a:spcBef>
                <a:spcPct val="20000"/>
              </a:spcBef>
              <a:buClr>
                <a:srgbClr val="FFCC66"/>
              </a:buClr>
              <a:buFont typeface="Times" pitchFamily="18" charset="0"/>
              <a:buChar char="•"/>
            </a:pPr>
            <a:r>
              <a:rPr lang="en-GB" altLang="en-US" sz="2000" dirty="0" smtClean="0">
                <a:solidFill>
                  <a:srgbClr val="0070C0"/>
                </a:solidFill>
              </a:rPr>
              <a:t>3. Implementation</a:t>
            </a:r>
          </a:p>
          <a:p>
            <a:pPr marL="742950" lvl="1" indent="-285750">
              <a:spcBef>
                <a:spcPct val="20000"/>
              </a:spcBef>
              <a:buClr>
                <a:srgbClr val="FFCC66"/>
              </a:buClr>
              <a:buFontTx/>
              <a:buChar char="-"/>
            </a:pPr>
            <a:r>
              <a:rPr lang="en-GB" altLang="en-US" sz="1600" dirty="0" smtClean="0">
                <a:solidFill>
                  <a:srgbClr val="000000"/>
                </a:solidFill>
              </a:rPr>
              <a:t>Project Plan: work plan, work packages, deliverables, milestones</a:t>
            </a:r>
          </a:p>
          <a:p>
            <a:pPr marL="742950" lvl="1" indent="-285750">
              <a:spcBef>
                <a:spcPct val="20000"/>
              </a:spcBef>
              <a:buClr>
                <a:srgbClr val="FFCC66"/>
              </a:buClr>
              <a:buFontTx/>
              <a:buChar char="-"/>
            </a:pPr>
            <a:r>
              <a:rPr lang="en-GB" altLang="en-US" sz="1600" dirty="0" smtClean="0">
                <a:solidFill>
                  <a:srgbClr val="000000"/>
                </a:solidFill>
              </a:rPr>
              <a:t>Management structure and decision making procedures</a:t>
            </a:r>
          </a:p>
          <a:p>
            <a:pPr marL="742950" lvl="1" indent="-285750">
              <a:spcBef>
                <a:spcPct val="20000"/>
              </a:spcBef>
              <a:buClr>
                <a:srgbClr val="FFCC66"/>
              </a:buClr>
              <a:buFontTx/>
              <a:buChar char="-"/>
            </a:pPr>
            <a:r>
              <a:rPr lang="en-GB" altLang="en-US" sz="1600" dirty="0" smtClean="0">
                <a:solidFill>
                  <a:srgbClr val="000000"/>
                </a:solidFill>
              </a:rPr>
              <a:t>Consortium as a whole</a:t>
            </a:r>
          </a:p>
          <a:p>
            <a:pPr marL="742950" lvl="1" indent="-285750">
              <a:spcBef>
                <a:spcPct val="20000"/>
              </a:spcBef>
              <a:buClr>
                <a:srgbClr val="FFCC66"/>
              </a:buClr>
              <a:buFontTx/>
              <a:buChar char="-"/>
            </a:pPr>
            <a:r>
              <a:rPr lang="en-GB" altLang="en-US" sz="1600" dirty="0" smtClean="0">
                <a:solidFill>
                  <a:srgbClr val="000000"/>
                </a:solidFill>
              </a:rPr>
              <a:t>Resources to be committed</a:t>
            </a:r>
          </a:p>
          <a:p>
            <a:pPr marL="342900" indent="-342900">
              <a:spcBef>
                <a:spcPct val="20000"/>
              </a:spcBef>
              <a:buClr>
                <a:srgbClr val="FFCC66"/>
              </a:buClr>
              <a:buFont typeface="Times" pitchFamily="18" charset="0"/>
              <a:buChar char="•"/>
            </a:pPr>
            <a:r>
              <a:rPr lang="en-GB" altLang="en-US" sz="2000" dirty="0" smtClean="0">
                <a:solidFill>
                  <a:srgbClr val="0070C0"/>
                </a:solidFill>
              </a:rPr>
              <a:t>4. Consortium Members</a:t>
            </a:r>
          </a:p>
          <a:p>
            <a:pPr marL="742950" lvl="1" indent="-285750">
              <a:spcBef>
                <a:spcPct val="20000"/>
              </a:spcBef>
              <a:buClr>
                <a:srgbClr val="FFCC66"/>
              </a:buClr>
              <a:buFontTx/>
              <a:buChar char="-"/>
            </a:pPr>
            <a:r>
              <a:rPr lang="en-GB" altLang="en-US" sz="1600" dirty="0" smtClean="0">
                <a:solidFill>
                  <a:srgbClr val="000000"/>
                </a:solidFill>
              </a:rPr>
              <a:t>Participants and third parties</a:t>
            </a:r>
          </a:p>
          <a:p>
            <a:pPr marL="342900" indent="-342900">
              <a:spcBef>
                <a:spcPct val="20000"/>
              </a:spcBef>
              <a:buClr>
                <a:srgbClr val="FFCC66"/>
              </a:buClr>
              <a:buFont typeface="Times" pitchFamily="18" charset="0"/>
              <a:buChar char="•"/>
            </a:pPr>
            <a:r>
              <a:rPr lang="en-GB" altLang="en-US" sz="2000" dirty="0" smtClean="0">
                <a:solidFill>
                  <a:srgbClr val="0070C0"/>
                </a:solidFill>
              </a:rPr>
              <a:t>5. Ethics and security (optional)</a:t>
            </a:r>
          </a:p>
          <a:p>
            <a:pPr marL="742950" lvl="1" indent="-285750">
              <a:spcBef>
                <a:spcPct val="20000"/>
              </a:spcBef>
              <a:buClr>
                <a:srgbClr val="FFCC66"/>
              </a:buClr>
              <a:buFontTx/>
              <a:buChar char="-"/>
            </a:pPr>
            <a:endParaRPr lang="en-GB" altLang="en-US" dirty="0" smtClean="0">
              <a:solidFill>
                <a:srgbClr val="000000"/>
              </a:solidFill>
            </a:endParaRPr>
          </a:p>
          <a:p>
            <a:pPr marL="342900" indent="-342900">
              <a:spcBef>
                <a:spcPct val="20000"/>
              </a:spcBef>
              <a:buClr>
                <a:srgbClr val="FFCC66"/>
              </a:buClr>
              <a:buFont typeface="Times" pitchFamily="18" charset="0"/>
              <a:buChar char="•"/>
            </a:pPr>
            <a:endParaRPr lang="en-GB" altLang="en-US" sz="2000" dirty="0" smtClean="0">
              <a:solidFill>
                <a:srgbClr val="0070C0"/>
              </a:solidFill>
            </a:endParaRPr>
          </a:p>
          <a:p>
            <a:pPr marL="742950" lvl="1" indent="-285750">
              <a:spcBef>
                <a:spcPct val="20000"/>
              </a:spcBef>
              <a:buFontTx/>
              <a:buChar char="–"/>
            </a:pPr>
            <a:endParaRPr lang="en-GB" altLang="en-US" dirty="0" smtClean="0">
              <a:solidFill>
                <a:srgbClr val="000000"/>
              </a:solidFill>
            </a:endParaRPr>
          </a:p>
          <a:p>
            <a:pPr marL="342900" indent="-342900">
              <a:spcBef>
                <a:spcPct val="20000"/>
              </a:spcBef>
              <a:buClr>
                <a:srgbClr val="FFCC66"/>
              </a:buClr>
              <a:buFont typeface="Times" pitchFamily="18" charset="0"/>
              <a:buNone/>
            </a:pPr>
            <a:endParaRPr lang="en-GB" altLang="en-US" sz="2000" dirty="0" smtClean="0">
              <a:solidFill>
                <a:srgbClr val="000000"/>
              </a:solidFill>
            </a:endParaRPr>
          </a:p>
          <a:p>
            <a:pPr marL="342900" indent="-342900">
              <a:spcBef>
                <a:spcPct val="20000"/>
              </a:spcBef>
              <a:buClr>
                <a:srgbClr val="FFCC66"/>
              </a:buClr>
              <a:buFont typeface="Times" pitchFamily="18" charset="0"/>
              <a:buChar char="•"/>
            </a:pPr>
            <a:endParaRPr lang="en-GB" altLang="en-US" sz="2000" dirty="0" smtClean="0">
              <a:solidFill>
                <a:srgbClr val="000000"/>
              </a:solidFill>
            </a:endParaRPr>
          </a:p>
        </p:txBody>
      </p:sp>
      <p:sp>
        <p:nvSpPr>
          <p:cNvPr id="3" name="Rectangle 7"/>
          <p:cNvSpPr>
            <a:spLocks noChangeArrowheads="1"/>
          </p:cNvSpPr>
          <p:nvPr/>
        </p:nvSpPr>
        <p:spPr bwMode="auto">
          <a:xfrm>
            <a:off x="36513" y="-242888"/>
            <a:ext cx="9144000" cy="1447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defRPr/>
            </a:pPr>
            <a:r>
              <a:rPr lang="en-GB" sz="2400" b="1" dirty="0">
                <a:solidFill>
                  <a:srgbClr val="FFFFFF"/>
                </a:solidFill>
                <a:effectLst>
                  <a:outerShdw blurRad="38100" dist="38100" dir="2700000" algn="tl">
                    <a:srgbClr val="C0C0C0"/>
                  </a:outerShdw>
                </a:effectLst>
              </a:rPr>
              <a:t>Structure </a:t>
            </a:r>
            <a:r>
              <a:rPr lang="en-GB" sz="2400" b="1" dirty="0" smtClean="0">
                <a:solidFill>
                  <a:srgbClr val="FFFFFF"/>
                </a:solidFill>
                <a:effectLst>
                  <a:outerShdw blurRad="38100" dist="38100" dir="2700000" algn="tl">
                    <a:srgbClr val="C0C0C0"/>
                  </a:outerShdw>
                </a:effectLst>
              </a:rPr>
              <a:t>of the propos</a:t>
            </a:r>
            <a:r>
              <a:rPr lang="en-US" sz="2400" b="1" dirty="0" smtClean="0">
                <a:solidFill>
                  <a:srgbClr val="FFFFFF"/>
                </a:solidFill>
                <a:effectLst>
                  <a:outerShdw blurRad="38100" dist="38100" dir="2700000" algn="tl">
                    <a:srgbClr val="C0C0C0"/>
                  </a:outerShdw>
                </a:effectLst>
              </a:rPr>
              <a:t>al </a:t>
            </a:r>
            <a:r>
              <a:rPr lang="en-GB" sz="2400" b="1" dirty="0" smtClean="0">
                <a:solidFill>
                  <a:srgbClr val="FFFFFF"/>
                </a:solidFill>
                <a:effectLst>
                  <a:outerShdw blurRad="38100" dist="38100" dir="2700000" algn="tl">
                    <a:srgbClr val="C0C0C0"/>
                  </a:outerShdw>
                </a:effectLst>
              </a:rPr>
              <a:t>according </a:t>
            </a:r>
            <a:r>
              <a:rPr lang="en-GB" sz="2400" b="1" dirty="0">
                <a:solidFill>
                  <a:srgbClr val="FFFFFF"/>
                </a:solidFill>
                <a:effectLst>
                  <a:outerShdw blurRad="38100" dist="38100" dir="2700000" algn="tl">
                    <a:srgbClr val="C0C0C0"/>
                  </a:outerShdw>
                </a:effectLst>
              </a:rPr>
              <a:t>to evaluation criteria</a:t>
            </a:r>
          </a:p>
          <a:p>
            <a:pPr>
              <a:defRPr/>
            </a:pPr>
            <a:endParaRPr lang="en-GB" sz="2400" b="1" dirty="0">
              <a:solidFill>
                <a:srgbClr val="FFFFFF"/>
              </a:solidFill>
              <a:effectLst>
                <a:outerShdw blurRad="38100" dist="38100" dir="2700000" algn="tl">
                  <a:srgbClr val="C0C0C0"/>
                </a:outerShdw>
              </a:effectLst>
            </a:endParaRPr>
          </a:p>
        </p:txBody>
      </p:sp>
      <p:sp>
        <p:nvSpPr>
          <p:cNvPr id="52228" name="Right Brace 1"/>
          <p:cNvSpPr>
            <a:spLocks/>
          </p:cNvSpPr>
          <p:nvPr/>
        </p:nvSpPr>
        <p:spPr bwMode="auto">
          <a:xfrm>
            <a:off x="7956550" y="1700213"/>
            <a:ext cx="1295400" cy="3816350"/>
          </a:xfrm>
          <a:prstGeom prst="rightBrace">
            <a:avLst>
              <a:gd name="adj1" fmla="val 8334"/>
              <a:gd name="adj2" fmla="val 49000"/>
            </a:avLst>
          </a:prstGeom>
          <a:solidFill>
            <a:srgbClr val="FFFF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endParaRPr lang="en-GB" altLang="en-US" b="1" i="1" smtClean="0">
              <a:solidFill>
                <a:srgbClr val="000000"/>
              </a:solidFill>
              <a:latin typeface="Trebuchet MS" pitchFamily="34" charset="0"/>
            </a:endParaRPr>
          </a:p>
        </p:txBody>
      </p:sp>
      <p:sp>
        <p:nvSpPr>
          <p:cNvPr id="52229" name="TextBox 3"/>
          <p:cNvSpPr txBox="1">
            <a:spLocks noChangeArrowheads="1"/>
          </p:cNvSpPr>
          <p:nvPr/>
        </p:nvSpPr>
        <p:spPr bwMode="auto">
          <a:xfrm rot="5400000">
            <a:off x="6461125" y="3219450"/>
            <a:ext cx="363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a:defRPr b="1">
                <a:solidFill>
                  <a:schemeClr val="tx1"/>
                </a:solidFill>
                <a:latin typeface="Arial" charset="0"/>
              </a:defRPr>
            </a:lvl1pPr>
            <a:lvl2pPr eaLnBrk="0">
              <a:defRPr b="1">
                <a:solidFill>
                  <a:schemeClr val="tx1"/>
                </a:solidFill>
                <a:latin typeface="Arial" charset="0"/>
              </a:defRPr>
            </a:lvl2pPr>
            <a:lvl3pPr eaLnBrk="0">
              <a:defRPr b="1">
                <a:solidFill>
                  <a:schemeClr val="tx1"/>
                </a:solidFill>
                <a:latin typeface="Arial" charset="0"/>
              </a:defRPr>
            </a:lvl3pPr>
            <a:lvl4pPr eaLnBrk="0">
              <a:defRPr b="1">
                <a:solidFill>
                  <a:schemeClr val="tx1"/>
                </a:solidFill>
                <a:latin typeface="Arial" charset="0"/>
              </a:defRPr>
            </a:lvl4pPr>
            <a:lvl5pPr eaLnBrk="0">
              <a:defRPr b="1">
                <a:solidFill>
                  <a:schemeClr val="tx1"/>
                </a:solidFill>
                <a:latin typeface="Arial" charset="0"/>
              </a:defRPr>
            </a:lvl5pPr>
            <a:lvl6pPr marL="2514600" indent="-228600" eaLnBrk="0" fontAlgn="base" hangingPunct="0">
              <a:lnSpc>
                <a:spcPct val="93000"/>
              </a:lnSpc>
              <a:spcBef>
                <a:spcPct val="0"/>
              </a:spcBef>
              <a:spcAft>
                <a:spcPct val="0"/>
              </a:spcAft>
              <a:buClr>
                <a:srgbClr val="000000"/>
              </a:buClr>
              <a:buSzPct val="100000"/>
              <a:buFont typeface="Times New Roman" pitchFamily="18" charset="0"/>
              <a:defRPr b="1">
                <a:solidFill>
                  <a:schemeClr val="tx1"/>
                </a:solidFill>
                <a:latin typeface="Arial" charset="0"/>
              </a:defRPr>
            </a:lvl6pPr>
            <a:lvl7pPr marL="2971800" indent="-228600" eaLnBrk="0" fontAlgn="base" hangingPunct="0">
              <a:lnSpc>
                <a:spcPct val="93000"/>
              </a:lnSpc>
              <a:spcBef>
                <a:spcPct val="0"/>
              </a:spcBef>
              <a:spcAft>
                <a:spcPct val="0"/>
              </a:spcAft>
              <a:buClr>
                <a:srgbClr val="000000"/>
              </a:buClr>
              <a:buSzPct val="100000"/>
              <a:buFont typeface="Times New Roman" pitchFamily="18" charset="0"/>
              <a:defRPr b="1">
                <a:solidFill>
                  <a:schemeClr val="tx1"/>
                </a:solidFill>
                <a:latin typeface="Arial" charset="0"/>
              </a:defRPr>
            </a:lvl7pPr>
            <a:lvl8pPr marL="3429000" indent="-228600" eaLnBrk="0" fontAlgn="base" hangingPunct="0">
              <a:lnSpc>
                <a:spcPct val="93000"/>
              </a:lnSpc>
              <a:spcBef>
                <a:spcPct val="0"/>
              </a:spcBef>
              <a:spcAft>
                <a:spcPct val="0"/>
              </a:spcAft>
              <a:buClr>
                <a:srgbClr val="000000"/>
              </a:buClr>
              <a:buSzPct val="100000"/>
              <a:buFont typeface="Times New Roman" pitchFamily="18" charset="0"/>
              <a:defRPr b="1">
                <a:solidFill>
                  <a:schemeClr val="tx1"/>
                </a:solidFill>
                <a:latin typeface="Arial" charset="0"/>
              </a:defRPr>
            </a:lvl8pPr>
            <a:lvl9pPr marL="3886200" indent="-228600" eaLnBrk="0" fontAlgn="base" hangingPunct="0">
              <a:lnSpc>
                <a:spcPct val="93000"/>
              </a:lnSpc>
              <a:spcBef>
                <a:spcPct val="0"/>
              </a:spcBef>
              <a:spcAft>
                <a:spcPct val="0"/>
              </a:spcAft>
              <a:buClr>
                <a:srgbClr val="000000"/>
              </a:buClr>
              <a:buSzPct val="100000"/>
              <a:buFont typeface="Times New Roman" pitchFamily="18" charset="0"/>
              <a:defRPr b="1">
                <a:solidFill>
                  <a:schemeClr val="tx1"/>
                </a:solidFill>
                <a:latin typeface="Arial" charset="0"/>
              </a:defRPr>
            </a:lvl9pPr>
          </a:lstStyle>
          <a:p>
            <a:pPr algn="ctr" hangingPunct="0"/>
            <a:r>
              <a:rPr lang="en-GB" altLang="en-US" i="1" smtClean="0">
                <a:solidFill>
                  <a:srgbClr val="000000"/>
                </a:solidFill>
                <a:latin typeface="Trebuchet MS" pitchFamily="34" charset="0"/>
              </a:rPr>
              <a:t>Page limit: max 90 pages </a:t>
            </a:r>
          </a:p>
          <a:p>
            <a:pPr algn="ctr" hangingPunct="0"/>
            <a:r>
              <a:rPr lang="en-GB" altLang="en-US" i="1" smtClean="0">
                <a:solidFill>
                  <a:srgbClr val="000000"/>
                </a:solidFill>
                <a:latin typeface="Trebuchet MS" pitchFamily="34" charset="0"/>
              </a:rPr>
              <a:t>For sections 1,2,and 3 together</a:t>
            </a:r>
          </a:p>
        </p:txBody>
      </p:sp>
      <p:sp>
        <p:nvSpPr>
          <p:cNvPr id="2" name="Slide Number Placeholder 1"/>
          <p:cNvSpPr>
            <a:spLocks noGrp="1"/>
          </p:cNvSpPr>
          <p:nvPr>
            <p:ph type="sldNum" sz="quarter" idx="11"/>
          </p:nvPr>
        </p:nvSpPr>
        <p:spPr/>
        <p:txBody>
          <a:bodyPr/>
          <a:lstStyle/>
          <a:p>
            <a:pPr>
              <a:defRPr/>
            </a:pPr>
            <a:r>
              <a:rPr lang="fr-FR" smtClean="0"/>
              <a:t>••• </a:t>
            </a:r>
            <a:fld id="{2B97943D-1471-4451-B350-1D55B106D5E8}" type="slidenum">
              <a:rPr lang="fr-FR" smtClean="0">
                <a:solidFill>
                  <a:srgbClr val="0F5494"/>
                </a:solidFill>
              </a:rPr>
              <a:pPr>
                <a:defRPr/>
              </a:pPr>
              <a:t>9</a:t>
            </a:fld>
            <a:endParaRPr lang="fr-FR">
              <a:solidFill>
                <a:srgbClr val="0F5494"/>
              </a:solidFill>
            </a:endParaRPr>
          </a:p>
        </p:txBody>
      </p:sp>
    </p:spTree>
    <p:extLst>
      <p:ext uri="{BB962C8B-B14F-4D97-AF65-F5344CB8AC3E}">
        <p14:creationId xmlns:p14="http://schemas.microsoft.com/office/powerpoint/2010/main" val="968466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2_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9_Nouvelle présentation">
  <a:themeElements>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ouvelle présentati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fr-FR" sz="1800" b="1" i="1" u="none" strike="noStrike" cap="none" normalizeH="0" baseline="0" smtClean="0">
            <a:ln>
              <a:noFill/>
            </a:ln>
            <a:solidFill>
              <a:schemeClr val="tx1"/>
            </a:solidFill>
            <a:effectLst/>
            <a:latin typeface="Trebuchet MS" pitchFamily="34" charset="0"/>
          </a:defRPr>
        </a:defPPr>
      </a:lstStyle>
    </a:spDef>
    <a:lnDef>
      <a:spPr bwMode="auto">
        <a:xfrm>
          <a:off x="0" y="0"/>
          <a:ext cx="1" cy="1"/>
        </a:xfrm>
        <a:custGeom>
          <a:avLst/>
          <a:gdLst/>
          <a:ahLst/>
          <a:cxnLst/>
          <a:rect l="0" t="0" r="0" b="0"/>
          <a:pathLst/>
        </a:custGeom>
        <a:solidFill>
          <a:srgbClr val="FFFF99"/>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fr-FR" sz="1800" b="1" i="1" u="none" strike="noStrike" cap="none" normalizeH="0" baseline="0" smtClean="0">
            <a:ln>
              <a:noFill/>
            </a:ln>
            <a:solidFill>
              <a:schemeClr val="tx1"/>
            </a:solidFill>
            <a:effectLst/>
            <a:latin typeface="Trebuchet MS" pitchFamily="34" charset="0"/>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Nouvelle présentation">
  <a:themeElements>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ouvelle présentati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fr-FR" sz="1800" b="1" i="1" u="none" strike="noStrike" cap="none" normalizeH="0" baseline="0" smtClean="0">
            <a:ln>
              <a:noFill/>
            </a:ln>
            <a:solidFill>
              <a:schemeClr val="tx1"/>
            </a:solidFill>
            <a:effectLst/>
            <a:latin typeface="Trebuchet MS" pitchFamily="34" charset="0"/>
          </a:defRPr>
        </a:defPPr>
      </a:lstStyle>
    </a:spDef>
    <a:lnDef>
      <a:spPr bwMode="auto">
        <a:xfrm>
          <a:off x="0" y="0"/>
          <a:ext cx="1" cy="1"/>
        </a:xfrm>
        <a:custGeom>
          <a:avLst/>
          <a:gdLst/>
          <a:ahLst/>
          <a:cxnLst/>
          <a:rect l="0" t="0" r="0" b="0"/>
          <a:pathLst/>
        </a:custGeom>
        <a:solidFill>
          <a:srgbClr val="FFFF99"/>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fr-FR" sz="1800" b="1" i="1" u="none" strike="noStrike" cap="none" normalizeH="0" baseline="0" smtClean="0">
            <a:ln>
              <a:noFill/>
            </a:ln>
            <a:solidFill>
              <a:schemeClr val="tx1"/>
            </a:solidFill>
            <a:effectLst/>
            <a:latin typeface="Trebuchet MS" pitchFamily="34" charset="0"/>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Nouvelle présentation">
  <a:themeElements>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ouvelle présentati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fr-FR" sz="1800" b="1" i="1" u="none" strike="noStrike" cap="none" normalizeH="0" baseline="0" smtClean="0">
            <a:ln>
              <a:noFill/>
            </a:ln>
            <a:solidFill>
              <a:schemeClr val="tx1"/>
            </a:solidFill>
            <a:effectLst/>
            <a:latin typeface="Trebuchet MS" pitchFamily="34" charset="0"/>
          </a:defRPr>
        </a:defPPr>
      </a:lstStyle>
    </a:spDef>
    <a:lnDef>
      <a:spPr bwMode="auto">
        <a:xfrm>
          <a:off x="0" y="0"/>
          <a:ext cx="1" cy="1"/>
        </a:xfrm>
        <a:custGeom>
          <a:avLst/>
          <a:gdLst/>
          <a:ahLst/>
          <a:cxnLst/>
          <a:rect l="0" t="0" r="0" b="0"/>
          <a:pathLst/>
        </a:custGeom>
        <a:solidFill>
          <a:srgbClr val="FFFF99"/>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fr-FR" sz="1800" b="1" i="1" u="none" strike="noStrike" cap="none" normalizeH="0" baseline="0" smtClean="0">
            <a:ln>
              <a:noFill/>
            </a:ln>
            <a:solidFill>
              <a:schemeClr val="tx1"/>
            </a:solidFill>
            <a:effectLst/>
            <a:latin typeface="Trebuchet MS" pitchFamily="34" charset="0"/>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Nouvelle présentation">
  <a:themeElements>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ouvelle présentati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fr-FR" sz="1800" b="1" i="1" u="none" strike="noStrike" cap="none" normalizeH="0" baseline="0" smtClean="0">
            <a:ln>
              <a:noFill/>
            </a:ln>
            <a:solidFill>
              <a:schemeClr val="tx1"/>
            </a:solidFill>
            <a:effectLst/>
            <a:latin typeface="Trebuchet MS" pitchFamily="34" charset="0"/>
          </a:defRPr>
        </a:defPPr>
      </a:lstStyle>
    </a:spDef>
    <a:lnDef>
      <a:spPr bwMode="auto">
        <a:xfrm>
          <a:off x="0" y="0"/>
          <a:ext cx="1" cy="1"/>
        </a:xfrm>
        <a:custGeom>
          <a:avLst/>
          <a:gdLst/>
          <a:ahLst/>
          <a:cxnLst/>
          <a:rect l="0" t="0" r="0" b="0"/>
          <a:pathLst/>
        </a:custGeom>
        <a:solidFill>
          <a:srgbClr val="FFFF99"/>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fr-FR" sz="1800" b="1" i="1" u="none" strike="noStrike" cap="none" normalizeH="0" baseline="0" smtClean="0">
            <a:ln>
              <a:noFill/>
            </a:ln>
            <a:solidFill>
              <a:schemeClr val="tx1"/>
            </a:solidFill>
            <a:effectLst/>
            <a:latin typeface="Trebuchet MS" pitchFamily="34" charset="0"/>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4217</TotalTime>
  <Words>2182</Words>
  <Application>Microsoft Office PowerPoint</Application>
  <PresentationFormat>On-screen Show (4:3)</PresentationFormat>
  <Paragraphs>264</Paragraphs>
  <Slides>19</Slides>
  <Notes>6</Notes>
  <HiddenSlides>0</HiddenSlides>
  <MMClips>0</MMClips>
  <ScaleCrop>false</ScaleCrop>
  <HeadingPairs>
    <vt:vector size="4" baseType="variant">
      <vt:variant>
        <vt:lpstr>Theme</vt:lpstr>
      </vt:variant>
      <vt:variant>
        <vt:i4>6</vt:i4>
      </vt:variant>
      <vt:variant>
        <vt:lpstr>Slide Titles</vt:lpstr>
      </vt:variant>
      <vt:variant>
        <vt:i4>19</vt:i4>
      </vt:variant>
    </vt:vector>
  </HeadingPairs>
  <TitlesOfParts>
    <vt:vector size="25" baseType="lpstr">
      <vt:lpstr>2_Slide_Master</vt:lpstr>
      <vt:lpstr>9_Nouvelle présentation</vt:lpstr>
      <vt:lpstr>3_Nouvelle présentation</vt:lpstr>
      <vt:lpstr>4_Nouvelle présentation</vt:lpstr>
      <vt:lpstr>3_Slide_Master</vt:lpstr>
      <vt:lpstr>1_Nouvelle présentation</vt:lpstr>
      <vt:lpstr>  H2020 support to PCP/PPI  projects  in the framework of the WP 2016-17 </vt:lpstr>
      <vt:lpstr>H2020 Requirements for  PCP /PPI actions </vt:lpstr>
      <vt:lpstr>Participation Requirements </vt:lpstr>
      <vt:lpstr>Roles </vt:lpstr>
      <vt:lpstr>PowerPoint Presentation</vt:lpstr>
      <vt:lpstr>PowerPoint Presentation</vt:lpstr>
      <vt:lpstr>PowerPoint Presentation</vt:lpstr>
      <vt:lpstr>PowerPoint Presentation</vt:lpstr>
      <vt:lpstr>PowerPoint Presentation</vt:lpstr>
      <vt:lpstr>  OVERVIEW UPCOMING H2020 CALLS  ON INNOVATION PROCUREMENT  (PCP+PPI) IN 2016-2017 </vt:lpstr>
      <vt:lpstr>PowerPoint Presentation</vt:lpstr>
      <vt:lpstr>PowerPoint Presentation</vt:lpstr>
      <vt:lpstr>PowerPoint Presentation</vt:lpstr>
      <vt:lpstr>PowerPoint Presentation</vt:lpstr>
      <vt:lpstr>ICT-27(d): Robotics based solutions for smart city applications  (€ 7M; 25 Apr 2017) </vt:lpstr>
      <vt:lpstr>ICT Work Program  ICT-34: Open to ICT based solutions for any area of public interest (€ 4M; 12 Apr 2016) </vt:lpstr>
      <vt:lpstr>SC5-27: Preparing PCPs and PPIs in climate action, environment, resource efficiency, raw  materials (part of a larger call of € 8,55 M; 8 Mar 2016) </vt:lpstr>
      <vt:lpstr>   The objective is :  to support the creation of European wide networks of procurers (European Public Procurers networks) that define together an innovation procurement roadmap, identifying shared procurement needs in the near term (relevant for PPI) as well as mid-to-long term (relevant for PCP) in areas of common European interest.</vt:lpstr>
      <vt:lpstr>                 Moltes gràcies per la vostra atenció    Massimiliano Dragoni Innovation Unit DG CNECT European Commission massimiliano.dragoni@ec.europa.eu  </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dc:title>
  <dc:creator>REPPEL Katja (REGIO)</dc:creator>
  <cp:lastModifiedBy>DRAGONI Massimiliano (CNECT)</cp:lastModifiedBy>
  <cp:revision>320</cp:revision>
  <cp:lastPrinted>2016-02-04T09:42:17Z</cp:lastPrinted>
  <dcterms:created xsi:type="dcterms:W3CDTF">2013-11-28T08:19:55Z</dcterms:created>
  <dcterms:modified xsi:type="dcterms:W3CDTF">2016-05-30T10:48:35Z</dcterms:modified>
</cp:coreProperties>
</file>