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9.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_rels/slideMaster9.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theme/theme9.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0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9.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55.xml.rels" ContentType="application/vnd.openxmlformats-package.relationships+xml"/>
  <Override PartName="/ppt/slideLayouts/_rels/slideLayout3.xml.rels" ContentType="application/vnd.openxmlformats-package.relationships+xml"/>
  <Override PartName="/ppt/slideLayouts/_rels/slideLayout56.xml.rels" ContentType="application/vnd.openxmlformats-package.relationships+xml"/>
  <Override PartName="/ppt/slideLayouts/_rels/slideLayout4.xml.rels" ContentType="application/vnd.openxmlformats-package.relationships+xml"/>
  <Override PartName="/ppt/slideLayouts/_rels/slideLayout57.xml.rels" ContentType="application/vnd.openxmlformats-package.relationships+xml"/>
  <Override PartName="/ppt/slideLayouts/_rels/slideLayout5.xml.rels" ContentType="application/vnd.openxmlformats-package.relationships+xml"/>
  <Override PartName="/ppt/slideLayouts/_rels/slideLayout58.xml.rels" ContentType="application/vnd.openxmlformats-package.relationships+xml"/>
  <Override PartName="/ppt/slideLayouts/_rels/slideLayout6.xml.rels" ContentType="application/vnd.openxmlformats-package.relationships+xml"/>
  <Override PartName="/ppt/slideLayouts/_rels/slideLayout59.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slideLayouts/_rels/slideLayout73.xml.rels" ContentType="application/vnd.openxmlformats-package.relationships+xml"/>
  <Override PartName="/ppt/slideLayouts/_rels/slideLayout74.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_rels/slideLayout77.xml.rels" ContentType="application/vnd.openxmlformats-package.relationships+xml"/>
  <Override PartName="/ppt/slideLayouts/_rels/slideLayout78.xml.rels" ContentType="application/vnd.openxmlformats-package.relationships+xml"/>
  <Override PartName="/ppt/slideLayouts/_rels/slideLayout79.xml.rels" ContentType="application/vnd.openxmlformats-package.relationships+xml"/>
  <Override PartName="/ppt/slideLayouts/_rels/slideLayout80.xml.rels" ContentType="application/vnd.openxmlformats-package.relationships+xml"/>
  <Override PartName="/ppt/slideLayouts/_rels/slideLayout81.xml.rels" ContentType="application/vnd.openxmlformats-package.relationships+xml"/>
  <Override PartName="/ppt/slideLayouts/_rels/slideLayout82.xml.rels" ContentType="application/vnd.openxmlformats-package.relationships+xml"/>
  <Override PartName="/ppt/slideLayouts/_rels/slideLayout83.xml.rels" ContentType="application/vnd.openxmlformats-package.relationships+xml"/>
  <Override PartName="/ppt/slideLayouts/_rels/slideLayout84.xml.rels" ContentType="application/vnd.openxmlformats-package.relationships+xml"/>
  <Override PartName="/ppt/slideLayouts/_rels/slideLayout85.xml.rels" ContentType="application/vnd.openxmlformats-package.relationships+xml"/>
  <Override PartName="/ppt/slideLayouts/_rels/slideLayout86.xml.rels" ContentType="application/vnd.openxmlformats-package.relationships+xml"/>
  <Override PartName="/ppt/slideLayouts/_rels/slideLayout87.xml.rels" ContentType="application/vnd.openxmlformats-package.relationships+xml"/>
  <Override PartName="/ppt/slideLayouts/_rels/slideLayout88.xml.rels" ContentType="application/vnd.openxmlformats-package.relationships+xml"/>
  <Override PartName="/ppt/slideLayouts/_rels/slideLayout89.xml.rels" ContentType="application/vnd.openxmlformats-package.relationships+xml"/>
  <Override PartName="/ppt/slideLayouts/_rels/slideLayout90.xml.rels" ContentType="application/vnd.openxmlformats-package.relationships+xml"/>
  <Override PartName="/ppt/slideLayouts/_rels/slideLayout91.xml.rels" ContentType="application/vnd.openxmlformats-package.relationships+xml"/>
  <Override PartName="/ppt/slideLayouts/_rels/slideLayout92.xml.rels" ContentType="application/vnd.openxmlformats-package.relationships+xml"/>
  <Override PartName="/ppt/slideLayouts/_rels/slideLayout93.xml.rels" ContentType="application/vnd.openxmlformats-package.relationships+xml"/>
  <Override PartName="/ppt/slideLayouts/_rels/slideLayout94.xml.rels" ContentType="application/vnd.openxmlformats-package.relationships+xml"/>
  <Override PartName="/ppt/slideLayouts/_rels/slideLayout95.xml.rels" ContentType="application/vnd.openxmlformats-package.relationships+xml"/>
  <Override PartName="/ppt/slideLayouts/_rels/slideLayout96.xml.rels" ContentType="application/vnd.openxmlformats-package.relationships+xml"/>
  <Override PartName="/ppt/slideLayouts/_rels/slideLayout97.xml.rels" ContentType="application/vnd.openxmlformats-package.relationships+xml"/>
  <Override PartName="/ppt/slideLayouts/_rels/slideLayout98.xml.rels" ContentType="application/vnd.openxmlformats-package.relationships+xml"/>
  <Override PartName="/ppt/slideLayouts/_rels/slideLayout99.xml.rels" ContentType="application/vnd.openxmlformats-package.relationships+xml"/>
  <Override PartName="/ppt/slideLayouts/_rels/slideLayout100.xml.rels" ContentType="application/vnd.openxmlformats-package.relationships+xml"/>
  <Override PartName="/ppt/slideLayouts/_rels/slideLayout101.xml.rels" ContentType="application/vnd.openxmlformats-package.relationships+xml"/>
  <Override PartName="/ppt/slideLayouts/_rels/slideLayout102.xml.rels" ContentType="application/vnd.openxmlformats-package.relationships+xml"/>
  <Override PartName="/ppt/slideLayouts/_rels/slideLayout103.xml.rels" ContentType="application/vnd.openxmlformats-package.relationships+xml"/>
  <Override PartName="/ppt/slideLayouts/_rels/slideLayout104.xml.rels" ContentType="application/vnd.openxmlformats-package.relationships+xml"/>
  <Override PartName="/ppt/slideLayouts/_rels/slideLayout105.xml.rels" ContentType="application/vnd.openxmlformats-package.relationships+xml"/>
  <Override PartName="/ppt/slideLayouts/_rels/slideLayout106.xml.rels" ContentType="application/vnd.openxmlformats-package.relationships+xml"/>
  <Override PartName="/ppt/slideLayouts/_rels/slideLayout107.xml.rels" ContentType="application/vnd.openxmlformats-package.relationships+xml"/>
  <Override PartName="/ppt/slideLayouts/_rels/slideLayout108.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media/image7.jpeg" ContentType="image/jpeg"/>
  <Override PartName="/ppt/media/image1.png" ContentType="image/png"/>
  <Override PartName="/ppt/media/image2.png" ContentType="image/png"/>
  <Override PartName="/ppt/media/image5.png" ContentType="image/png"/>
  <Override PartName="/ppt/media/image3.jpeg" ContentType="image/jpeg"/>
  <Override PartName="/ppt/media/image4.png" ContentType="image/png"/>
  <Override PartName="/ppt/media/image6.png" ContentType="image/png"/>
  <Override PartName="/ppt/media/image8.png" ContentType="image/png"/>
  <Override PartName="/ppt/media/image9.jpeg" ContentType="image/jpeg"/>
  <Override PartName="/ppt/media/image10.png" ContentType="image/png"/>
  <Override PartName="/ppt/media/image11.jpeg" ContentType="image/jpeg"/>
  <Override PartName="/ppt/media/image1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 id="2147483752" r:id="rId10"/>
  </p:sld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Lst>
  <p:sldSz cx="9144000" cy="51435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5"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26"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2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23"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324"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2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10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26"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0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2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28"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329"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330"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3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32"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333"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334"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36"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33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338"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40"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341"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43"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344"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345"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346"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0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48"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349"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350"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351"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352"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353"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8"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9"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30"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31"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3"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34"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35"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36"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37"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38"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43"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45"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47"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48"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52"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53"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54"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4"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56"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5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58"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60"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61"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62"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64"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65"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67"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68"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69"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70"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72"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73"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74"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75"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76"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77"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82"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84"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86"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87"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6"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9"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91"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92"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93"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95"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96"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97"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99"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00"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01"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03"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104"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06"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0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08"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109"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11"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112"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113"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114"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115"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116"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23"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25"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8"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9"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27"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128"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0"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32"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33"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134"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36"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13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38"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40"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41"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42"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44"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145"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47"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48"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49"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150"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52"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153"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154"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155"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156"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157"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63"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65"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67"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168"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0"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72"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73"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174"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76"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17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78"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80"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81"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82"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84"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185"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87"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88"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89"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190"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92"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193"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194"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195"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196"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197"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02"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04"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0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06"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07"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9"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11"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12"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213"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15"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16"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17"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19"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20"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21"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3"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14"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15"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23"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224"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26"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27"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28"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229"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3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31"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232"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233"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234"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235"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236"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41"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43"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45"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46"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50"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51"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252"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17"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18"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19"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54"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55"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56"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58"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59"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60"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62"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263"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65"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66"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67"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268"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70"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271"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272"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273"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274"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275"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79"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80"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82"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8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84"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85"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1"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2"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3"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87" name="PlaceHolder 1"/>
          <p:cNvSpPr>
            <a:spLocks noGrp="1"/>
          </p:cNvSpPr>
          <p:nvPr>
            <p:ph type="subTitle"/>
          </p:nvPr>
        </p:nvSpPr>
        <p:spPr>
          <a:xfrm>
            <a:off x="457200" y="205200"/>
            <a:ext cx="8229240" cy="398124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89"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90" name="PlaceHolder 3"/>
          <p:cNvSpPr>
            <a:spLocks noGrp="1"/>
          </p:cNvSpPr>
          <p:nvPr>
            <p:ph type="body"/>
          </p:nvPr>
        </p:nvSpPr>
        <p:spPr>
          <a:xfrm>
            <a:off x="4674240" y="1203480"/>
            <a:ext cx="4015800" cy="2982960"/>
          </a:xfrm>
          <a:prstGeom prst="rect">
            <a:avLst/>
          </a:prstGeom>
        </p:spPr>
        <p:txBody>
          <a:bodyPr lIns="0" rIns="0" tIns="0" bIns="0">
            <a:normAutofit/>
          </a:bodyPr>
          <a:p>
            <a:endParaRPr b="0" lang="es-ES" sz="3200" spc="-1" strike="noStrike">
              <a:latin typeface="Arial"/>
            </a:endParaRPr>
          </a:p>
        </p:txBody>
      </p:sp>
      <p:sp>
        <p:nvSpPr>
          <p:cNvPr id="291"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93" name="PlaceHolder 2"/>
          <p:cNvSpPr>
            <a:spLocks noGrp="1"/>
          </p:cNvSpPr>
          <p:nvPr>
            <p:ph type="body"/>
          </p:nvPr>
        </p:nvSpPr>
        <p:spPr>
          <a:xfrm>
            <a:off x="457200" y="1203480"/>
            <a:ext cx="4015800" cy="2982960"/>
          </a:xfrm>
          <a:prstGeom prst="rect">
            <a:avLst/>
          </a:prstGeom>
        </p:spPr>
        <p:txBody>
          <a:bodyPr lIns="0" rIns="0" tIns="0" bIns="0">
            <a:normAutofit/>
          </a:bodyPr>
          <a:p>
            <a:endParaRPr b="0" lang="es-ES" sz="3200" spc="-1" strike="noStrike">
              <a:latin typeface="Arial"/>
            </a:endParaRPr>
          </a:p>
        </p:txBody>
      </p:sp>
      <p:sp>
        <p:nvSpPr>
          <p:cNvPr id="294"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95" name="PlaceHolder 4"/>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297"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298"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299" name="PlaceHolder 4"/>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01" name="PlaceHolder 2"/>
          <p:cNvSpPr>
            <a:spLocks noGrp="1"/>
          </p:cNvSpPr>
          <p:nvPr>
            <p:ph type="body"/>
          </p:nvPr>
        </p:nvSpPr>
        <p:spPr>
          <a:xfrm>
            <a:off x="457200" y="1203480"/>
            <a:ext cx="8229240" cy="1422720"/>
          </a:xfrm>
          <a:prstGeom prst="rect">
            <a:avLst/>
          </a:prstGeom>
        </p:spPr>
        <p:txBody>
          <a:bodyPr lIns="0" rIns="0" tIns="0" bIns="0">
            <a:normAutofit/>
          </a:bodyPr>
          <a:p>
            <a:endParaRPr b="0" lang="es-ES" sz="3200" spc="-1" strike="noStrike">
              <a:latin typeface="Arial"/>
            </a:endParaRPr>
          </a:p>
        </p:txBody>
      </p:sp>
      <p:sp>
        <p:nvSpPr>
          <p:cNvPr id="302" name="PlaceHolder 3"/>
          <p:cNvSpPr>
            <a:spLocks noGrp="1"/>
          </p:cNvSpPr>
          <p:nvPr>
            <p:ph type="body"/>
          </p:nvPr>
        </p:nvSpPr>
        <p:spPr>
          <a:xfrm>
            <a:off x="457200" y="2761920"/>
            <a:ext cx="822924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04" name="PlaceHolder 2"/>
          <p:cNvSpPr>
            <a:spLocks noGrp="1"/>
          </p:cNvSpPr>
          <p:nvPr>
            <p:ph type="body"/>
          </p:nvPr>
        </p:nvSpPr>
        <p:spPr>
          <a:xfrm>
            <a:off x="457200" y="1203480"/>
            <a:ext cx="4015800" cy="1422720"/>
          </a:xfrm>
          <a:prstGeom prst="rect">
            <a:avLst/>
          </a:prstGeom>
        </p:spPr>
        <p:txBody>
          <a:bodyPr lIns="0" rIns="0" tIns="0" bIns="0">
            <a:normAutofit/>
          </a:bodyPr>
          <a:p>
            <a:endParaRPr b="0" lang="es-ES" sz="3200" spc="-1" strike="noStrike">
              <a:latin typeface="Arial"/>
            </a:endParaRPr>
          </a:p>
        </p:txBody>
      </p:sp>
      <p:sp>
        <p:nvSpPr>
          <p:cNvPr id="305" name="PlaceHolder 3"/>
          <p:cNvSpPr>
            <a:spLocks noGrp="1"/>
          </p:cNvSpPr>
          <p:nvPr>
            <p:ph type="body"/>
          </p:nvPr>
        </p:nvSpPr>
        <p:spPr>
          <a:xfrm>
            <a:off x="4674240" y="1203480"/>
            <a:ext cx="4015800" cy="1422720"/>
          </a:xfrm>
          <a:prstGeom prst="rect">
            <a:avLst/>
          </a:prstGeom>
        </p:spPr>
        <p:txBody>
          <a:bodyPr lIns="0" rIns="0" tIns="0" bIns="0">
            <a:normAutofit/>
          </a:bodyPr>
          <a:p>
            <a:endParaRPr b="0" lang="es-ES" sz="3200" spc="-1" strike="noStrike">
              <a:latin typeface="Arial"/>
            </a:endParaRPr>
          </a:p>
        </p:txBody>
      </p:sp>
      <p:sp>
        <p:nvSpPr>
          <p:cNvPr id="306" name="PlaceHolder 4"/>
          <p:cNvSpPr>
            <a:spLocks noGrp="1"/>
          </p:cNvSpPr>
          <p:nvPr>
            <p:ph type="body"/>
          </p:nvPr>
        </p:nvSpPr>
        <p:spPr>
          <a:xfrm>
            <a:off x="457200" y="2761920"/>
            <a:ext cx="4015800" cy="1422720"/>
          </a:xfrm>
          <a:prstGeom prst="rect">
            <a:avLst/>
          </a:prstGeom>
        </p:spPr>
        <p:txBody>
          <a:bodyPr lIns="0" rIns="0" tIns="0" bIns="0">
            <a:normAutofit/>
          </a:bodyPr>
          <a:p>
            <a:endParaRPr b="0" lang="es-ES" sz="3200" spc="-1" strike="noStrike">
              <a:latin typeface="Arial"/>
            </a:endParaRPr>
          </a:p>
        </p:txBody>
      </p:sp>
      <p:sp>
        <p:nvSpPr>
          <p:cNvPr id="307" name="PlaceHolder 5"/>
          <p:cNvSpPr>
            <a:spLocks noGrp="1"/>
          </p:cNvSpPr>
          <p:nvPr>
            <p:ph type="body"/>
          </p:nvPr>
        </p:nvSpPr>
        <p:spPr>
          <a:xfrm>
            <a:off x="4674240" y="2761920"/>
            <a:ext cx="40158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09" name="PlaceHolder 2"/>
          <p:cNvSpPr>
            <a:spLocks noGrp="1"/>
          </p:cNvSpPr>
          <p:nvPr>
            <p:ph type="body"/>
          </p:nvPr>
        </p:nvSpPr>
        <p:spPr>
          <a:xfrm>
            <a:off x="457200" y="1203480"/>
            <a:ext cx="2649600" cy="1422720"/>
          </a:xfrm>
          <a:prstGeom prst="rect">
            <a:avLst/>
          </a:prstGeom>
        </p:spPr>
        <p:txBody>
          <a:bodyPr lIns="0" rIns="0" tIns="0" bIns="0">
            <a:normAutofit/>
          </a:bodyPr>
          <a:p>
            <a:endParaRPr b="0" lang="es-ES" sz="3200" spc="-1" strike="noStrike">
              <a:latin typeface="Arial"/>
            </a:endParaRPr>
          </a:p>
        </p:txBody>
      </p:sp>
      <p:sp>
        <p:nvSpPr>
          <p:cNvPr id="310" name="PlaceHolder 3"/>
          <p:cNvSpPr>
            <a:spLocks noGrp="1"/>
          </p:cNvSpPr>
          <p:nvPr>
            <p:ph type="body"/>
          </p:nvPr>
        </p:nvSpPr>
        <p:spPr>
          <a:xfrm>
            <a:off x="3239640" y="1203480"/>
            <a:ext cx="2649600" cy="1422720"/>
          </a:xfrm>
          <a:prstGeom prst="rect">
            <a:avLst/>
          </a:prstGeom>
        </p:spPr>
        <p:txBody>
          <a:bodyPr lIns="0" rIns="0" tIns="0" bIns="0">
            <a:normAutofit/>
          </a:bodyPr>
          <a:p>
            <a:endParaRPr b="0" lang="es-ES" sz="3200" spc="-1" strike="noStrike">
              <a:latin typeface="Arial"/>
            </a:endParaRPr>
          </a:p>
        </p:txBody>
      </p:sp>
      <p:sp>
        <p:nvSpPr>
          <p:cNvPr id="311" name="PlaceHolder 4"/>
          <p:cNvSpPr>
            <a:spLocks noGrp="1"/>
          </p:cNvSpPr>
          <p:nvPr>
            <p:ph type="body"/>
          </p:nvPr>
        </p:nvSpPr>
        <p:spPr>
          <a:xfrm>
            <a:off x="6022080" y="1203480"/>
            <a:ext cx="2649600" cy="1422720"/>
          </a:xfrm>
          <a:prstGeom prst="rect">
            <a:avLst/>
          </a:prstGeom>
        </p:spPr>
        <p:txBody>
          <a:bodyPr lIns="0" rIns="0" tIns="0" bIns="0">
            <a:normAutofit/>
          </a:bodyPr>
          <a:p>
            <a:endParaRPr b="0" lang="es-ES" sz="3200" spc="-1" strike="noStrike">
              <a:latin typeface="Arial"/>
            </a:endParaRPr>
          </a:p>
        </p:txBody>
      </p:sp>
      <p:sp>
        <p:nvSpPr>
          <p:cNvPr id="312" name="PlaceHolder 5"/>
          <p:cNvSpPr>
            <a:spLocks noGrp="1"/>
          </p:cNvSpPr>
          <p:nvPr>
            <p:ph type="body"/>
          </p:nvPr>
        </p:nvSpPr>
        <p:spPr>
          <a:xfrm>
            <a:off x="457200" y="2761920"/>
            <a:ext cx="2649600" cy="1422720"/>
          </a:xfrm>
          <a:prstGeom prst="rect">
            <a:avLst/>
          </a:prstGeom>
        </p:spPr>
        <p:txBody>
          <a:bodyPr lIns="0" rIns="0" tIns="0" bIns="0">
            <a:normAutofit/>
          </a:bodyPr>
          <a:p>
            <a:endParaRPr b="0" lang="es-ES" sz="3200" spc="-1" strike="noStrike">
              <a:latin typeface="Arial"/>
            </a:endParaRPr>
          </a:p>
        </p:txBody>
      </p:sp>
      <p:sp>
        <p:nvSpPr>
          <p:cNvPr id="313" name="PlaceHolder 6"/>
          <p:cNvSpPr>
            <a:spLocks noGrp="1"/>
          </p:cNvSpPr>
          <p:nvPr>
            <p:ph type="body"/>
          </p:nvPr>
        </p:nvSpPr>
        <p:spPr>
          <a:xfrm>
            <a:off x="3239640" y="2761920"/>
            <a:ext cx="2649600" cy="1422720"/>
          </a:xfrm>
          <a:prstGeom prst="rect">
            <a:avLst/>
          </a:prstGeom>
        </p:spPr>
        <p:txBody>
          <a:bodyPr lIns="0" rIns="0" tIns="0" bIns="0">
            <a:normAutofit/>
          </a:bodyPr>
          <a:p>
            <a:endParaRPr b="0" lang="es-ES" sz="3200" spc="-1" strike="noStrike">
              <a:latin typeface="Arial"/>
            </a:endParaRPr>
          </a:p>
        </p:txBody>
      </p:sp>
      <p:sp>
        <p:nvSpPr>
          <p:cNvPr id="314" name="PlaceHolder 7"/>
          <p:cNvSpPr>
            <a:spLocks noGrp="1"/>
          </p:cNvSpPr>
          <p:nvPr>
            <p:ph type="body"/>
          </p:nvPr>
        </p:nvSpPr>
        <p:spPr>
          <a:xfrm>
            <a:off x="6022080" y="2761920"/>
            <a:ext cx="2649600" cy="14227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9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18"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19" name="PlaceHolder 2"/>
          <p:cNvSpPr>
            <a:spLocks noGrp="1"/>
          </p:cNvSpPr>
          <p:nvPr>
            <p:ph type="subTitle"/>
          </p:nvPr>
        </p:nvSpPr>
        <p:spPr>
          <a:xfrm>
            <a:off x="457200" y="1203480"/>
            <a:ext cx="8229240" cy="29829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9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20" name="PlaceHolder 1"/>
          <p:cNvSpPr>
            <a:spLocks noGrp="1"/>
          </p:cNvSpPr>
          <p:nvPr>
            <p:ph type="title"/>
          </p:nvPr>
        </p:nvSpPr>
        <p:spPr>
          <a:xfrm>
            <a:off x="457200" y="205200"/>
            <a:ext cx="8229240" cy="858600"/>
          </a:xfrm>
          <a:prstGeom prst="rect">
            <a:avLst/>
          </a:prstGeom>
        </p:spPr>
        <p:txBody>
          <a:bodyPr lIns="0" rIns="0" tIns="0" bIns="0" anchor="ctr"/>
          <a:p>
            <a:pPr algn="ctr"/>
            <a:endParaRPr b="0" lang="es-ES" sz="4400" spc="-1" strike="noStrike">
              <a:latin typeface="Arial"/>
            </a:endParaRPr>
          </a:p>
        </p:txBody>
      </p:sp>
      <p:sp>
        <p:nvSpPr>
          <p:cNvPr id="321" name="PlaceHolder 2"/>
          <p:cNvSpPr>
            <a:spLocks noGrp="1"/>
          </p:cNvSpPr>
          <p:nvPr>
            <p:ph type="body"/>
          </p:nvPr>
        </p:nvSpPr>
        <p:spPr>
          <a:xfrm>
            <a:off x="457200" y="1203480"/>
            <a:ext cx="8229240" cy="2982960"/>
          </a:xfrm>
          <a:prstGeom prst="rect">
            <a:avLst/>
          </a:prstGeom>
        </p:spPr>
        <p:txBody>
          <a:bodyPr lIns="0" rIns="0" tIns="0" bIns="0">
            <a:normAutofit/>
          </a:bodyPr>
          <a:p>
            <a:endParaRPr b="0" lang="es-E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7.xml"/><Relationship Id="rId3" Type="http://schemas.openxmlformats.org/officeDocument/2006/relationships/slideLayout" Target="../slideLayouts/slideLayout98.xml"/><Relationship Id="rId4" Type="http://schemas.openxmlformats.org/officeDocument/2006/relationships/slideLayout" Target="../slideLayouts/slideLayout99.xml"/><Relationship Id="rId5" Type="http://schemas.openxmlformats.org/officeDocument/2006/relationships/slideLayout" Target="../slideLayouts/slideLayout100.xml"/><Relationship Id="rId6" Type="http://schemas.openxmlformats.org/officeDocument/2006/relationships/slideLayout" Target="../slideLayouts/slideLayout101.xml"/><Relationship Id="rId7" Type="http://schemas.openxmlformats.org/officeDocument/2006/relationships/slideLayout" Target="../slideLayouts/slideLayout102.xml"/><Relationship Id="rId8" Type="http://schemas.openxmlformats.org/officeDocument/2006/relationships/slideLayout" Target="../slideLayouts/slideLayout103.xml"/><Relationship Id="rId9" Type="http://schemas.openxmlformats.org/officeDocument/2006/relationships/slideLayout" Target="../slideLayouts/slideLayout104.xml"/><Relationship Id="rId10" Type="http://schemas.openxmlformats.org/officeDocument/2006/relationships/slideLayout" Target="../slideLayouts/slideLayout105.xml"/><Relationship Id="rId11" Type="http://schemas.openxmlformats.org/officeDocument/2006/relationships/slideLayout" Target="../slideLayouts/slideLayout106.xml"/><Relationship Id="rId12" Type="http://schemas.openxmlformats.org/officeDocument/2006/relationships/slideLayout" Target="../slideLayouts/slideLayout107.xml"/><Relationship Id="rId13" Type="http://schemas.openxmlformats.org/officeDocument/2006/relationships/slideLayout" Target="../slideLayouts/slideLayout10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1"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2"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40"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41"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79"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80"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7"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118" name="CustomShape 2"/>
          <p:cNvSpPr/>
          <p:nvPr/>
        </p:nvSpPr>
        <p:spPr>
          <a:xfrm>
            <a:off x="617760" y="603360"/>
            <a:ext cx="946440" cy="946440"/>
          </a:xfrm>
          <a:prstGeom prst="rect">
            <a:avLst/>
          </a:prstGeom>
          <a:solidFill>
            <a:srgbClr val="000000"/>
          </a:solidFill>
          <a:ln>
            <a:noFill/>
          </a:ln>
        </p:spPr>
        <p:style>
          <a:lnRef idx="0"/>
          <a:fillRef idx="0"/>
          <a:effectRef idx="0"/>
          <a:fontRef idx="minor"/>
        </p:style>
      </p:sp>
      <p:sp>
        <p:nvSpPr>
          <p:cNvPr id="119" name="CustomShape 3"/>
          <p:cNvSpPr/>
          <p:nvPr/>
        </p:nvSpPr>
        <p:spPr>
          <a:xfrm>
            <a:off x="809280" y="854640"/>
            <a:ext cx="563760" cy="443880"/>
          </a:xfrm>
          <a:prstGeom prst="rect">
            <a:avLst/>
          </a:prstGeom>
          <a:noFill/>
          <a:ln>
            <a:noFill/>
          </a:ln>
        </p:spPr>
        <p:style>
          <a:lnRef idx="0"/>
          <a:fillRef idx="0"/>
          <a:effectRef idx="0"/>
          <a:fontRef idx="minor"/>
        </p:style>
        <p:txBody>
          <a:bodyPr lIns="90000" rIns="90000" tIns="45000" bIns="45000"/>
          <a:p>
            <a:pPr algn="ctr">
              <a:lnSpc>
                <a:spcPct val="100000"/>
              </a:lnSpc>
            </a:pPr>
            <a:r>
              <a:rPr b="1" lang="es-ES" sz="1400" spc="-1" strike="noStrike">
                <a:solidFill>
                  <a:srgbClr val="ffffff"/>
                </a:solidFill>
                <a:latin typeface="Arial"/>
                <a:ea typeface="Arial"/>
              </a:rPr>
              <a:t>“</a:t>
            </a:r>
            <a:endParaRPr b="0" lang="es-ES" sz="1400" spc="-1" strike="noStrike">
              <a:latin typeface="Arial"/>
            </a:endParaRPr>
          </a:p>
        </p:txBody>
      </p:sp>
      <p:sp>
        <p:nvSpPr>
          <p:cNvPr id="120" name="PlaceHolder 4"/>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121" name="PlaceHolder 5"/>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8"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159" name="PlaceHolder 2"/>
          <p:cNvSpPr>
            <a:spLocks noGrp="1"/>
          </p:cNvSpPr>
          <p:nvPr>
            <p:ph type="title"/>
          </p:nvPr>
        </p:nvSpPr>
        <p:spPr>
          <a:xfrm>
            <a:off x="457200" y="205200"/>
            <a:ext cx="8228880" cy="85824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160" name="PlaceHolder 3"/>
          <p:cNvSpPr>
            <a:spLocks noGrp="1"/>
          </p:cNvSpPr>
          <p:nvPr>
            <p:ph type="body"/>
          </p:nvPr>
        </p:nvSpPr>
        <p:spPr>
          <a:xfrm>
            <a:off x="457200" y="1203480"/>
            <a:ext cx="4015440" cy="2982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latin typeface="Arial"/>
              </a:rPr>
              <a:t>Pulse para editar el formato de esquema del texto</a:t>
            </a:r>
            <a:endParaRPr b="0" lang="es-ES" sz="1800" spc="-1" strike="noStrike">
              <a:latin typeface="Arial"/>
            </a:endParaRPr>
          </a:p>
          <a:p>
            <a:pPr lvl="1" marL="864000" indent="-324000">
              <a:spcBef>
                <a:spcPts val="1134"/>
              </a:spcBef>
              <a:buClr>
                <a:srgbClr val="000000"/>
              </a:buClr>
              <a:buSzPct val="75000"/>
              <a:buFont typeface="Symbol" charset="2"/>
              <a:buChar char=""/>
            </a:pPr>
            <a:r>
              <a:rPr b="0" lang="es-ES" sz="1800" spc="-1" strike="noStrike">
                <a:latin typeface="Arial"/>
              </a:rPr>
              <a:t>Segundo nivel del esquema</a:t>
            </a:r>
            <a:endParaRPr b="0" lang="es-ES" sz="1800" spc="-1" strike="noStrike">
              <a:latin typeface="Arial"/>
            </a:endParaRPr>
          </a:p>
          <a:p>
            <a:pPr lvl="2" marL="1296000" indent="-288000">
              <a:spcBef>
                <a:spcPts val="850"/>
              </a:spcBef>
              <a:buClr>
                <a:srgbClr val="000000"/>
              </a:buClr>
              <a:buSzPct val="45000"/>
              <a:buFont typeface="Wingdings" charset="2"/>
              <a:buChar char=""/>
            </a:pPr>
            <a:r>
              <a:rPr b="0" lang="es-ES" sz="1800" spc="-1" strike="noStrike">
                <a:latin typeface="Arial"/>
              </a:rPr>
              <a:t>Tercer nivel del esquema</a:t>
            </a:r>
            <a:endParaRPr b="0" lang="es-ES" sz="1800" spc="-1" strike="noStrike">
              <a:latin typeface="Arial"/>
            </a:endParaRPr>
          </a:p>
          <a:p>
            <a:pPr lvl="3" marL="1728000" indent="-216000">
              <a:spcBef>
                <a:spcPts val="567"/>
              </a:spcBef>
              <a:buClr>
                <a:srgbClr val="000000"/>
              </a:buClr>
              <a:buSzPct val="75000"/>
              <a:buFont typeface="Symbol" charset="2"/>
              <a:buChar char=""/>
            </a:pPr>
            <a:r>
              <a:rPr b="0" lang="es-ES" sz="1800" spc="-1" strike="noStrike">
                <a:latin typeface="Arial"/>
              </a:rPr>
              <a:t>Cuarto nivel del esquema</a:t>
            </a:r>
            <a:endParaRPr b="0" lang="es-ES" sz="1800" spc="-1" strike="noStrike">
              <a:latin typeface="Arial"/>
            </a:endParaRPr>
          </a:p>
          <a:p>
            <a:pPr lvl="4" marL="2160000" indent="-216000">
              <a:spcBef>
                <a:spcPts val="283"/>
              </a:spcBef>
              <a:buClr>
                <a:srgbClr val="000000"/>
              </a:buClr>
              <a:buSzPct val="45000"/>
              <a:buFont typeface="Wingdings" charset="2"/>
              <a:buChar char=""/>
            </a:pPr>
            <a:r>
              <a:rPr b="0" lang="es-ES" sz="1800" spc="-1" strike="noStrike">
                <a:latin typeface="Arial"/>
              </a:rPr>
              <a:t>Quinto nivel del esquema</a:t>
            </a:r>
            <a:endParaRPr b="0" lang="es-ES" sz="1800" spc="-1" strike="noStrike">
              <a:latin typeface="Arial"/>
            </a:endParaRPr>
          </a:p>
          <a:p>
            <a:pPr lvl="5" marL="2592000" indent="-216000">
              <a:spcBef>
                <a:spcPts val="283"/>
              </a:spcBef>
              <a:buClr>
                <a:srgbClr val="000000"/>
              </a:buClr>
              <a:buSzPct val="45000"/>
              <a:buFont typeface="Wingdings" charset="2"/>
              <a:buChar char=""/>
            </a:pPr>
            <a:r>
              <a:rPr b="0" lang="es-ES" sz="1800" spc="-1" strike="noStrike">
                <a:latin typeface="Arial"/>
              </a:rPr>
              <a:t>Sexto nivel del esquema</a:t>
            </a:r>
            <a:endParaRPr b="0" lang="es-ES" sz="1800" spc="-1" strike="noStrike">
              <a:latin typeface="Arial"/>
            </a:endParaRPr>
          </a:p>
          <a:p>
            <a:pPr lvl="6" marL="3024000" indent="-216000">
              <a:spcBef>
                <a:spcPts val="283"/>
              </a:spcBef>
              <a:buClr>
                <a:srgbClr val="000000"/>
              </a:buClr>
              <a:buSzPct val="45000"/>
              <a:buFont typeface="Wingdings" charset="2"/>
              <a:buChar char=""/>
            </a:pPr>
            <a:r>
              <a:rPr b="0" lang="es-ES" sz="1800" spc="-1" strike="noStrike">
                <a:latin typeface="Arial"/>
              </a:rPr>
              <a:t>Séptimo nivel del esquema</a:t>
            </a:r>
            <a:endParaRPr b="0" lang="es-ES" sz="1800" spc="-1" strike="noStrike">
              <a:latin typeface="Arial"/>
            </a:endParaRPr>
          </a:p>
        </p:txBody>
      </p:sp>
      <p:sp>
        <p:nvSpPr>
          <p:cNvPr id="161" name="PlaceHolder 4"/>
          <p:cNvSpPr>
            <a:spLocks noGrp="1"/>
          </p:cNvSpPr>
          <p:nvPr>
            <p:ph type="body"/>
          </p:nvPr>
        </p:nvSpPr>
        <p:spPr>
          <a:xfrm>
            <a:off x="4674240" y="1203480"/>
            <a:ext cx="4015440" cy="2982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latin typeface="Arial"/>
              </a:rPr>
              <a:t>Pulse para editar el formato de esquema del texto</a:t>
            </a:r>
            <a:endParaRPr b="0" lang="es-ES" sz="1800" spc="-1" strike="noStrike">
              <a:latin typeface="Arial"/>
            </a:endParaRPr>
          </a:p>
          <a:p>
            <a:pPr lvl="1" marL="864000" indent="-324000">
              <a:spcBef>
                <a:spcPts val="1134"/>
              </a:spcBef>
              <a:buClr>
                <a:srgbClr val="000000"/>
              </a:buClr>
              <a:buSzPct val="75000"/>
              <a:buFont typeface="Symbol" charset="2"/>
              <a:buChar char=""/>
            </a:pPr>
            <a:r>
              <a:rPr b="0" lang="es-ES" sz="1800" spc="-1" strike="noStrike">
                <a:latin typeface="Arial"/>
              </a:rPr>
              <a:t>Segundo nivel del esquema</a:t>
            </a:r>
            <a:endParaRPr b="0" lang="es-ES" sz="1800" spc="-1" strike="noStrike">
              <a:latin typeface="Arial"/>
            </a:endParaRPr>
          </a:p>
          <a:p>
            <a:pPr lvl="2" marL="1296000" indent="-288000">
              <a:spcBef>
                <a:spcPts val="850"/>
              </a:spcBef>
              <a:buClr>
                <a:srgbClr val="000000"/>
              </a:buClr>
              <a:buSzPct val="45000"/>
              <a:buFont typeface="Wingdings" charset="2"/>
              <a:buChar char=""/>
            </a:pPr>
            <a:r>
              <a:rPr b="0" lang="es-ES" sz="1800" spc="-1" strike="noStrike">
                <a:latin typeface="Arial"/>
              </a:rPr>
              <a:t>Tercer nivel del esquema</a:t>
            </a:r>
            <a:endParaRPr b="0" lang="es-ES" sz="1800" spc="-1" strike="noStrike">
              <a:latin typeface="Arial"/>
            </a:endParaRPr>
          </a:p>
          <a:p>
            <a:pPr lvl="3" marL="1728000" indent="-216000">
              <a:spcBef>
                <a:spcPts val="567"/>
              </a:spcBef>
              <a:buClr>
                <a:srgbClr val="000000"/>
              </a:buClr>
              <a:buSzPct val="75000"/>
              <a:buFont typeface="Symbol" charset="2"/>
              <a:buChar char=""/>
            </a:pPr>
            <a:r>
              <a:rPr b="0" lang="es-ES" sz="1800" spc="-1" strike="noStrike">
                <a:latin typeface="Arial"/>
              </a:rPr>
              <a:t>Cuarto nivel del esquema</a:t>
            </a:r>
            <a:endParaRPr b="0" lang="es-ES" sz="1800" spc="-1" strike="noStrike">
              <a:latin typeface="Arial"/>
            </a:endParaRPr>
          </a:p>
          <a:p>
            <a:pPr lvl="4" marL="2160000" indent="-216000">
              <a:spcBef>
                <a:spcPts val="283"/>
              </a:spcBef>
              <a:buClr>
                <a:srgbClr val="000000"/>
              </a:buClr>
              <a:buSzPct val="45000"/>
              <a:buFont typeface="Wingdings" charset="2"/>
              <a:buChar char=""/>
            </a:pPr>
            <a:r>
              <a:rPr b="0" lang="es-ES" sz="1800" spc="-1" strike="noStrike">
                <a:latin typeface="Arial"/>
              </a:rPr>
              <a:t>Quinto nivel del esquema</a:t>
            </a:r>
            <a:endParaRPr b="0" lang="es-ES" sz="1800" spc="-1" strike="noStrike">
              <a:latin typeface="Arial"/>
            </a:endParaRPr>
          </a:p>
          <a:p>
            <a:pPr lvl="5" marL="2592000" indent="-216000">
              <a:spcBef>
                <a:spcPts val="283"/>
              </a:spcBef>
              <a:buClr>
                <a:srgbClr val="000000"/>
              </a:buClr>
              <a:buSzPct val="45000"/>
              <a:buFont typeface="Wingdings" charset="2"/>
              <a:buChar char=""/>
            </a:pPr>
            <a:r>
              <a:rPr b="0" lang="es-ES" sz="1800" spc="-1" strike="noStrike">
                <a:latin typeface="Arial"/>
              </a:rPr>
              <a:t>Sexto nivel del esquema</a:t>
            </a:r>
            <a:endParaRPr b="0" lang="es-ES" sz="1800" spc="-1" strike="noStrike">
              <a:latin typeface="Arial"/>
            </a:endParaRPr>
          </a:p>
          <a:p>
            <a:pPr lvl="6" marL="3024000" indent="-216000">
              <a:spcBef>
                <a:spcPts val="283"/>
              </a:spcBef>
              <a:buClr>
                <a:srgbClr val="000000"/>
              </a:buClr>
              <a:buSzPct val="45000"/>
              <a:buFont typeface="Wingdings" charset="2"/>
              <a:buChar char=""/>
            </a:pPr>
            <a:r>
              <a:rPr b="0" lang="es-ES" sz="1800" spc="-1" strike="noStrike">
                <a:latin typeface="Arial"/>
              </a:rPr>
              <a:t>Séptimo nivel del esquema</a:t>
            </a:r>
            <a:endParaRPr b="0" lang="es-E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198" name="CustomShape 1"/>
          <p:cNvSpPr/>
          <p:nvPr/>
        </p:nvSpPr>
        <p:spPr>
          <a:xfrm>
            <a:off x="198720" y="198720"/>
            <a:ext cx="8745480" cy="4759200"/>
          </a:xfrm>
          <a:prstGeom prst="frame">
            <a:avLst>
              <a:gd name="adj1" fmla="val 4126"/>
            </a:avLst>
          </a:prstGeom>
          <a:solidFill>
            <a:srgbClr val="ffffff"/>
          </a:solidFill>
          <a:ln>
            <a:noFill/>
          </a:ln>
        </p:spPr>
        <p:style>
          <a:lnRef idx="0"/>
          <a:fillRef idx="0"/>
          <a:effectRef idx="0"/>
          <a:fontRef idx="minor"/>
        </p:style>
      </p:sp>
      <p:sp>
        <p:nvSpPr>
          <p:cNvPr id="199"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200"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ffffff"/>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ffffff"/>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ffffff"/>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ffffff"/>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ffffff"/>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ffffff"/>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238" name="PlaceHolder 2"/>
          <p:cNvSpPr>
            <a:spLocks noGrp="1"/>
          </p:cNvSpPr>
          <p:nvPr>
            <p:ph type="title"/>
          </p:nvPr>
        </p:nvSpPr>
        <p:spPr>
          <a:xfrm>
            <a:off x="457200" y="205200"/>
            <a:ext cx="8228880" cy="85824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239"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277"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278"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5" name="CustomShape 1"/>
          <p:cNvSpPr/>
          <p:nvPr/>
        </p:nvSpPr>
        <p:spPr>
          <a:xfrm>
            <a:off x="198720" y="198720"/>
            <a:ext cx="8745480" cy="4759200"/>
          </a:xfrm>
          <a:prstGeom prst="frame">
            <a:avLst>
              <a:gd name="adj1" fmla="val 4126"/>
            </a:avLst>
          </a:prstGeom>
          <a:solidFill>
            <a:srgbClr val="7a303f"/>
          </a:solidFill>
          <a:ln>
            <a:noFill/>
          </a:ln>
        </p:spPr>
        <p:style>
          <a:lnRef idx="0"/>
          <a:fillRef idx="0"/>
          <a:effectRef idx="0"/>
          <a:fontRef idx="minor"/>
        </p:style>
      </p:sp>
      <p:sp>
        <p:nvSpPr>
          <p:cNvPr id="316" name="PlaceHolder 2"/>
          <p:cNvSpPr>
            <a:spLocks noGrp="1"/>
          </p:cNvSpPr>
          <p:nvPr>
            <p:ph type="title"/>
          </p:nvPr>
        </p:nvSpPr>
        <p:spPr>
          <a:xfrm>
            <a:off x="457200" y="205200"/>
            <a:ext cx="8229240" cy="8586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317"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52.xml"/>
</Relationships>
</file>

<file path=ppt/slides/_rels/slide1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6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3.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5.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77.xml"/>
</Relationships>
</file>

<file path=ppt/slides/_rels/slide17.xml.rels><?xml version="1.0" encoding="UTF-8"?>
<Relationships xmlns="http://schemas.openxmlformats.org/package/2006/relationships"><Relationship Id="rId1" Type="http://schemas.openxmlformats.org/officeDocument/2006/relationships/hyperlink" Target="https://www.youtube.com/watch?v=aXFH4H1ioKI" TargetMode="External"/><Relationship Id="rId2" Type="http://schemas.openxmlformats.org/officeDocument/2006/relationships/slideLayout" Target="../slideLayouts/slideLayout8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hyperlink" Target="mailto:albertjane@janeadvocats.com" TargetMode="External"/><Relationship Id="rId2" Type="http://schemas.openxmlformats.org/officeDocument/2006/relationships/image" Target="../media/image11.jpeg"/><Relationship Id="rId3" Type="http://schemas.openxmlformats.org/officeDocument/2006/relationships/image" Target="../media/image12.png"/><Relationship Id="rId4" Type="http://schemas.openxmlformats.org/officeDocument/2006/relationships/slideLayout" Target="../slideLayouts/slideLayout97.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1048680" y="2512440"/>
            <a:ext cx="7230240" cy="11584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QUICKSAND"/>
                <a:ea typeface="Work Sans"/>
              </a:rPr>
              <a:t>BON GOVERN </a:t>
            </a:r>
            <a:br/>
            <a:r>
              <a:rPr b="0" lang="es-ES" sz="4000" spc="-1" strike="noStrike">
                <a:solidFill>
                  <a:srgbClr val="000000"/>
                </a:solidFill>
                <a:latin typeface="QUICKSAND"/>
                <a:ea typeface="Work Sans"/>
              </a:rPr>
              <a:t>I CORPORATE COMPLIANCE</a:t>
            </a:r>
            <a:endParaRPr b="0" lang="es-ES" sz="4000" spc="-1" strike="noStrike">
              <a:latin typeface="Arial"/>
            </a:endParaRPr>
          </a:p>
        </p:txBody>
      </p:sp>
      <p:pic>
        <p:nvPicPr>
          <p:cNvPr id="355" name="" descr=""/>
          <p:cNvPicPr/>
          <p:nvPr/>
        </p:nvPicPr>
        <p:blipFill>
          <a:blip r:embed="rId1"/>
          <a:stretch/>
        </p:blipFill>
        <p:spPr>
          <a:xfrm>
            <a:off x="5688000" y="504000"/>
            <a:ext cx="2950920" cy="1078920"/>
          </a:xfrm>
          <a:prstGeom prst="rect">
            <a:avLst/>
          </a:prstGeom>
          <a:ln>
            <a:noFill/>
          </a:ln>
        </p:spPr>
      </p:pic>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7" name="CustomShape 1"/>
          <p:cNvSpPr/>
          <p:nvPr/>
        </p:nvSpPr>
        <p:spPr>
          <a:xfrm>
            <a:off x="869760" y="1728000"/>
            <a:ext cx="3593160" cy="2131920"/>
          </a:xfrm>
          <a:prstGeom prst="rect">
            <a:avLst/>
          </a:prstGeom>
          <a:noFill/>
          <a:ln>
            <a:noFill/>
          </a:ln>
        </p:spPr>
        <p:style>
          <a:lnRef idx="0"/>
          <a:fillRef idx="0"/>
          <a:effectRef idx="0"/>
          <a:fontRef idx="minor"/>
        </p:style>
        <p:txBody>
          <a:bodyPr lIns="90000" rIns="90000" tIns="91440" bIns="91440"/>
          <a:p>
            <a:pPr algn="just">
              <a:lnSpc>
                <a:spcPct val="100000"/>
              </a:lnSpc>
              <a:spcBef>
                <a:spcPts val="601"/>
              </a:spcBef>
            </a:pPr>
            <a:r>
              <a:rPr b="0" lang="es-ES" sz="1000" spc="-1" strike="noStrike">
                <a:solidFill>
                  <a:srgbClr val="000000"/>
                </a:solidFill>
                <a:latin typeface="quichsands"/>
                <a:ea typeface="Work Sans"/>
              </a:rPr>
              <a:t>Artículo 225 </a:t>
            </a:r>
            <a:r>
              <a:rPr b="1" lang="es-ES" sz="1000" spc="-1" strike="noStrike">
                <a:solidFill>
                  <a:srgbClr val="000000"/>
                </a:solidFill>
                <a:latin typeface="quichsands"/>
                <a:ea typeface="Work Sans"/>
              </a:rPr>
              <a:t>Deber general de diligencia</a:t>
            </a:r>
            <a:endParaRPr b="0" lang="es-ES" sz="1000" spc="-1" strike="noStrike">
              <a:latin typeface="Arial"/>
            </a:endParaRPr>
          </a:p>
          <a:p>
            <a:pPr algn="just">
              <a:lnSpc>
                <a:spcPct val="100000"/>
              </a:lnSpc>
              <a:spcBef>
                <a:spcPts val="601"/>
              </a:spcBef>
            </a:pPr>
            <a:r>
              <a:rPr b="0" lang="es-ES" sz="1000" spc="-1" strike="noStrike">
                <a:solidFill>
                  <a:srgbClr val="000000"/>
                </a:solidFill>
                <a:latin typeface="quichsands"/>
                <a:ea typeface="Work Sans"/>
              </a:rPr>
              <a:t>1. Los administradores deberán desempeñar el cargo y cumplir los deberes impuestos por las leyes y los estatutos con la diligencia de un ordenado empresario, teniendo en cuenta la naturaleza del cargo y las funciones atribuidas a cada uno de ellos.</a:t>
            </a:r>
            <a:endParaRPr b="0" lang="es-ES" sz="1000" spc="-1" strike="noStrike">
              <a:latin typeface="Arial"/>
            </a:endParaRPr>
          </a:p>
          <a:p>
            <a:pPr algn="just">
              <a:lnSpc>
                <a:spcPct val="100000"/>
              </a:lnSpc>
              <a:spcBef>
                <a:spcPts val="601"/>
              </a:spcBef>
            </a:pPr>
            <a:r>
              <a:rPr b="0" lang="es-ES" sz="1000" spc="-1" strike="noStrike">
                <a:solidFill>
                  <a:srgbClr val="000000"/>
                </a:solidFill>
                <a:latin typeface="quichsands"/>
                <a:ea typeface="Work Sans"/>
              </a:rPr>
              <a:t>2. Los administradores deberán tener la dedicación adecuada y adoptarán las medidas precisas para la buena dirección y el control de la sociedad.</a:t>
            </a:r>
            <a:endParaRPr b="0" lang="es-ES" sz="1000" spc="-1" strike="noStrike">
              <a:latin typeface="Arial"/>
            </a:endParaRPr>
          </a:p>
          <a:p>
            <a:pPr algn="just">
              <a:lnSpc>
                <a:spcPct val="100000"/>
              </a:lnSpc>
              <a:spcBef>
                <a:spcPts val="601"/>
              </a:spcBef>
            </a:pPr>
            <a:r>
              <a:rPr b="0" lang="es-ES" sz="1000" spc="-1" strike="noStrike">
                <a:solidFill>
                  <a:srgbClr val="000000"/>
                </a:solidFill>
                <a:latin typeface="quichsands"/>
                <a:ea typeface="Work Sans"/>
              </a:rPr>
              <a:t>3. En el desempeño de sus funciones, el administrador tiene el deber de exigir y el derecho de recabar de la sociedad la información adecuada y necesaria que le sirva para el cumplimiento de sus obligaciones.</a:t>
            </a:r>
            <a:endParaRPr b="0" lang="es-ES" sz="1000" spc="-1" strike="noStrike">
              <a:latin typeface="Arial"/>
            </a:endParaRPr>
          </a:p>
        </p:txBody>
      </p:sp>
      <p:sp>
        <p:nvSpPr>
          <p:cNvPr id="388" name="CustomShape 2"/>
          <p:cNvSpPr/>
          <p:nvPr/>
        </p:nvSpPr>
        <p:spPr>
          <a:xfrm>
            <a:off x="869040" y="847440"/>
            <a:ext cx="5090760" cy="5914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2600" spc="-1" strike="noStrike">
                <a:solidFill>
                  <a:srgbClr val="7a303f"/>
                </a:solidFill>
                <a:latin typeface="QUICKSAND"/>
                <a:ea typeface="DejaVu Sans"/>
              </a:rPr>
              <a:t>LLEI 31/2014 MODIFICA LSC</a:t>
            </a:r>
            <a:endParaRPr b="0" lang="es-ES" sz="2600" spc="-1" strike="noStrike">
              <a:latin typeface="Arial"/>
            </a:endParaRPr>
          </a:p>
        </p:txBody>
      </p:sp>
      <p:sp>
        <p:nvSpPr>
          <p:cNvPr id="389" name="CustomShape 3"/>
          <p:cNvSpPr/>
          <p:nvPr/>
        </p:nvSpPr>
        <p:spPr>
          <a:xfrm>
            <a:off x="4757760" y="1656000"/>
            <a:ext cx="3593160" cy="2131920"/>
          </a:xfrm>
          <a:prstGeom prst="rect">
            <a:avLst/>
          </a:prstGeom>
          <a:noFill/>
          <a:ln>
            <a:noFill/>
          </a:ln>
        </p:spPr>
        <p:style>
          <a:lnRef idx="0"/>
          <a:fillRef idx="0"/>
          <a:effectRef idx="0"/>
          <a:fontRef idx="minor"/>
        </p:style>
        <p:txBody>
          <a:bodyPr lIns="90000" rIns="90000" tIns="91440" bIns="91440"/>
          <a:p>
            <a:pPr algn="just">
              <a:lnSpc>
                <a:spcPct val="100000"/>
              </a:lnSpc>
              <a:spcBef>
                <a:spcPts val="601"/>
              </a:spcBef>
            </a:pPr>
            <a:r>
              <a:rPr b="0" lang="es-ES" sz="1000" spc="-1" strike="noStrike">
                <a:solidFill>
                  <a:srgbClr val="000000"/>
                </a:solidFill>
                <a:latin typeface="quichsands"/>
                <a:ea typeface="Work Sans"/>
              </a:rPr>
              <a:t>Artículo 236. </a:t>
            </a:r>
            <a:r>
              <a:rPr b="1" lang="es-ES" sz="1000" spc="-1" strike="noStrike">
                <a:solidFill>
                  <a:srgbClr val="000000"/>
                </a:solidFill>
                <a:latin typeface="quichsands"/>
                <a:ea typeface="Work Sans"/>
              </a:rPr>
              <a:t>Presupuestos y extensión subjetiva de la responsabilidad.</a:t>
            </a:r>
            <a:endParaRPr b="0" lang="es-ES" sz="1000" spc="-1" strike="noStrike">
              <a:latin typeface="Arial"/>
            </a:endParaRPr>
          </a:p>
          <a:p>
            <a:pPr algn="just">
              <a:lnSpc>
                <a:spcPct val="100000"/>
              </a:lnSpc>
              <a:spcBef>
                <a:spcPts val="601"/>
              </a:spcBef>
            </a:pPr>
            <a:r>
              <a:rPr b="0" lang="es-ES" sz="900" spc="-1" strike="noStrike">
                <a:solidFill>
                  <a:srgbClr val="000000"/>
                </a:solidFill>
                <a:latin typeface="quichsands"/>
                <a:ea typeface="Work Sans"/>
              </a:rPr>
              <a:t>1. Los administradores responderán frente a la sociedad, frente a los socios y frente a los acreedores sociales, del daño que causen por actos u omisiones contrarios a la ley o a los estatutos o por los realizados incumpliendo los deberes inherentes al desempeño del cargo, siempre y cuando haya intervenido dolo o culpa.</a:t>
            </a:r>
            <a:endParaRPr b="0" lang="es-ES" sz="900" spc="-1" strike="noStrike">
              <a:latin typeface="Arial"/>
            </a:endParaRPr>
          </a:p>
          <a:p>
            <a:pPr algn="just">
              <a:lnSpc>
                <a:spcPct val="100000"/>
              </a:lnSpc>
              <a:spcBef>
                <a:spcPts val="601"/>
              </a:spcBef>
            </a:pPr>
            <a:r>
              <a:rPr b="0" lang="es-ES" sz="900" spc="-1" strike="noStrike">
                <a:solidFill>
                  <a:srgbClr val="000000"/>
                </a:solidFill>
                <a:latin typeface="quichsands"/>
                <a:ea typeface="Work Sans"/>
              </a:rPr>
              <a:t>	</a:t>
            </a:r>
            <a:r>
              <a:rPr b="0" lang="es-ES" sz="900" spc="-1" strike="noStrike">
                <a:solidFill>
                  <a:srgbClr val="000000"/>
                </a:solidFill>
                <a:latin typeface="quichsands"/>
                <a:ea typeface="Work Sans"/>
              </a:rPr>
              <a:t>La culpabilidad se presumirá, salvo prueba en contrario, cuando el acto sea contrario a la ley o a los estatutos sociales.</a:t>
            </a:r>
            <a:endParaRPr b="0" lang="es-ES" sz="900" spc="-1" strike="noStrike">
              <a:latin typeface="Arial"/>
            </a:endParaRPr>
          </a:p>
          <a:p>
            <a:pPr algn="just">
              <a:lnSpc>
                <a:spcPct val="100000"/>
              </a:lnSpc>
              <a:spcBef>
                <a:spcPts val="601"/>
              </a:spcBef>
            </a:pPr>
            <a:r>
              <a:rPr b="0" lang="es-ES" sz="900" spc="-1" strike="noStrike">
                <a:solidFill>
                  <a:srgbClr val="000000"/>
                </a:solidFill>
                <a:latin typeface="quichsands"/>
                <a:ea typeface="Work Sans"/>
              </a:rPr>
              <a:t>4. Cuando no exista delegación permanente de facultades del consejo en uno o varios consejeros delegados, todas las disposiciones sobre deberes y responsabilidad de los administradores serán aplicables a la persona, cualquiera que sea su denominación, que tenga atribuidas facultades de más alta dirección de la sociedad, sin perjuicio de las acciones de la sociedad basadas en su relación jurídica con ella.</a:t>
            </a:r>
            <a:endParaRPr b="0" lang="es-ES" sz="900" spc="-1" strike="noStrike">
              <a:latin typeface="Arial"/>
            </a:endParaRPr>
          </a:p>
        </p:txBody>
      </p:sp>
      <p:grpSp>
        <p:nvGrpSpPr>
          <p:cNvPr id="390" name="Group 4"/>
          <p:cNvGrpSpPr/>
          <p:nvPr/>
        </p:nvGrpSpPr>
        <p:grpSpPr>
          <a:xfrm>
            <a:off x="7468200" y="648000"/>
            <a:ext cx="666720" cy="581400"/>
            <a:chOff x="7468200" y="648000"/>
            <a:chExt cx="666720" cy="581400"/>
          </a:xfrm>
        </p:grpSpPr>
        <p:sp>
          <p:nvSpPr>
            <p:cNvPr id="391" name="CustomShape 5"/>
            <p:cNvSpPr/>
            <p:nvPr/>
          </p:nvSpPr>
          <p:spPr>
            <a:xfrm>
              <a:off x="7530480" y="1011600"/>
              <a:ext cx="162720" cy="217800"/>
            </a:xfrm>
            <a:custGeom>
              <a:avLst/>
              <a:gdLst/>
              <a:ahLst/>
              <a:rect l="l" t="t" r="r" b="b"/>
              <a:pathLst>
                <a:path w="4715" h="6595">
                  <a:moveTo>
                    <a:pt x="0" y="1"/>
                  </a:moveTo>
                  <a:lnTo>
                    <a:pt x="538" y="6058"/>
                  </a:lnTo>
                  <a:lnTo>
                    <a:pt x="562" y="6180"/>
                  </a:lnTo>
                  <a:lnTo>
                    <a:pt x="587" y="6277"/>
                  </a:lnTo>
                  <a:lnTo>
                    <a:pt x="660" y="6351"/>
                  </a:lnTo>
                  <a:lnTo>
                    <a:pt x="733" y="6448"/>
                  </a:lnTo>
                  <a:lnTo>
                    <a:pt x="806" y="6497"/>
                  </a:lnTo>
                  <a:lnTo>
                    <a:pt x="904" y="6546"/>
                  </a:lnTo>
                  <a:lnTo>
                    <a:pt x="1002" y="6571"/>
                  </a:lnTo>
                  <a:lnTo>
                    <a:pt x="1124" y="6595"/>
                  </a:lnTo>
                  <a:lnTo>
                    <a:pt x="4128" y="6595"/>
                  </a:lnTo>
                  <a:lnTo>
                    <a:pt x="4274" y="6571"/>
                  </a:lnTo>
                  <a:lnTo>
                    <a:pt x="4397" y="6522"/>
                  </a:lnTo>
                  <a:lnTo>
                    <a:pt x="4494" y="6473"/>
                  </a:lnTo>
                  <a:lnTo>
                    <a:pt x="4592" y="6375"/>
                  </a:lnTo>
                  <a:lnTo>
                    <a:pt x="4665" y="6253"/>
                  </a:lnTo>
                  <a:lnTo>
                    <a:pt x="4714" y="6155"/>
                  </a:lnTo>
                  <a:lnTo>
                    <a:pt x="4714" y="6009"/>
                  </a:lnTo>
                  <a:lnTo>
                    <a:pt x="4714" y="5887"/>
                  </a:lnTo>
                  <a:lnTo>
                    <a:pt x="3713" y="123"/>
                  </a:lnTo>
                  <a:lnTo>
                    <a:pt x="2589" y="50"/>
                  </a:lnTo>
                  <a:lnTo>
                    <a:pt x="1637" y="25"/>
                  </a:lnTo>
                  <a:lnTo>
                    <a:pt x="0" y="1"/>
                  </a:lnTo>
                  <a:close/>
                </a:path>
              </a:pathLst>
            </a:custGeom>
            <a:solidFill>
              <a:srgbClr val="000000"/>
            </a:solidFill>
            <a:ln>
              <a:noFill/>
            </a:ln>
          </p:spPr>
          <p:style>
            <a:lnRef idx="0"/>
            <a:fillRef idx="0"/>
            <a:effectRef idx="0"/>
            <a:fontRef idx="minor"/>
          </p:style>
        </p:sp>
        <p:sp>
          <p:nvSpPr>
            <p:cNvPr id="392" name="CustomShape 6"/>
            <p:cNvSpPr/>
            <p:nvPr/>
          </p:nvSpPr>
          <p:spPr>
            <a:xfrm>
              <a:off x="8094960" y="834840"/>
              <a:ext cx="39960" cy="130680"/>
            </a:xfrm>
            <a:custGeom>
              <a:avLst/>
              <a:gdLst/>
              <a:ahLst/>
              <a:rect l="l" t="t" r="r" b="b"/>
              <a:pathLst>
                <a:path w="1197" h="3982">
                  <a:moveTo>
                    <a:pt x="0" y="1"/>
                  </a:moveTo>
                  <a:lnTo>
                    <a:pt x="0" y="3981"/>
                  </a:lnTo>
                  <a:lnTo>
                    <a:pt x="269" y="3811"/>
                  </a:lnTo>
                  <a:lnTo>
                    <a:pt x="489" y="3615"/>
                  </a:lnTo>
                  <a:lnTo>
                    <a:pt x="684" y="3420"/>
                  </a:lnTo>
                  <a:lnTo>
                    <a:pt x="855" y="3176"/>
                  </a:lnTo>
                  <a:lnTo>
                    <a:pt x="1002" y="2907"/>
                  </a:lnTo>
                  <a:lnTo>
                    <a:pt x="1099" y="2614"/>
                  </a:lnTo>
                  <a:lnTo>
                    <a:pt x="1173" y="2296"/>
                  </a:lnTo>
                  <a:lnTo>
                    <a:pt x="1197" y="1979"/>
                  </a:lnTo>
                  <a:lnTo>
                    <a:pt x="1173" y="1661"/>
                  </a:lnTo>
                  <a:lnTo>
                    <a:pt x="1099" y="1368"/>
                  </a:lnTo>
                  <a:lnTo>
                    <a:pt x="1002" y="1075"/>
                  </a:lnTo>
                  <a:lnTo>
                    <a:pt x="855" y="806"/>
                  </a:lnTo>
                  <a:lnTo>
                    <a:pt x="684" y="562"/>
                  </a:lnTo>
                  <a:lnTo>
                    <a:pt x="489" y="342"/>
                  </a:lnTo>
                  <a:lnTo>
                    <a:pt x="269" y="171"/>
                  </a:lnTo>
                  <a:lnTo>
                    <a:pt x="0" y="1"/>
                  </a:lnTo>
                  <a:close/>
                </a:path>
              </a:pathLst>
            </a:custGeom>
            <a:solidFill>
              <a:srgbClr val="000000"/>
            </a:solidFill>
            <a:ln>
              <a:noFill/>
            </a:ln>
          </p:spPr>
          <p:style>
            <a:lnRef idx="0"/>
            <a:fillRef idx="0"/>
            <a:effectRef idx="0"/>
            <a:fontRef idx="minor"/>
          </p:style>
        </p:sp>
        <p:sp>
          <p:nvSpPr>
            <p:cNvPr id="393" name="CustomShape 7"/>
            <p:cNvSpPr/>
            <p:nvPr/>
          </p:nvSpPr>
          <p:spPr>
            <a:xfrm>
              <a:off x="7468200" y="801720"/>
              <a:ext cx="133920" cy="194400"/>
            </a:xfrm>
            <a:custGeom>
              <a:avLst/>
              <a:gdLst/>
              <a:ahLst/>
              <a:rect l="l" t="t" r="r" b="b"/>
              <a:pathLst>
                <a:path w="3908" h="5887">
                  <a:moveTo>
                    <a:pt x="3908" y="1"/>
                  </a:moveTo>
                  <a:lnTo>
                    <a:pt x="2711" y="25"/>
                  </a:lnTo>
                  <a:lnTo>
                    <a:pt x="1759" y="25"/>
                  </a:lnTo>
                  <a:lnTo>
                    <a:pt x="1588" y="49"/>
                  </a:lnTo>
                  <a:lnTo>
                    <a:pt x="1417" y="74"/>
                  </a:lnTo>
                  <a:lnTo>
                    <a:pt x="1246" y="123"/>
                  </a:lnTo>
                  <a:lnTo>
                    <a:pt x="1099" y="172"/>
                  </a:lnTo>
                  <a:lnTo>
                    <a:pt x="953" y="245"/>
                  </a:lnTo>
                  <a:lnTo>
                    <a:pt x="806" y="343"/>
                  </a:lnTo>
                  <a:lnTo>
                    <a:pt x="660" y="440"/>
                  </a:lnTo>
                  <a:lnTo>
                    <a:pt x="537" y="562"/>
                  </a:lnTo>
                  <a:lnTo>
                    <a:pt x="415" y="684"/>
                  </a:lnTo>
                  <a:lnTo>
                    <a:pt x="318" y="831"/>
                  </a:lnTo>
                  <a:lnTo>
                    <a:pt x="220" y="978"/>
                  </a:lnTo>
                  <a:lnTo>
                    <a:pt x="147" y="1124"/>
                  </a:lnTo>
                  <a:lnTo>
                    <a:pt x="73" y="1295"/>
                  </a:lnTo>
                  <a:lnTo>
                    <a:pt x="49" y="1442"/>
                  </a:lnTo>
                  <a:lnTo>
                    <a:pt x="0" y="1613"/>
                  </a:lnTo>
                  <a:lnTo>
                    <a:pt x="0" y="1783"/>
                  </a:lnTo>
                  <a:lnTo>
                    <a:pt x="0" y="4128"/>
                  </a:lnTo>
                  <a:lnTo>
                    <a:pt x="0" y="4299"/>
                  </a:lnTo>
                  <a:lnTo>
                    <a:pt x="49" y="4446"/>
                  </a:lnTo>
                  <a:lnTo>
                    <a:pt x="73" y="4617"/>
                  </a:lnTo>
                  <a:lnTo>
                    <a:pt x="147" y="4763"/>
                  </a:lnTo>
                  <a:lnTo>
                    <a:pt x="220" y="4934"/>
                  </a:lnTo>
                  <a:lnTo>
                    <a:pt x="318" y="5081"/>
                  </a:lnTo>
                  <a:lnTo>
                    <a:pt x="415" y="5203"/>
                  </a:lnTo>
                  <a:lnTo>
                    <a:pt x="537" y="5325"/>
                  </a:lnTo>
                  <a:lnTo>
                    <a:pt x="660" y="5447"/>
                  </a:lnTo>
                  <a:lnTo>
                    <a:pt x="806" y="5545"/>
                  </a:lnTo>
                  <a:lnTo>
                    <a:pt x="953" y="5642"/>
                  </a:lnTo>
                  <a:lnTo>
                    <a:pt x="1099" y="5716"/>
                  </a:lnTo>
                  <a:lnTo>
                    <a:pt x="1246" y="5789"/>
                  </a:lnTo>
                  <a:lnTo>
                    <a:pt x="1417" y="5838"/>
                  </a:lnTo>
                  <a:lnTo>
                    <a:pt x="1588" y="5862"/>
                  </a:lnTo>
                  <a:lnTo>
                    <a:pt x="1759" y="5862"/>
                  </a:lnTo>
                  <a:lnTo>
                    <a:pt x="2711" y="5887"/>
                  </a:lnTo>
                  <a:lnTo>
                    <a:pt x="3908" y="5887"/>
                  </a:lnTo>
                  <a:lnTo>
                    <a:pt x="3908" y="1"/>
                  </a:lnTo>
                  <a:close/>
                </a:path>
              </a:pathLst>
            </a:custGeom>
            <a:solidFill>
              <a:srgbClr val="000000"/>
            </a:solidFill>
            <a:ln>
              <a:noFill/>
            </a:ln>
          </p:spPr>
          <p:style>
            <a:lnRef idx="0"/>
            <a:fillRef idx="0"/>
            <a:effectRef idx="0"/>
            <a:fontRef idx="minor"/>
          </p:style>
        </p:sp>
        <p:sp>
          <p:nvSpPr>
            <p:cNvPr id="394" name="CustomShape 8"/>
            <p:cNvSpPr/>
            <p:nvPr/>
          </p:nvSpPr>
          <p:spPr>
            <a:xfrm>
              <a:off x="7622280" y="680400"/>
              <a:ext cx="387360" cy="437760"/>
            </a:xfrm>
            <a:custGeom>
              <a:avLst/>
              <a:gdLst/>
              <a:ahLst/>
              <a:rect l="l" t="t" r="r" b="b"/>
              <a:pathLst>
                <a:path w="11186" h="13213">
                  <a:moveTo>
                    <a:pt x="11186" y="0"/>
                  </a:moveTo>
                  <a:lnTo>
                    <a:pt x="10771" y="342"/>
                  </a:lnTo>
                  <a:lnTo>
                    <a:pt x="10380" y="635"/>
                  </a:lnTo>
                  <a:lnTo>
                    <a:pt x="9940" y="904"/>
                  </a:lnTo>
                  <a:lnTo>
                    <a:pt x="9525" y="1172"/>
                  </a:lnTo>
                  <a:lnTo>
                    <a:pt x="9110" y="1417"/>
                  </a:lnTo>
                  <a:lnTo>
                    <a:pt x="8695" y="1661"/>
                  </a:lnTo>
                  <a:lnTo>
                    <a:pt x="7840" y="2052"/>
                  </a:lnTo>
                  <a:lnTo>
                    <a:pt x="7034" y="2418"/>
                  </a:lnTo>
                  <a:lnTo>
                    <a:pt x="6228" y="2687"/>
                  </a:lnTo>
                  <a:lnTo>
                    <a:pt x="5471" y="2931"/>
                  </a:lnTo>
                  <a:lnTo>
                    <a:pt x="4763" y="3126"/>
                  </a:lnTo>
                  <a:lnTo>
                    <a:pt x="4225" y="3248"/>
                  </a:lnTo>
                  <a:lnTo>
                    <a:pt x="3664" y="3346"/>
                  </a:lnTo>
                  <a:lnTo>
                    <a:pt x="3077" y="3419"/>
                  </a:lnTo>
                  <a:lnTo>
                    <a:pt x="2467" y="3493"/>
                  </a:lnTo>
                  <a:lnTo>
                    <a:pt x="1221" y="3590"/>
                  </a:lnTo>
                  <a:lnTo>
                    <a:pt x="0" y="3664"/>
                  </a:lnTo>
                  <a:lnTo>
                    <a:pt x="0" y="9574"/>
                  </a:lnTo>
                  <a:lnTo>
                    <a:pt x="1221" y="9623"/>
                  </a:lnTo>
                  <a:lnTo>
                    <a:pt x="2467" y="9721"/>
                  </a:lnTo>
                  <a:lnTo>
                    <a:pt x="3077" y="9794"/>
                  </a:lnTo>
                  <a:lnTo>
                    <a:pt x="3664" y="9891"/>
                  </a:lnTo>
                  <a:lnTo>
                    <a:pt x="4225" y="9989"/>
                  </a:lnTo>
                  <a:lnTo>
                    <a:pt x="4763" y="10111"/>
                  </a:lnTo>
                  <a:lnTo>
                    <a:pt x="5471" y="10307"/>
                  </a:lnTo>
                  <a:lnTo>
                    <a:pt x="6228" y="10526"/>
                  </a:lnTo>
                  <a:lnTo>
                    <a:pt x="7034" y="10820"/>
                  </a:lnTo>
                  <a:lnTo>
                    <a:pt x="7840" y="11161"/>
                  </a:lnTo>
                  <a:lnTo>
                    <a:pt x="8695" y="11577"/>
                  </a:lnTo>
                  <a:lnTo>
                    <a:pt x="9110" y="11796"/>
                  </a:lnTo>
                  <a:lnTo>
                    <a:pt x="9525" y="12041"/>
                  </a:lnTo>
                  <a:lnTo>
                    <a:pt x="9940" y="12309"/>
                  </a:lnTo>
                  <a:lnTo>
                    <a:pt x="10380" y="12602"/>
                  </a:lnTo>
                  <a:lnTo>
                    <a:pt x="10771" y="12896"/>
                  </a:lnTo>
                  <a:lnTo>
                    <a:pt x="11186" y="13213"/>
                  </a:lnTo>
                  <a:lnTo>
                    <a:pt x="11186" y="0"/>
                  </a:lnTo>
                  <a:close/>
                </a:path>
              </a:pathLst>
            </a:custGeom>
            <a:solidFill>
              <a:srgbClr val="000000"/>
            </a:solidFill>
            <a:ln>
              <a:noFill/>
            </a:ln>
          </p:spPr>
          <p:style>
            <a:lnRef idx="0"/>
            <a:fillRef idx="0"/>
            <a:effectRef idx="0"/>
            <a:fontRef idx="minor"/>
          </p:style>
        </p:sp>
        <p:sp>
          <p:nvSpPr>
            <p:cNvPr id="395" name="CustomShape 9"/>
            <p:cNvSpPr/>
            <p:nvPr/>
          </p:nvSpPr>
          <p:spPr>
            <a:xfrm>
              <a:off x="8030160" y="648000"/>
              <a:ext cx="46440" cy="502920"/>
            </a:xfrm>
            <a:custGeom>
              <a:avLst/>
              <a:gdLst/>
              <a:ahLst/>
              <a:rect l="l" t="t" r="r" b="b"/>
              <a:pathLst>
                <a:path w="1368" h="15192">
                  <a:moveTo>
                    <a:pt x="684" y="0"/>
                  </a:moveTo>
                  <a:lnTo>
                    <a:pt x="562" y="25"/>
                  </a:lnTo>
                  <a:lnTo>
                    <a:pt x="464" y="98"/>
                  </a:lnTo>
                  <a:lnTo>
                    <a:pt x="366" y="171"/>
                  </a:lnTo>
                  <a:lnTo>
                    <a:pt x="0" y="513"/>
                  </a:lnTo>
                  <a:lnTo>
                    <a:pt x="0" y="14654"/>
                  </a:lnTo>
                  <a:lnTo>
                    <a:pt x="366" y="15020"/>
                  </a:lnTo>
                  <a:lnTo>
                    <a:pt x="464" y="15094"/>
                  </a:lnTo>
                  <a:lnTo>
                    <a:pt x="562" y="15143"/>
                  </a:lnTo>
                  <a:lnTo>
                    <a:pt x="684" y="15191"/>
                  </a:lnTo>
                  <a:lnTo>
                    <a:pt x="904" y="15191"/>
                  </a:lnTo>
                  <a:lnTo>
                    <a:pt x="1001" y="15143"/>
                  </a:lnTo>
                  <a:lnTo>
                    <a:pt x="1148" y="15045"/>
                  </a:lnTo>
                  <a:lnTo>
                    <a:pt x="1270" y="14923"/>
                  </a:lnTo>
                  <a:lnTo>
                    <a:pt x="1343" y="14776"/>
                  </a:lnTo>
                  <a:lnTo>
                    <a:pt x="1368" y="14605"/>
                  </a:lnTo>
                  <a:lnTo>
                    <a:pt x="1368" y="586"/>
                  </a:lnTo>
                  <a:lnTo>
                    <a:pt x="1343" y="415"/>
                  </a:lnTo>
                  <a:lnTo>
                    <a:pt x="1270" y="244"/>
                  </a:lnTo>
                  <a:lnTo>
                    <a:pt x="1148" y="122"/>
                  </a:lnTo>
                  <a:lnTo>
                    <a:pt x="1001" y="25"/>
                  </a:lnTo>
                  <a:lnTo>
                    <a:pt x="904" y="0"/>
                  </a:lnTo>
                  <a:close/>
                </a:path>
              </a:pathLst>
            </a:custGeom>
            <a:solidFill>
              <a:srgbClr val="000000"/>
            </a:solidFill>
            <a:ln>
              <a:noFill/>
            </a:ln>
          </p:spPr>
          <p:style>
            <a:lnRef idx="0"/>
            <a:fillRef idx="0"/>
            <a:effectRef idx="0"/>
            <a:fontRef idx="minor"/>
          </p:style>
        </p:sp>
      </p:gr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396" name="CustomShape 1"/>
          <p:cNvSpPr/>
          <p:nvPr/>
        </p:nvSpPr>
        <p:spPr>
          <a:xfrm>
            <a:off x="400680" y="400680"/>
            <a:ext cx="8354160" cy="4362480"/>
          </a:xfrm>
          <a:prstGeom prst="rect">
            <a:avLst/>
          </a:prstGeom>
          <a:noFill/>
          <a:ln>
            <a:noFill/>
          </a:ln>
        </p:spPr>
        <p:style>
          <a:lnRef idx="0"/>
          <a:fillRef idx="0"/>
          <a:effectRef idx="0"/>
          <a:fontRef idx="minor"/>
        </p:style>
        <p:txBody>
          <a:bodyPr lIns="90000" rIns="90000" tIns="91440" bIns="91440" anchor="ctr"/>
          <a:p>
            <a:pPr algn="ctr">
              <a:lnSpc>
                <a:spcPct val="100000"/>
              </a:lnSpc>
            </a:pPr>
            <a:r>
              <a:rPr b="0" lang="es-ES" sz="2000" spc="-1" strike="noStrike">
                <a:solidFill>
                  <a:srgbClr val="ffffff"/>
                </a:solidFill>
                <a:latin typeface="Work Sans"/>
                <a:ea typeface="Work Sans"/>
              </a:rPr>
              <a:t>Com esvaïm aquesta responsabilitat?</a:t>
            </a:r>
            <a:br/>
            <a:r>
              <a:rPr b="1" lang="es-ES" sz="2000" spc="-1" strike="noStrike">
                <a:solidFill>
                  <a:srgbClr val="ffffff"/>
                </a:solidFill>
                <a:latin typeface="Work Sans"/>
                <a:ea typeface="Work Sans"/>
              </a:rPr>
              <a:t>COMPLIANCE</a:t>
            </a:r>
            <a:endParaRPr b="0" lang="es-ES" sz="2000" spc="-1" strike="noStrike">
              <a:latin typeface="Arial"/>
            </a:endParaRPr>
          </a:p>
        </p:txBody>
      </p:sp>
      <p:sp>
        <p:nvSpPr>
          <p:cNvPr id="397" name="CustomShape 2"/>
          <p:cNvSpPr/>
          <p:nvPr/>
        </p:nvSpPr>
        <p:spPr>
          <a:xfrm>
            <a:off x="8159400" y="4393440"/>
            <a:ext cx="547200" cy="392040"/>
          </a:xfrm>
          <a:prstGeom prst="rect">
            <a:avLst/>
          </a:prstGeom>
          <a:noFill/>
          <a:ln>
            <a:noFill/>
          </a:ln>
        </p:spPr>
        <p:style>
          <a:lnRef idx="0"/>
          <a:fillRef idx="0"/>
          <a:effectRef idx="0"/>
          <a:fontRef idx="minor"/>
        </p:style>
        <p:txBody>
          <a:bodyPr lIns="90000" rIns="90000" tIns="91440" bIns="91440" anchor="ctr"/>
          <a:p>
            <a:pPr algn="r">
              <a:lnSpc>
                <a:spcPct val="100000"/>
              </a:lnSpc>
            </a:pPr>
            <a:fld id="{DB358F43-6C5D-4F21-97D8-AA62F777BC33}" type="slidenum">
              <a:rPr b="1" lang="es-ES" sz="1300" spc="-1" strike="noStrike">
                <a:solidFill>
                  <a:srgbClr val="ffffff"/>
                </a:solidFill>
                <a:latin typeface="Work Sans"/>
                <a:ea typeface="Work Sans"/>
              </a:rPr>
              <a:t>&lt;número&gt;</a:t>
            </a:fld>
            <a:endParaRPr b="0" lang="es-ES" sz="1300" spc="-1" strike="noStrike">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685800" y="2574000"/>
            <a:ext cx="5088240" cy="1158480"/>
          </a:xfrm>
          <a:prstGeom prst="rect">
            <a:avLst/>
          </a:prstGeom>
          <a:noFill/>
          <a:ln>
            <a:noFill/>
          </a:ln>
        </p:spPr>
        <p:style>
          <a:lnRef idx="0"/>
          <a:fillRef idx="0"/>
          <a:effectRef idx="0"/>
          <a:fontRef idx="minor"/>
        </p:style>
      </p:sp>
      <p:sp>
        <p:nvSpPr>
          <p:cNvPr id="399" name="CustomShape 2"/>
          <p:cNvSpPr/>
          <p:nvPr/>
        </p:nvSpPr>
        <p:spPr>
          <a:xfrm>
            <a:off x="685800" y="3411720"/>
            <a:ext cx="5088240" cy="783360"/>
          </a:xfrm>
          <a:prstGeom prst="rect">
            <a:avLst/>
          </a:prstGeom>
          <a:noFill/>
          <a:ln>
            <a:noFill/>
          </a:ln>
        </p:spPr>
        <p:style>
          <a:lnRef idx="0"/>
          <a:fillRef idx="0"/>
          <a:effectRef idx="0"/>
          <a:fontRef idx="minor"/>
        </p:style>
        <p:txBody>
          <a:bodyPr lIns="90000" rIns="90000" tIns="91440" bIns="91440"/>
          <a:p>
            <a:pPr>
              <a:lnSpc>
                <a:spcPct val="100000"/>
              </a:lnSpc>
              <a:spcBef>
                <a:spcPts val="601"/>
              </a:spcBef>
            </a:pPr>
            <a:r>
              <a:rPr b="0" lang="es-ES" sz="2000" spc="-1" strike="noStrike">
                <a:solidFill>
                  <a:srgbClr val="ffffff"/>
                </a:solidFill>
                <a:latin typeface="Quicksand"/>
                <a:ea typeface="Work Sans Light"/>
              </a:rPr>
              <a:t>Cas d’èxit= PSD2</a:t>
            </a:r>
            <a:endParaRPr b="0" lang="es-ES" sz="2000" spc="-1" strike="noStrike">
              <a:latin typeface="Arial"/>
            </a:endParaRPr>
          </a:p>
        </p:txBody>
      </p:sp>
      <p:sp>
        <p:nvSpPr>
          <p:cNvPr id="400" name="CustomShape 3"/>
          <p:cNvSpPr/>
          <p:nvPr/>
        </p:nvSpPr>
        <p:spPr>
          <a:xfrm>
            <a:off x="7414920" y="2688840"/>
            <a:ext cx="255960" cy="244080"/>
          </a:xfrm>
          <a:custGeom>
            <a:avLst/>
            <a:gdLst/>
            <a:ahLst/>
            <a:rect l="l" t="t" r="r" b="b"/>
            <a:pathLst>
              <a:path w="15144" h="1446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style>
          <a:lnRef idx="0"/>
          <a:fillRef idx="0"/>
          <a:effectRef idx="0"/>
          <a:fontRef idx="minor"/>
        </p:style>
      </p:sp>
      <p:grpSp>
        <p:nvGrpSpPr>
          <p:cNvPr id="401" name="Group 4"/>
          <p:cNvGrpSpPr/>
          <p:nvPr/>
        </p:nvGrpSpPr>
        <p:grpSpPr>
          <a:xfrm>
            <a:off x="7095240" y="1308960"/>
            <a:ext cx="1100880" cy="1101240"/>
            <a:chOff x="7095240" y="1308960"/>
            <a:chExt cx="1100880" cy="1101240"/>
          </a:xfrm>
        </p:grpSpPr>
        <p:sp>
          <p:nvSpPr>
            <p:cNvPr id="402" name="CustomShape 5"/>
            <p:cNvSpPr/>
            <p:nvPr/>
          </p:nvSpPr>
          <p:spPr>
            <a:xfrm>
              <a:off x="7509960" y="1723680"/>
              <a:ext cx="569520" cy="569520"/>
            </a:xfrm>
            <a:custGeom>
              <a:avLst/>
              <a:gdLst/>
              <a:ahLst/>
              <a:rect l="l" t="t" r="r" b="b"/>
              <a:pathLst>
                <a:path w="8475" h="8476">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ffffff"/>
            </a:solidFill>
            <a:ln>
              <a:noFill/>
            </a:ln>
          </p:spPr>
          <p:style>
            <a:lnRef idx="0"/>
            <a:fillRef idx="0"/>
            <a:effectRef idx="0"/>
            <a:fontRef idx="minor"/>
          </p:style>
        </p:sp>
        <p:sp>
          <p:nvSpPr>
            <p:cNvPr id="403" name="CustomShape 6"/>
            <p:cNvSpPr/>
            <p:nvPr/>
          </p:nvSpPr>
          <p:spPr>
            <a:xfrm>
              <a:off x="7095240" y="1308960"/>
              <a:ext cx="1100880" cy="1101240"/>
            </a:xfrm>
            <a:custGeom>
              <a:avLst/>
              <a:gdLst/>
              <a:ahLst/>
              <a:rect l="l" t="t" r="r" b="b"/>
              <a:pathLst>
                <a:path w="16364" h="16365">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ffffff"/>
            </a:solidFill>
            <a:ln>
              <a:noFill/>
            </a:ln>
          </p:spPr>
          <p:style>
            <a:lnRef idx="0"/>
            <a:fillRef idx="0"/>
            <a:effectRef idx="0"/>
            <a:fontRef idx="minor"/>
          </p:style>
        </p:sp>
      </p:grpSp>
      <p:grpSp>
        <p:nvGrpSpPr>
          <p:cNvPr id="404" name="Group 7"/>
          <p:cNvGrpSpPr/>
          <p:nvPr/>
        </p:nvGrpSpPr>
        <p:grpSpPr>
          <a:xfrm>
            <a:off x="5783040" y="1438200"/>
            <a:ext cx="1027440" cy="1027440"/>
            <a:chOff x="5783040" y="1438200"/>
            <a:chExt cx="1027440" cy="1027440"/>
          </a:xfrm>
        </p:grpSpPr>
        <p:sp>
          <p:nvSpPr>
            <p:cNvPr id="405" name="CustomShape 8"/>
            <p:cNvSpPr/>
            <p:nvPr/>
          </p:nvSpPr>
          <p:spPr>
            <a:xfrm rot="2580000">
              <a:off x="5933160" y="1588320"/>
              <a:ext cx="726840" cy="726840"/>
            </a:xfrm>
            <a:custGeom>
              <a:avLst/>
              <a:gdLst/>
              <a:ahLst/>
              <a:rect l="l" t="t" r="r" b="b"/>
              <a:pathLst>
                <a:path w="17732" h="17733">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ffffff"/>
            </a:solidFill>
            <a:ln>
              <a:noFill/>
            </a:ln>
          </p:spPr>
          <p:style>
            <a:lnRef idx="0"/>
            <a:fillRef idx="0"/>
            <a:effectRef idx="0"/>
            <a:fontRef idx="minor"/>
          </p:style>
        </p:sp>
        <p:sp>
          <p:nvSpPr>
            <p:cNvPr id="406" name="CustomShape 9"/>
            <p:cNvSpPr/>
            <p:nvPr/>
          </p:nvSpPr>
          <p:spPr>
            <a:xfrm rot="2580000">
              <a:off x="5870160" y="1905120"/>
              <a:ext cx="119160" cy="119160"/>
            </a:xfrm>
            <a:custGeom>
              <a:avLst/>
              <a:gdLst/>
              <a:ahLst/>
              <a:rect l="l" t="t" r="r" b="b"/>
              <a:pathLst>
                <a:path w="2932" h="2932">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ffffff"/>
            </a:solidFill>
            <a:ln>
              <a:noFill/>
            </a:ln>
          </p:spPr>
          <p:style>
            <a:lnRef idx="0"/>
            <a:fillRef idx="0"/>
            <a:effectRef idx="0"/>
            <a:fontRef idx="minor"/>
          </p:style>
        </p:sp>
        <p:sp>
          <p:nvSpPr>
            <p:cNvPr id="407" name="CustomShape 10"/>
            <p:cNvSpPr/>
            <p:nvPr/>
          </p:nvSpPr>
          <p:spPr>
            <a:xfrm rot="2580000">
              <a:off x="5910840" y="2011680"/>
              <a:ext cx="75960" cy="75960"/>
            </a:xfrm>
            <a:custGeom>
              <a:avLst/>
              <a:gdLst/>
              <a:ahLst/>
              <a:rect l="l" t="t" r="r" b="b"/>
              <a:pathLst>
                <a:path w="1881" h="1881">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ffffff"/>
            </a:solidFill>
            <a:ln>
              <a:noFill/>
            </a:ln>
          </p:spPr>
          <p:style>
            <a:lnRef idx="0"/>
            <a:fillRef idx="0"/>
            <a:effectRef idx="0"/>
            <a:fontRef idx="minor"/>
          </p:style>
        </p:sp>
        <p:sp>
          <p:nvSpPr>
            <p:cNvPr id="408" name="CustomShape 11"/>
            <p:cNvSpPr/>
            <p:nvPr/>
          </p:nvSpPr>
          <p:spPr>
            <a:xfrm rot="2580000">
              <a:off x="5905080" y="1841400"/>
              <a:ext cx="75960" cy="75960"/>
            </a:xfrm>
            <a:custGeom>
              <a:avLst/>
              <a:gdLst/>
              <a:ahLst/>
              <a:rect l="l" t="t" r="r" b="b"/>
              <a:pathLst>
                <a:path w="1882" h="1882">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ffffff"/>
            </a:solidFill>
            <a:ln>
              <a:noFill/>
            </a:ln>
          </p:spPr>
          <p:style>
            <a:lnRef idx="0"/>
            <a:fillRef idx="0"/>
            <a:effectRef idx="0"/>
            <a:fontRef idx="minor"/>
          </p:style>
        </p:sp>
      </p:grpSp>
      <p:sp>
        <p:nvSpPr>
          <p:cNvPr id="409" name="CustomShape 12"/>
          <p:cNvSpPr/>
          <p:nvPr/>
        </p:nvSpPr>
        <p:spPr>
          <a:xfrm rot="2466600">
            <a:off x="6273720" y="906480"/>
            <a:ext cx="356040" cy="339840"/>
          </a:xfrm>
          <a:custGeom>
            <a:avLst/>
            <a:gdLst/>
            <a:ahLst/>
            <a:rect l="l" t="t" r="r" b="b"/>
            <a:pathLst>
              <a:path w="15144" h="1446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style>
          <a:lnRef idx="0"/>
          <a:fillRef idx="0"/>
          <a:effectRef idx="0"/>
          <a:fontRef idx="minor"/>
        </p:style>
      </p:sp>
      <p:sp>
        <p:nvSpPr>
          <p:cNvPr id="410" name="CustomShape 13"/>
          <p:cNvSpPr/>
          <p:nvPr/>
        </p:nvSpPr>
        <p:spPr>
          <a:xfrm rot="19990800">
            <a:off x="6795720" y="1121760"/>
            <a:ext cx="255960" cy="244080"/>
          </a:xfrm>
          <a:custGeom>
            <a:avLst/>
            <a:gdLst/>
            <a:ahLst/>
            <a:rect l="l" t="t" r="r" b="b"/>
            <a:pathLst>
              <a:path w="15144" h="1446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style>
          <a:lnRef idx="0"/>
          <a:fillRef idx="0"/>
          <a:effectRef idx="0"/>
          <a:fontRef idx="minor"/>
        </p:style>
      </p:sp>
      <p:sp>
        <p:nvSpPr>
          <p:cNvPr id="411" name="CustomShape 14"/>
          <p:cNvSpPr/>
          <p:nvPr/>
        </p:nvSpPr>
        <p:spPr>
          <a:xfrm rot="2926200">
            <a:off x="8197920" y="1931040"/>
            <a:ext cx="191160" cy="182520"/>
          </a:xfrm>
          <a:custGeom>
            <a:avLst/>
            <a:gdLst/>
            <a:ahLst/>
            <a:rect l="l" t="t" r="r" b="b"/>
            <a:pathLst>
              <a:path w="15144" h="1446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style>
          <a:lnRef idx="0"/>
          <a:fillRef idx="0"/>
          <a:effectRef idx="0"/>
          <a:fontRef idx="minor"/>
        </p:style>
      </p:sp>
      <p:sp>
        <p:nvSpPr>
          <p:cNvPr id="412" name="CustomShape 15"/>
          <p:cNvSpPr/>
          <p:nvPr/>
        </p:nvSpPr>
        <p:spPr>
          <a:xfrm rot="19990800">
            <a:off x="7395120" y="699480"/>
            <a:ext cx="172080" cy="164160"/>
          </a:xfrm>
          <a:custGeom>
            <a:avLst/>
            <a:gdLst/>
            <a:ahLst/>
            <a:rect l="l" t="t" r="r" b="b"/>
            <a:pathLst>
              <a:path w="15144" h="1446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style>
          <a:lnRef idx="0"/>
          <a:fillRef idx="0"/>
          <a:effectRef idx="0"/>
          <a:fontRef idx="minor"/>
        </p:style>
      </p:sp>
      <p:sp>
        <p:nvSpPr>
          <p:cNvPr id="413" name="CustomShape 16"/>
          <p:cNvSpPr/>
          <p:nvPr/>
        </p:nvSpPr>
        <p:spPr>
          <a:xfrm>
            <a:off x="432000" y="866880"/>
            <a:ext cx="7406280" cy="1968480"/>
          </a:xfrm>
          <a:prstGeom prst="rect">
            <a:avLst/>
          </a:prstGeom>
          <a:noFill/>
          <a:ln>
            <a:noFill/>
          </a:ln>
        </p:spPr>
        <p:style>
          <a:lnRef idx="0"/>
          <a:fillRef idx="0"/>
          <a:effectRef idx="0"/>
          <a:fontRef idx="minor"/>
        </p:style>
        <p:txBody>
          <a:bodyPr lIns="90000" rIns="90000" tIns="45000" bIns="45000"/>
          <a:p>
            <a:pPr>
              <a:lnSpc>
                <a:spcPct val="100000"/>
              </a:lnSpc>
            </a:pPr>
            <a:r>
              <a:rPr b="1" lang="es-ES" sz="3500" spc="-1" strike="noStrike">
                <a:solidFill>
                  <a:srgbClr val="ffffff"/>
                </a:solidFill>
                <a:latin typeface="Work Sans"/>
                <a:ea typeface="Work Sans"/>
              </a:rPr>
              <a:t>COMPLIMENT</a:t>
            </a:r>
            <a:endParaRPr b="0" lang="es-ES" sz="3500" spc="-1" strike="noStrike">
              <a:latin typeface="Arial"/>
            </a:endParaRPr>
          </a:p>
          <a:p>
            <a:pPr>
              <a:lnSpc>
                <a:spcPct val="100000"/>
              </a:lnSpc>
            </a:pPr>
            <a:r>
              <a:rPr b="1" lang="es-ES" sz="3500" spc="-1" strike="noStrike">
                <a:solidFill>
                  <a:srgbClr val="ffffff"/>
                </a:solidFill>
                <a:latin typeface="Work Sans"/>
                <a:ea typeface="Work Sans"/>
              </a:rPr>
              <a:t>=OPORTUNITAT</a:t>
            </a:r>
            <a:endParaRPr b="0" lang="es-ES" sz="3500" spc="-1" strike="noStrike">
              <a:latin typeface="Arial"/>
            </a:endParaRPr>
          </a:p>
          <a:p>
            <a:pPr>
              <a:lnSpc>
                <a:spcPct val="100000"/>
              </a:lnSpc>
            </a:pPr>
            <a:r>
              <a:rPr b="1" lang="es-ES" sz="3500" spc="-1" strike="noStrike">
                <a:solidFill>
                  <a:srgbClr val="ffffff"/>
                </a:solidFill>
                <a:latin typeface="Work Sans"/>
                <a:ea typeface="Work Sans"/>
              </a:rPr>
              <a:t>=NEGOCI</a:t>
            </a:r>
            <a:endParaRPr b="0" lang="es-ES" sz="3500" spc="-1" strike="noStrike">
              <a:latin typeface="Arial"/>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1012680" y="2497680"/>
            <a:ext cx="4948560" cy="11584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Quicksand"/>
                <a:ea typeface="Work Sans"/>
              </a:rPr>
              <a:t>Fases del COMPLIANCE</a:t>
            </a:r>
            <a:endParaRPr b="0" lang="es-ES" sz="4000" spc="-1" strike="noStrike">
              <a:latin typeface="Arial"/>
            </a:endParaRPr>
          </a:p>
        </p:txBody>
      </p:sp>
      <p:sp>
        <p:nvSpPr>
          <p:cNvPr id="415" name="CustomShape 2"/>
          <p:cNvSpPr/>
          <p:nvPr/>
        </p:nvSpPr>
        <p:spPr>
          <a:xfrm>
            <a:off x="1012680" y="3678120"/>
            <a:ext cx="4948560" cy="783360"/>
          </a:xfrm>
          <a:prstGeom prst="rect">
            <a:avLst/>
          </a:prstGeom>
          <a:noFill/>
          <a:ln>
            <a:noFill/>
          </a:ln>
        </p:spPr>
        <p:style>
          <a:lnRef idx="0"/>
          <a:fillRef idx="0"/>
          <a:effectRef idx="0"/>
          <a:fontRef idx="minor"/>
        </p:style>
      </p:sp>
      <p:sp>
        <p:nvSpPr>
          <p:cNvPr id="416" name="CustomShape 3"/>
          <p:cNvSpPr/>
          <p:nvPr/>
        </p:nvSpPr>
        <p:spPr>
          <a:xfrm>
            <a:off x="6219000" y="337680"/>
            <a:ext cx="2230560" cy="1929960"/>
          </a:xfrm>
          <a:prstGeom prst="rect">
            <a:avLst/>
          </a:prstGeom>
          <a:noFill/>
          <a:ln>
            <a:noFill/>
          </a:ln>
        </p:spPr>
        <p:style>
          <a:lnRef idx="0"/>
          <a:fillRef idx="0"/>
          <a:effectRef idx="0"/>
          <a:fontRef idx="minor"/>
        </p:style>
        <p:txBody>
          <a:bodyPr lIns="90000" rIns="90000" tIns="91440" bIns="91440"/>
          <a:p>
            <a:pPr algn="r">
              <a:lnSpc>
                <a:spcPct val="100000"/>
              </a:lnSpc>
            </a:pPr>
            <a:r>
              <a:rPr b="1" lang="es-ES" sz="12000" spc="-1" strike="noStrike">
                <a:solidFill>
                  <a:srgbClr val="000000"/>
                </a:solidFill>
                <a:latin typeface="Work Sans"/>
                <a:ea typeface="Work Sans"/>
              </a:rPr>
              <a:t>3</a:t>
            </a:r>
            <a:r>
              <a:rPr b="1" lang="es-ES" sz="9600" spc="-1" strike="noStrike">
                <a:solidFill>
                  <a:srgbClr val="000000"/>
                </a:solidFill>
                <a:latin typeface="Work Sans"/>
                <a:ea typeface="Work Sans"/>
              </a:rPr>
              <a:t>.</a:t>
            </a:r>
            <a:endParaRPr b="0" lang="es-ES" sz="9600" spc="-1" strike="noStrike">
              <a:latin typeface="Arial"/>
            </a:endParaRPr>
          </a:p>
        </p:txBody>
      </p:sp>
      <p:pic>
        <p:nvPicPr>
          <p:cNvPr id="417" name="" descr=""/>
          <p:cNvPicPr/>
          <p:nvPr/>
        </p:nvPicPr>
        <p:blipFill>
          <a:blip r:embed="rId1"/>
          <a:stretch/>
        </p:blipFill>
        <p:spPr>
          <a:xfrm>
            <a:off x="7272000" y="4176000"/>
            <a:ext cx="1438920" cy="502920"/>
          </a:xfrm>
          <a:prstGeom prst="rect">
            <a:avLst/>
          </a:prstGeom>
          <a:ln>
            <a:noFill/>
          </a:ln>
        </p:spPr>
      </p:pic>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8" name="CustomShape 1"/>
          <p:cNvSpPr/>
          <p:nvPr/>
        </p:nvSpPr>
        <p:spPr>
          <a:xfrm>
            <a:off x="869040" y="847440"/>
            <a:ext cx="5090760" cy="135864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600" spc="-1" strike="noStrike">
                <a:solidFill>
                  <a:srgbClr val="000000"/>
                </a:solidFill>
                <a:latin typeface="QUICKSAND"/>
                <a:ea typeface="Work Sans"/>
              </a:rPr>
              <a:t>Implantació de COMPLIANCE</a:t>
            </a:r>
            <a:endParaRPr b="0" lang="es-ES" sz="3600" spc="-1" strike="noStrike">
              <a:latin typeface="Arial"/>
            </a:endParaRPr>
          </a:p>
        </p:txBody>
      </p:sp>
      <p:sp>
        <p:nvSpPr>
          <p:cNvPr id="419" name="CustomShape 2"/>
          <p:cNvSpPr/>
          <p:nvPr/>
        </p:nvSpPr>
        <p:spPr>
          <a:xfrm>
            <a:off x="576000" y="2520000"/>
            <a:ext cx="1726920" cy="1294920"/>
          </a:xfrm>
          <a:prstGeom prst="homePlate">
            <a:avLst>
              <a:gd name="adj" fmla="val 30135"/>
            </a:avLst>
          </a:prstGeom>
          <a:solidFill>
            <a:srgbClr val="000000"/>
          </a:solidFill>
          <a:ln w="76320">
            <a:solidFill>
              <a:srgbClr val="ffffff"/>
            </a:solidFill>
            <a:miter/>
          </a:ln>
        </p:spPr>
        <p:style>
          <a:lnRef idx="0"/>
          <a:fillRef idx="0"/>
          <a:effectRef idx="0"/>
          <a:fontRef idx="minor"/>
        </p:style>
        <p:txBody>
          <a:bodyPr lIns="90000" rIns="90000" tIns="91440" bIns="91440" anchor="ctr"/>
          <a:p>
            <a:pPr algn="ctr">
              <a:lnSpc>
                <a:spcPct val="100000"/>
              </a:lnSpc>
            </a:pPr>
            <a:r>
              <a:rPr b="1" lang="es-ES" sz="1800" spc="-1" strike="noStrike">
                <a:solidFill>
                  <a:srgbClr val="ffffff"/>
                </a:solidFill>
                <a:latin typeface="Work Sans"/>
                <a:ea typeface="Work Sans"/>
              </a:rPr>
              <a:t>Normativa aplicable</a:t>
            </a:r>
            <a:endParaRPr b="0" lang="es-ES" sz="1800" spc="-1" strike="noStrike">
              <a:latin typeface="Arial"/>
            </a:endParaRPr>
          </a:p>
        </p:txBody>
      </p:sp>
      <p:sp>
        <p:nvSpPr>
          <p:cNvPr id="420" name="CustomShape 3"/>
          <p:cNvSpPr/>
          <p:nvPr/>
        </p:nvSpPr>
        <p:spPr>
          <a:xfrm>
            <a:off x="3744000" y="2518920"/>
            <a:ext cx="1942920" cy="1296000"/>
          </a:xfrm>
          <a:prstGeom prst="chevron">
            <a:avLst>
              <a:gd name="adj" fmla="val 29853"/>
            </a:avLst>
          </a:prstGeom>
          <a:solidFill>
            <a:srgbClr val="000000"/>
          </a:solidFill>
          <a:ln w="76320">
            <a:solidFill>
              <a:srgbClr val="ffffff"/>
            </a:solidFill>
            <a:miter/>
          </a:ln>
        </p:spPr>
        <p:style>
          <a:lnRef idx="0"/>
          <a:fillRef idx="0"/>
          <a:effectRef idx="0"/>
          <a:fontRef idx="minor"/>
        </p:style>
        <p:txBody>
          <a:bodyPr lIns="90000" rIns="90000" tIns="91440" bIns="91440" anchor="ctr"/>
          <a:p>
            <a:pPr algn="ctr">
              <a:lnSpc>
                <a:spcPct val="100000"/>
              </a:lnSpc>
            </a:pPr>
            <a:r>
              <a:rPr b="1" lang="es-ES" sz="1800" spc="-1" strike="noStrike">
                <a:solidFill>
                  <a:srgbClr val="ffffff"/>
                </a:solidFill>
                <a:latin typeface="Work Sans"/>
                <a:ea typeface="Work Sans"/>
              </a:rPr>
              <a:t>Còdi Ètic</a:t>
            </a:r>
            <a:endParaRPr b="0" lang="es-ES" sz="1800" spc="-1" strike="noStrike">
              <a:latin typeface="Arial"/>
            </a:endParaRPr>
          </a:p>
        </p:txBody>
      </p:sp>
      <p:sp>
        <p:nvSpPr>
          <p:cNvPr id="421" name="CustomShape 4"/>
          <p:cNvSpPr/>
          <p:nvPr/>
        </p:nvSpPr>
        <p:spPr>
          <a:xfrm>
            <a:off x="5027760" y="2518920"/>
            <a:ext cx="2099160" cy="1323720"/>
          </a:xfrm>
          <a:prstGeom prst="chevron">
            <a:avLst>
              <a:gd name="adj" fmla="val 29853"/>
            </a:avLst>
          </a:prstGeom>
          <a:solidFill>
            <a:srgbClr val="000000"/>
          </a:solidFill>
          <a:ln w="76320">
            <a:solidFill>
              <a:srgbClr val="ffffff"/>
            </a:solidFill>
            <a:miter/>
          </a:ln>
        </p:spPr>
        <p:style>
          <a:lnRef idx="0"/>
          <a:fillRef idx="0"/>
          <a:effectRef idx="0"/>
          <a:fontRef idx="minor"/>
        </p:style>
        <p:txBody>
          <a:bodyPr lIns="90000" rIns="90000" tIns="91440" bIns="91440" anchor="ctr"/>
          <a:p>
            <a:pPr algn="ctr">
              <a:lnSpc>
                <a:spcPct val="100000"/>
              </a:lnSpc>
            </a:pPr>
            <a:r>
              <a:rPr b="1" lang="es-ES" sz="1200" spc="-1" strike="noStrike">
                <a:solidFill>
                  <a:srgbClr val="ffffff"/>
                </a:solidFill>
                <a:latin typeface="Work Sans"/>
                <a:ea typeface="Work Sans"/>
              </a:rPr>
              <a:t>Protocols de compliment</a:t>
            </a:r>
            <a:endParaRPr b="0" lang="es-ES" sz="1200" spc="-1" strike="noStrike">
              <a:latin typeface="Arial"/>
            </a:endParaRPr>
          </a:p>
        </p:txBody>
      </p:sp>
      <p:grpSp>
        <p:nvGrpSpPr>
          <p:cNvPr id="422" name="Group 5"/>
          <p:cNvGrpSpPr/>
          <p:nvPr/>
        </p:nvGrpSpPr>
        <p:grpSpPr>
          <a:xfrm>
            <a:off x="7232040" y="711720"/>
            <a:ext cx="1185840" cy="876960"/>
            <a:chOff x="7232040" y="711720"/>
            <a:chExt cx="1185840" cy="876960"/>
          </a:xfrm>
        </p:grpSpPr>
        <p:sp>
          <p:nvSpPr>
            <p:cNvPr id="423" name="CustomShape 6"/>
            <p:cNvSpPr/>
            <p:nvPr/>
          </p:nvSpPr>
          <p:spPr>
            <a:xfrm>
              <a:off x="7232040" y="711720"/>
              <a:ext cx="810360" cy="810360"/>
            </a:xfrm>
            <a:custGeom>
              <a:avLst/>
              <a:gdLst/>
              <a:ahLst/>
              <a:rect l="l" t="t" r="r" b="b"/>
              <a:pathLst>
                <a:path w="13996" h="13995">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solidFill>
              <a:srgbClr val="000000"/>
            </a:solidFill>
            <a:ln>
              <a:noFill/>
            </a:ln>
          </p:spPr>
          <p:style>
            <a:lnRef idx="0"/>
            <a:fillRef idx="0"/>
            <a:effectRef idx="0"/>
            <a:fontRef idx="minor"/>
          </p:style>
        </p:sp>
        <p:sp>
          <p:nvSpPr>
            <p:cNvPr id="424" name="CustomShape 7"/>
            <p:cNvSpPr/>
            <p:nvPr/>
          </p:nvSpPr>
          <p:spPr>
            <a:xfrm>
              <a:off x="7957440" y="1128240"/>
              <a:ext cx="460440" cy="460440"/>
            </a:xfrm>
            <a:custGeom>
              <a:avLst/>
              <a:gdLst/>
              <a:ahLst/>
              <a:rect l="l" t="t" r="r" b="b"/>
              <a:pathLst>
                <a:path w="7963" h="7963">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solidFill>
              <a:srgbClr val="000000"/>
            </a:solidFill>
            <a:ln>
              <a:noFill/>
            </a:ln>
          </p:spPr>
          <p:style>
            <a:lnRef idx="0"/>
            <a:fillRef idx="0"/>
            <a:effectRef idx="0"/>
            <a:fontRef idx="minor"/>
          </p:style>
        </p:sp>
      </p:grpSp>
      <p:sp>
        <p:nvSpPr>
          <p:cNvPr id="425" name="CustomShape 8"/>
          <p:cNvSpPr/>
          <p:nvPr/>
        </p:nvSpPr>
        <p:spPr>
          <a:xfrm>
            <a:off x="6696000" y="2520000"/>
            <a:ext cx="2014920" cy="1323720"/>
          </a:xfrm>
          <a:prstGeom prst="chevron">
            <a:avLst>
              <a:gd name="adj" fmla="val 29853"/>
            </a:avLst>
          </a:prstGeom>
          <a:solidFill>
            <a:srgbClr val="000000"/>
          </a:solidFill>
          <a:ln w="76320">
            <a:solidFill>
              <a:srgbClr val="ffffff"/>
            </a:solidFill>
            <a:miter/>
          </a:ln>
        </p:spPr>
        <p:style>
          <a:lnRef idx="0"/>
          <a:fillRef idx="0"/>
          <a:effectRef idx="0"/>
          <a:fontRef idx="minor"/>
        </p:style>
        <p:txBody>
          <a:bodyPr lIns="90000" rIns="90000" tIns="91440" bIns="91440" anchor="ctr"/>
          <a:p>
            <a:pPr algn="ctr">
              <a:lnSpc>
                <a:spcPct val="100000"/>
              </a:lnSpc>
            </a:pPr>
            <a:r>
              <a:rPr b="1" lang="es-ES" sz="1500" spc="-1" strike="noStrike">
                <a:solidFill>
                  <a:srgbClr val="ffffff"/>
                </a:solidFill>
                <a:latin typeface="Work Sans"/>
                <a:ea typeface="Work Sans"/>
              </a:rPr>
              <a:t>Compliance officer</a:t>
            </a:r>
            <a:r>
              <a:rPr b="1" lang="es-ES" sz="1800" spc="-1" strike="noStrike">
                <a:solidFill>
                  <a:srgbClr val="ffffff"/>
                </a:solidFill>
                <a:latin typeface="Work Sans"/>
                <a:ea typeface="Work Sans"/>
              </a:rPr>
              <a:t> </a:t>
            </a:r>
            <a:endParaRPr b="0" lang="es-ES" sz="1800" spc="-1" strike="noStrike">
              <a:latin typeface="Arial"/>
            </a:endParaRPr>
          </a:p>
        </p:txBody>
      </p:sp>
      <p:sp>
        <p:nvSpPr>
          <p:cNvPr id="426" name="CustomShape 9"/>
          <p:cNvSpPr/>
          <p:nvPr/>
        </p:nvSpPr>
        <p:spPr>
          <a:xfrm>
            <a:off x="1944000" y="2518920"/>
            <a:ext cx="2158920" cy="1296000"/>
          </a:xfrm>
          <a:prstGeom prst="chevron">
            <a:avLst>
              <a:gd name="adj" fmla="val 29853"/>
            </a:avLst>
          </a:prstGeom>
          <a:solidFill>
            <a:srgbClr val="000000"/>
          </a:solidFill>
          <a:ln w="76320">
            <a:solidFill>
              <a:srgbClr val="ffffff"/>
            </a:solidFill>
            <a:miter/>
          </a:ln>
        </p:spPr>
        <p:style>
          <a:lnRef idx="0"/>
          <a:fillRef idx="0"/>
          <a:effectRef idx="0"/>
          <a:fontRef idx="minor"/>
        </p:style>
        <p:txBody>
          <a:bodyPr lIns="90000" rIns="90000" tIns="91440" bIns="91440" anchor="ctr"/>
          <a:p>
            <a:pPr algn="ctr">
              <a:lnSpc>
                <a:spcPct val="100000"/>
              </a:lnSpc>
            </a:pPr>
            <a:r>
              <a:rPr b="1" lang="es-ES" sz="1200" spc="-1" strike="noStrike">
                <a:solidFill>
                  <a:srgbClr val="ffffff"/>
                </a:solidFill>
                <a:latin typeface="Work Sans"/>
                <a:ea typeface="Work Sans"/>
              </a:rPr>
              <a:t>Identificació de riscos </a:t>
            </a:r>
            <a:endParaRPr b="0" lang="es-ES" sz="1200" spc="-1" strike="noStrike">
              <a:latin typeface="Arial"/>
            </a:endParaRPr>
          </a:p>
        </p:txBody>
      </p:sp>
    </p:spTree>
  </p:cSld>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7" name="Google Shape;160;p21" descr=""/>
          <p:cNvPicPr/>
          <p:nvPr/>
        </p:nvPicPr>
        <p:blipFill>
          <a:blip r:embed="rId1"/>
          <a:stretch/>
        </p:blipFill>
        <p:spPr>
          <a:xfrm>
            <a:off x="4380120" y="393480"/>
            <a:ext cx="4367520" cy="4367520"/>
          </a:xfrm>
          <a:prstGeom prst="rect">
            <a:avLst/>
          </a:prstGeom>
          <a:ln>
            <a:noFill/>
          </a:ln>
        </p:spPr>
      </p:pic>
      <p:sp>
        <p:nvSpPr>
          <p:cNvPr id="428" name="CustomShape 1"/>
          <p:cNvSpPr/>
          <p:nvPr/>
        </p:nvSpPr>
        <p:spPr>
          <a:xfrm>
            <a:off x="716760" y="1838160"/>
            <a:ext cx="3335760" cy="1358640"/>
          </a:xfrm>
          <a:prstGeom prst="rect">
            <a:avLst/>
          </a:prstGeom>
          <a:noFill/>
          <a:ln>
            <a:noFill/>
          </a:ln>
        </p:spPr>
        <p:style>
          <a:lnRef idx="0"/>
          <a:fillRef idx="0"/>
          <a:effectRef idx="0"/>
          <a:fontRef idx="minor"/>
        </p:style>
        <p:txBody>
          <a:bodyPr lIns="90000" rIns="90000" tIns="91440" bIns="91440" anchor="b"/>
          <a:p>
            <a:pPr>
              <a:lnSpc>
                <a:spcPct val="100000"/>
              </a:lnSpc>
            </a:pPr>
            <a:r>
              <a:rPr b="1" lang="es-ES" sz="3000" spc="-1" strike="noStrike">
                <a:solidFill>
                  <a:srgbClr val="000000"/>
                </a:solidFill>
                <a:latin typeface="Work Sans"/>
                <a:ea typeface="Work Sans"/>
              </a:rPr>
              <a:t>Normativa aplicable</a:t>
            </a:r>
            <a:endParaRPr b="0" lang="es-ES" sz="3000" spc="-1" strike="noStrike">
              <a:latin typeface="Arial"/>
            </a:endParaRPr>
          </a:p>
        </p:txBody>
      </p:sp>
      <p:grpSp>
        <p:nvGrpSpPr>
          <p:cNvPr id="429" name="Group 2"/>
          <p:cNvGrpSpPr/>
          <p:nvPr/>
        </p:nvGrpSpPr>
        <p:grpSpPr>
          <a:xfrm>
            <a:off x="7604280" y="711720"/>
            <a:ext cx="813960" cy="677520"/>
            <a:chOff x="7604280" y="711720"/>
            <a:chExt cx="813960" cy="677520"/>
          </a:xfrm>
        </p:grpSpPr>
        <p:sp>
          <p:nvSpPr>
            <p:cNvPr id="430" name="CustomShape 3"/>
            <p:cNvSpPr/>
            <p:nvPr/>
          </p:nvSpPr>
          <p:spPr>
            <a:xfrm>
              <a:off x="7868520" y="984960"/>
              <a:ext cx="261720" cy="261720"/>
            </a:xfrm>
            <a:custGeom>
              <a:avLst/>
              <a:gdLst/>
              <a:ahLst/>
              <a:rect l="l" t="t" r="r" b="b"/>
              <a:pathLst>
                <a:path w="5741" h="5740">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solidFill>
              <a:srgbClr val="ffffff"/>
            </a:solidFill>
            <a:ln>
              <a:noFill/>
            </a:ln>
          </p:spPr>
          <p:style>
            <a:lnRef idx="0"/>
            <a:fillRef idx="0"/>
            <a:effectRef idx="0"/>
            <a:fontRef idx="minor"/>
          </p:style>
        </p:sp>
        <p:sp>
          <p:nvSpPr>
            <p:cNvPr id="431" name="CustomShape 4"/>
            <p:cNvSpPr/>
            <p:nvPr/>
          </p:nvSpPr>
          <p:spPr>
            <a:xfrm>
              <a:off x="7604280" y="711720"/>
              <a:ext cx="813960" cy="677520"/>
            </a:xfrm>
            <a:custGeom>
              <a:avLst/>
              <a:gdLst/>
              <a:ahLst/>
              <a:rect l="l" t="t" r="r" b="b"/>
              <a:pathLst>
                <a:path w="17781" h="14802">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solidFill>
              <a:srgbClr val="ffffff"/>
            </a:solidFill>
            <a:ln>
              <a:noFill/>
            </a:ln>
          </p:spPr>
          <p:style>
            <a:lnRef idx="0"/>
            <a:fillRef idx="0"/>
            <a:effectRef idx="0"/>
            <a:fontRef idx="minor"/>
          </p:style>
        </p:sp>
      </p:grpSp>
      <p:sp>
        <p:nvSpPr>
          <p:cNvPr id="432" name="CustomShape 5"/>
          <p:cNvSpPr/>
          <p:nvPr/>
        </p:nvSpPr>
        <p:spPr>
          <a:xfrm>
            <a:off x="8159400" y="4393440"/>
            <a:ext cx="547200" cy="392040"/>
          </a:xfrm>
          <a:prstGeom prst="rect">
            <a:avLst/>
          </a:prstGeom>
          <a:noFill/>
          <a:ln>
            <a:noFill/>
          </a:ln>
        </p:spPr>
        <p:style>
          <a:lnRef idx="0"/>
          <a:fillRef idx="0"/>
          <a:effectRef idx="0"/>
          <a:fontRef idx="minor"/>
        </p:style>
        <p:txBody>
          <a:bodyPr lIns="90000" rIns="90000" tIns="91440" bIns="91440" anchor="ctr"/>
          <a:p>
            <a:pPr algn="r">
              <a:lnSpc>
                <a:spcPct val="100000"/>
              </a:lnSpc>
            </a:pPr>
            <a:fld id="{6B1A2DAD-B491-43D3-8AFA-8B77EC50295C}" type="slidenum">
              <a:rPr b="1" lang="es-ES" sz="1300" spc="-1" strike="noStrike">
                <a:solidFill>
                  <a:srgbClr val="000000"/>
                </a:solidFill>
                <a:latin typeface="Work Sans"/>
                <a:ea typeface="Work Sans"/>
              </a:rPr>
              <a:t>&lt;número&gt;</a:t>
            </a:fld>
            <a:endParaRPr b="0" lang="es-ES" sz="1300" spc="-1" strike="noStrike">
              <a:latin typeface="Arial"/>
            </a:endParaRPr>
          </a:p>
        </p:txBody>
      </p:sp>
    </p:spTree>
  </p:cSld>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CustomShape 1"/>
          <p:cNvSpPr/>
          <p:nvPr/>
        </p:nvSpPr>
        <p:spPr>
          <a:xfrm>
            <a:off x="797040" y="576000"/>
            <a:ext cx="5825880" cy="86292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000" spc="-1" strike="noStrike">
                <a:solidFill>
                  <a:srgbClr val="000000"/>
                </a:solidFill>
                <a:latin typeface="Quick sand"/>
                <a:ea typeface="Work Sans"/>
              </a:rPr>
              <a:t>Identificació de riscos</a:t>
            </a:r>
            <a:endParaRPr b="0" lang="es-ES" sz="3000" spc="-1" strike="noStrike">
              <a:latin typeface="Arial"/>
            </a:endParaRPr>
          </a:p>
        </p:txBody>
      </p:sp>
      <p:pic>
        <p:nvPicPr>
          <p:cNvPr id="434" name="" descr=""/>
          <p:cNvPicPr/>
          <p:nvPr/>
        </p:nvPicPr>
        <p:blipFill>
          <a:blip r:embed="rId1"/>
          <a:stretch/>
        </p:blipFill>
        <p:spPr>
          <a:xfrm>
            <a:off x="792000" y="1827360"/>
            <a:ext cx="7414920" cy="2059560"/>
          </a:xfrm>
          <a:prstGeom prst="rect">
            <a:avLst/>
          </a:prstGeom>
          <a:ln>
            <a:noFill/>
          </a:ln>
        </p:spPr>
      </p:pic>
      <p:sp>
        <p:nvSpPr>
          <p:cNvPr id="435" name="CustomShape 2"/>
          <p:cNvSpPr/>
          <p:nvPr/>
        </p:nvSpPr>
        <p:spPr>
          <a:xfrm>
            <a:off x="7542000" y="720000"/>
            <a:ext cx="664920" cy="574920"/>
          </a:xfrm>
          <a:custGeom>
            <a:avLst/>
            <a:gdLst/>
            <a:ahLst/>
            <a:rect l="l" t="t" r="r" b="b"/>
            <a:pathLst>
              <a:path w="16266" h="14215">
                <a:moveTo>
                  <a:pt x="8597" y="4397"/>
                </a:moveTo>
                <a:lnTo>
                  <a:pt x="8719" y="4421"/>
                </a:lnTo>
                <a:lnTo>
                  <a:pt x="8866" y="4445"/>
                </a:lnTo>
                <a:lnTo>
                  <a:pt x="8988" y="4519"/>
                </a:lnTo>
                <a:lnTo>
                  <a:pt x="9085" y="4616"/>
                </a:lnTo>
                <a:lnTo>
                  <a:pt x="9159" y="4714"/>
                </a:lnTo>
                <a:lnTo>
                  <a:pt x="9208" y="4836"/>
                </a:lnTo>
                <a:lnTo>
                  <a:pt x="9232" y="4958"/>
                </a:lnTo>
                <a:lnTo>
                  <a:pt x="9256" y="5105"/>
                </a:lnTo>
                <a:lnTo>
                  <a:pt x="8963" y="8939"/>
                </a:lnTo>
                <a:lnTo>
                  <a:pt x="8939" y="9086"/>
                </a:lnTo>
                <a:lnTo>
                  <a:pt x="8890" y="9232"/>
                </a:lnTo>
                <a:lnTo>
                  <a:pt x="8817" y="9330"/>
                </a:lnTo>
                <a:lnTo>
                  <a:pt x="8719" y="9452"/>
                </a:lnTo>
                <a:lnTo>
                  <a:pt x="8597" y="9525"/>
                </a:lnTo>
                <a:lnTo>
                  <a:pt x="8475" y="9599"/>
                </a:lnTo>
                <a:lnTo>
                  <a:pt x="8353" y="9648"/>
                </a:lnTo>
                <a:lnTo>
                  <a:pt x="7913" y="9648"/>
                </a:lnTo>
                <a:lnTo>
                  <a:pt x="7791" y="9599"/>
                </a:lnTo>
                <a:lnTo>
                  <a:pt x="7669" y="9525"/>
                </a:lnTo>
                <a:lnTo>
                  <a:pt x="7547" y="9452"/>
                </a:lnTo>
                <a:lnTo>
                  <a:pt x="7449" y="9330"/>
                </a:lnTo>
                <a:lnTo>
                  <a:pt x="7376" y="9232"/>
                </a:lnTo>
                <a:lnTo>
                  <a:pt x="7327" y="9086"/>
                </a:lnTo>
                <a:lnTo>
                  <a:pt x="7303" y="8939"/>
                </a:lnTo>
                <a:lnTo>
                  <a:pt x="7010" y="5105"/>
                </a:lnTo>
                <a:lnTo>
                  <a:pt x="7034" y="4958"/>
                </a:lnTo>
                <a:lnTo>
                  <a:pt x="7058" y="4836"/>
                </a:lnTo>
                <a:lnTo>
                  <a:pt x="7107" y="4714"/>
                </a:lnTo>
                <a:lnTo>
                  <a:pt x="7180" y="4616"/>
                </a:lnTo>
                <a:lnTo>
                  <a:pt x="7278" y="4519"/>
                </a:lnTo>
                <a:lnTo>
                  <a:pt x="7400" y="4445"/>
                </a:lnTo>
                <a:lnTo>
                  <a:pt x="7547" y="4421"/>
                </a:lnTo>
                <a:lnTo>
                  <a:pt x="7669" y="4397"/>
                </a:lnTo>
                <a:close/>
                <a:moveTo>
                  <a:pt x="8133" y="10429"/>
                </a:moveTo>
                <a:lnTo>
                  <a:pt x="8328" y="10454"/>
                </a:lnTo>
                <a:lnTo>
                  <a:pt x="8499" y="10502"/>
                </a:lnTo>
                <a:lnTo>
                  <a:pt x="8670" y="10600"/>
                </a:lnTo>
                <a:lnTo>
                  <a:pt x="8817" y="10722"/>
                </a:lnTo>
                <a:lnTo>
                  <a:pt x="8939" y="10869"/>
                </a:lnTo>
                <a:lnTo>
                  <a:pt x="9037" y="11040"/>
                </a:lnTo>
                <a:lnTo>
                  <a:pt x="9085" y="11211"/>
                </a:lnTo>
                <a:lnTo>
                  <a:pt x="9110" y="11406"/>
                </a:lnTo>
                <a:lnTo>
                  <a:pt x="9085" y="11601"/>
                </a:lnTo>
                <a:lnTo>
                  <a:pt x="9037" y="11797"/>
                </a:lnTo>
                <a:lnTo>
                  <a:pt x="8939" y="11943"/>
                </a:lnTo>
                <a:lnTo>
                  <a:pt x="8817" y="12090"/>
                </a:lnTo>
                <a:lnTo>
                  <a:pt x="8670" y="12212"/>
                </a:lnTo>
                <a:lnTo>
                  <a:pt x="8499" y="12310"/>
                </a:lnTo>
                <a:lnTo>
                  <a:pt x="8328" y="12359"/>
                </a:lnTo>
                <a:lnTo>
                  <a:pt x="8133" y="12383"/>
                </a:lnTo>
                <a:lnTo>
                  <a:pt x="7938" y="12359"/>
                </a:lnTo>
                <a:lnTo>
                  <a:pt x="7742" y="12310"/>
                </a:lnTo>
                <a:lnTo>
                  <a:pt x="7596" y="12212"/>
                </a:lnTo>
                <a:lnTo>
                  <a:pt x="7449" y="12090"/>
                </a:lnTo>
                <a:lnTo>
                  <a:pt x="7327" y="11943"/>
                </a:lnTo>
                <a:lnTo>
                  <a:pt x="7229" y="11797"/>
                </a:lnTo>
                <a:lnTo>
                  <a:pt x="7180" y="11601"/>
                </a:lnTo>
                <a:lnTo>
                  <a:pt x="7156" y="11406"/>
                </a:lnTo>
                <a:lnTo>
                  <a:pt x="7180" y="11211"/>
                </a:lnTo>
                <a:lnTo>
                  <a:pt x="7229" y="11040"/>
                </a:lnTo>
                <a:lnTo>
                  <a:pt x="7327" y="10869"/>
                </a:lnTo>
                <a:lnTo>
                  <a:pt x="7449" y="10722"/>
                </a:lnTo>
                <a:lnTo>
                  <a:pt x="7596" y="10600"/>
                </a:lnTo>
                <a:lnTo>
                  <a:pt x="7742" y="10502"/>
                </a:lnTo>
                <a:lnTo>
                  <a:pt x="7938" y="10454"/>
                </a:lnTo>
                <a:lnTo>
                  <a:pt x="8133" y="10429"/>
                </a:lnTo>
                <a:close/>
                <a:moveTo>
                  <a:pt x="7986" y="0"/>
                </a:moveTo>
                <a:lnTo>
                  <a:pt x="7864" y="25"/>
                </a:lnTo>
                <a:lnTo>
                  <a:pt x="7742" y="74"/>
                </a:lnTo>
                <a:lnTo>
                  <a:pt x="7620" y="123"/>
                </a:lnTo>
                <a:lnTo>
                  <a:pt x="7522" y="196"/>
                </a:lnTo>
                <a:lnTo>
                  <a:pt x="7425" y="294"/>
                </a:lnTo>
                <a:lnTo>
                  <a:pt x="7327" y="391"/>
                </a:lnTo>
                <a:lnTo>
                  <a:pt x="7254" y="489"/>
                </a:lnTo>
                <a:lnTo>
                  <a:pt x="147" y="12700"/>
                </a:lnTo>
                <a:lnTo>
                  <a:pt x="73" y="12823"/>
                </a:lnTo>
                <a:lnTo>
                  <a:pt x="25" y="12945"/>
                </a:lnTo>
                <a:lnTo>
                  <a:pt x="0" y="13067"/>
                </a:lnTo>
                <a:lnTo>
                  <a:pt x="0" y="13213"/>
                </a:lnTo>
                <a:lnTo>
                  <a:pt x="0" y="13335"/>
                </a:lnTo>
                <a:lnTo>
                  <a:pt x="25" y="13458"/>
                </a:lnTo>
                <a:lnTo>
                  <a:pt x="73" y="13604"/>
                </a:lnTo>
                <a:lnTo>
                  <a:pt x="147" y="13726"/>
                </a:lnTo>
                <a:lnTo>
                  <a:pt x="220" y="13824"/>
                </a:lnTo>
                <a:lnTo>
                  <a:pt x="293" y="13922"/>
                </a:lnTo>
                <a:lnTo>
                  <a:pt x="391" y="14019"/>
                </a:lnTo>
                <a:lnTo>
                  <a:pt x="513" y="14093"/>
                </a:lnTo>
                <a:lnTo>
                  <a:pt x="635" y="14141"/>
                </a:lnTo>
                <a:lnTo>
                  <a:pt x="757" y="14190"/>
                </a:lnTo>
                <a:lnTo>
                  <a:pt x="879" y="14215"/>
                </a:lnTo>
                <a:lnTo>
                  <a:pt x="15387" y="14215"/>
                </a:lnTo>
                <a:lnTo>
                  <a:pt x="15509" y="14190"/>
                </a:lnTo>
                <a:lnTo>
                  <a:pt x="15631" y="14141"/>
                </a:lnTo>
                <a:lnTo>
                  <a:pt x="15753" y="14093"/>
                </a:lnTo>
                <a:lnTo>
                  <a:pt x="15875" y="14019"/>
                </a:lnTo>
                <a:lnTo>
                  <a:pt x="15973" y="13922"/>
                </a:lnTo>
                <a:lnTo>
                  <a:pt x="16046" y="13824"/>
                </a:lnTo>
                <a:lnTo>
                  <a:pt x="16119" y="13726"/>
                </a:lnTo>
                <a:lnTo>
                  <a:pt x="16193" y="13604"/>
                </a:lnTo>
                <a:lnTo>
                  <a:pt x="16241" y="13458"/>
                </a:lnTo>
                <a:lnTo>
                  <a:pt x="16266" y="13335"/>
                </a:lnTo>
                <a:lnTo>
                  <a:pt x="16266" y="13213"/>
                </a:lnTo>
                <a:lnTo>
                  <a:pt x="16266" y="13067"/>
                </a:lnTo>
                <a:lnTo>
                  <a:pt x="16241" y="12945"/>
                </a:lnTo>
                <a:lnTo>
                  <a:pt x="16193" y="12823"/>
                </a:lnTo>
                <a:lnTo>
                  <a:pt x="16119" y="12700"/>
                </a:lnTo>
                <a:lnTo>
                  <a:pt x="9012" y="489"/>
                </a:lnTo>
                <a:lnTo>
                  <a:pt x="8939" y="391"/>
                </a:lnTo>
                <a:lnTo>
                  <a:pt x="8841" y="294"/>
                </a:lnTo>
                <a:lnTo>
                  <a:pt x="8744" y="196"/>
                </a:lnTo>
                <a:lnTo>
                  <a:pt x="8646" y="123"/>
                </a:lnTo>
                <a:lnTo>
                  <a:pt x="8524" y="74"/>
                </a:lnTo>
                <a:lnTo>
                  <a:pt x="8402" y="25"/>
                </a:lnTo>
                <a:lnTo>
                  <a:pt x="8255" y="0"/>
                </a:lnTo>
                <a:close/>
              </a:path>
            </a:pathLst>
          </a:custGeom>
          <a:solidFill>
            <a:srgbClr val="000000"/>
          </a:solidFill>
          <a:ln>
            <a:noFill/>
          </a:ln>
        </p:spPr>
        <p:style>
          <a:lnRef idx="0"/>
          <a:fillRef idx="0"/>
          <a:effectRef idx="0"/>
          <a:fontRef idx="minor"/>
        </p:style>
      </p:sp>
    </p:spTree>
  </p:cSld>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6" name="CustomShape 1"/>
          <p:cNvSpPr/>
          <p:nvPr/>
        </p:nvSpPr>
        <p:spPr>
          <a:xfrm>
            <a:off x="792000" y="744840"/>
            <a:ext cx="5090760" cy="6940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200" spc="-1" strike="noStrike">
                <a:solidFill>
                  <a:srgbClr val="000000"/>
                </a:solidFill>
                <a:latin typeface="Quicksand"/>
                <a:ea typeface="Work Sans"/>
              </a:rPr>
              <a:t>Codi Ètic</a:t>
            </a:r>
            <a:endParaRPr b="0" lang="es-ES" sz="3200" spc="-1" strike="noStrike">
              <a:latin typeface="Arial"/>
            </a:endParaRPr>
          </a:p>
        </p:txBody>
      </p:sp>
      <p:grpSp>
        <p:nvGrpSpPr>
          <p:cNvPr id="437" name="Group 2"/>
          <p:cNvGrpSpPr/>
          <p:nvPr/>
        </p:nvGrpSpPr>
        <p:grpSpPr>
          <a:xfrm>
            <a:off x="7488000" y="792000"/>
            <a:ext cx="646920" cy="790920"/>
            <a:chOff x="7488000" y="792000"/>
            <a:chExt cx="646920" cy="790920"/>
          </a:xfrm>
        </p:grpSpPr>
        <p:sp>
          <p:nvSpPr>
            <p:cNvPr id="438" name="CustomShape 3"/>
            <p:cNvSpPr/>
            <p:nvPr/>
          </p:nvSpPr>
          <p:spPr>
            <a:xfrm>
              <a:off x="7488000" y="853200"/>
              <a:ext cx="589680" cy="729720"/>
            </a:xfrm>
            <a:custGeom>
              <a:avLst/>
              <a:gdLst/>
              <a:ahLst/>
              <a:rect l="l" t="t" r="r" b="b"/>
              <a:pathLst>
                <a:path w="15143" h="18563">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000000"/>
            </a:solidFill>
            <a:ln>
              <a:noFill/>
            </a:ln>
          </p:spPr>
          <p:style>
            <a:lnRef idx="0"/>
            <a:fillRef idx="0"/>
            <a:effectRef idx="0"/>
            <a:fontRef idx="minor"/>
          </p:style>
        </p:sp>
        <p:sp>
          <p:nvSpPr>
            <p:cNvPr id="439" name="CustomShape 4"/>
            <p:cNvSpPr/>
            <p:nvPr/>
          </p:nvSpPr>
          <p:spPr>
            <a:xfrm>
              <a:off x="7545240" y="792000"/>
              <a:ext cx="589680" cy="729720"/>
            </a:xfrm>
            <a:custGeom>
              <a:avLst/>
              <a:gdLst/>
              <a:ahLst/>
              <a:rect l="l" t="t" r="r" b="b"/>
              <a:pathLst>
                <a:path w="15143" h="18562">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000000"/>
            </a:solidFill>
            <a:ln>
              <a:noFill/>
            </a:ln>
          </p:spPr>
          <p:style>
            <a:lnRef idx="0"/>
            <a:fillRef idx="0"/>
            <a:effectRef idx="0"/>
            <a:fontRef idx="minor"/>
          </p:style>
        </p:sp>
        <p:sp>
          <p:nvSpPr>
            <p:cNvPr id="440" name="CustomShape 5"/>
            <p:cNvSpPr/>
            <p:nvPr/>
          </p:nvSpPr>
          <p:spPr>
            <a:xfrm>
              <a:off x="8004600" y="792000"/>
              <a:ext cx="129600" cy="130680"/>
            </a:xfrm>
            <a:custGeom>
              <a:avLst/>
              <a:gdLst/>
              <a:ahLst/>
              <a:rect l="l" t="t" r="r" b="b"/>
              <a:pathLst>
                <a:path w="3371" h="3371">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000000"/>
            </a:solidFill>
            <a:ln>
              <a:noFill/>
            </a:ln>
          </p:spPr>
          <p:style>
            <a:lnRef idx="0"/>
            <a:fillRef idx="0"/>
            <a:effectRef idx="0"/>
            <a:fontRef idx="minor"/>
          </p:style>
        </p:sp>
      </p:grpSp>
      <p:sp>
        <p:nvSpPr>
          <p:cNvPr id="441" name="CustomShape 6"/>
          <p:cNvSpPr/>
          <p:nvPr/>
        </p:nvSpPr>
        <p:spPr>
          <a:xfrm>
            <a:off x="457200" y="1203480"/>
            <a:ext cx="8228160" cy="2981880"/>
          </a:xfrm>
          <a:prstGeom prst="rect">
            <a:avLst/>
          </a:prstGeom>
          <a:noFill/>
          <a:ln>
            <a:noFill/>
          </a:ln>
        </p:spPr>
        <p:style>
          <a:lnRef idx="0"/>
          <a:fillRef idx="0"/>
          <a:effectRef idx="0"/>
          <a:fontRef idx="minor"/>
        </p:style>
        <p:txBody>
          <a:bodyPr lIns="0" rIns="0" tIns="0" bIns="0" anchor="ctr"/>
          <a:p>
            <a:pPr marL="216000" indent="-214920" algn="just">
              <a:lnSpc>
                <a:spcPct val="100000"/>
              </a:lnSpc>
              <a:buClr>
                <a:srgbClr val="000000"/>
              </a:buClr>
              <a:buSzPct val="45000"/>
              <a:buFont typeface="Wingdings" charset="2"/>
              <a:buChar char=""/>
            </a:pPr>
            <a:r>
              <a:rPr b="0" lang="es-ES" sz="2400" spc="-1" strike="noStrike">
                <a:solidFill>
                  <a:srgbClr val="000000"/>
                </a:solidFill>
                <a:latin typeface="quicksand"/>
                <a:ea typeface="DejaVu Sans"/>
              </a:rPr>
              <a:t>Objectiu</a:t>
            </a:r>
            <a:endParaRPr b="0" lang="es-ES" sz="2400" spc="-1" strike="noStrike">
              <a:latin typeface="Arial"/>
            </a:endParaRPr>
          </a:p>
          <a:p>
            <a:pPr lvl="1" marL="432000" indent="-214920" algn="just">
              <a:lnSpc>
                <a:spcPct val="100000"/>
              </a:lnSpc>
              <a:buClr>
                <a:srgbClr val="000000"/>
              </a:buClr>
              <a:buSzPct val="45000"/>
              <a:buFont typeface="Wingdings" charset="2"/>
              <a:buChar char=""/>
            </a:pPr>
            <a:r>
              <a:rPr b="0" lang="es-ES" sz="2400" spc="-1" strike="noStrike">
                <a:solidFill>
                  <a:srgbClr val="000000"/>
                </a:solidFill>
                <a:latin typeface="quicksand"/>
                <a:ea typeface="DejaVu Sans"/>
              </a:rPr>
              <a:t>Pautes de comportament professional</a:t>
            </a:r>
            <a:endParaRPr b="0" lang="es-ES" sz="2400" spc="-1" strike="noStrike">
              <a:latin typeface="Arial"/>
            </a:endParaRPr>
          </a:p>
          <a:p>
            <a:pPr lvl="1" marL="432000" indent="-214920" algn="just">
              <a:lnSpc>
                <a:spcPct val="100000"/>
              </a:lnSpc>
              <a:buClr>
                <a:srgbClr val="000000"/>
              </a:buClr>
              <a:buSzPct val="45000"/>
              <a:buFont typeface="Wingdings" charset="2"/>
              <a:buChar char=""/>
            </a:pPr>
            <a:r>
              <a:rPr b="0" lang="es-ES" sz="2400" spc="-1" strike="noStrike">
                <a:solidFill>
                  <a:srgbClr val="000000"/>
                </a:solidFill>
                <a:latin typeface="quicksand"/>
                <a:ea typeface="DejaVu Sans"/>
              </a:rPr>
              <a:t>Funció jurídico-defensiva</a:t>
            </a:r>
            <a:endParaRPr b="0" lang="es-ES" sz="2400" spc="-1" strike="noStrike">
              <a:latin typeface="Arial"/>
            </a:endParaRPr>
          </a:p>
          <a:p>
            <a:pPr lvl="1" marL="432000" indent="-214920" algn="just">
              <a:lnSpc>
                <a:spcPct val="100000"/>
              </a:lnSpc>
              <a:buClr>
                <a:srgbClr val="000000"/>
              </a:buClr>
              <a:buSzPct val="45000"/>
              <a:buFont typeface="Wingdings" charset="2"/>
              <a:buChar char=""/>
            </a:pPr>
            <a:r>
              <a:rPr b="0" lang="es-ES" sz="2400" spc="-1" strike="noStrike">
                <a:solidFill>
                  <a:srgbClr val="000000"/>
                </a:solidFill>
                <a:latin typeface="quicksand"/>
                <a:ea typeface="DejaVu Sans"/>
              </a:rPr>
              <a:t>Part vigilància i control</a:t>
            </a:r>
            <a:endParaRPr b="0" lang="es-ES" sz="2400" spc="-1" strike="noStrike">
              <a:latin typeface="Arial"/>
            </a:endParaRPr>
          </a:p>
        </p:txBody>
      </p:sp>
      <p:sp>
        <p:nvSpPr>
          <p:cNvPr id="442" name="CustomShape 7"/>
          <p:cNvSpPr/>
          <p:nvPr/>
        </p:nvSpPr>
        <p:spPr>
          <a:xfrm>
            <a:off x="2016000" y="3816000"/>
            <a:ext cx="5148000" cy="345600"/>
          </a:xfrm>
          <a:prstGeom prst="rect">
            <a:avLst/>
          </a:prstGeom>
          <a:noFill/>
          <a:ln>
            <a:noFill/>
          </a:ln>
        </p:spPr>
        <p:style>
          <a:lnRef idx="0"/>
          <a:fillRef idx="0"/>
          <a:effectRef idx="0"/>
          <a:fontRef idx="minor"/>
        </p:style>
        <p:txBody>
          <a:bodyPr lIns="90000" rIns="90000" tIns="45000" bIns="45000"/>
          <a:p>
            <a:pPr>
              <a:lnSpc>
                <a:spcPct val="100000"/>
              </a:lnSpc>
            </a:pPr>
            <a:r>
              <a:rPr b="0" lang="es-ES" sz="1800" spc="-1" strike="noStrike" u="sng">
                <a:solidFill>
                  <a:srgbClr val="0000ff"/>
                </a:solidFill>
                <a:uFillTx/>
                <a:latin typeface="Arial"/>
                <a:ea typeface="DejaVu Sans"/>
                <a:hlinkClick r:id="rId1"/>
              </a:rPr>
              <a:t>https://www.youtube.com/watch?v=aXFH4H1ioKI</a:t>
            </a:r>
            <a:endParaRPr b="0" lang="es-ES" sz="1800" spc="-1" strike="noStrike">
              <a:latin typeface="Arial"/>
            </a:endParaRPr>
          </a:p>
        </p:txBody>
      </p:sp>
    </p:spTree>
  </p:cSld>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3" name="CustomShape 1"/>
          <p:cNvSpPr/>
          <p:nvPr/>
        </p:nvSpPr>
        <p:spPr>
          <a:xfrm>
            <a:off x="792000" y="744840"/>
            <a:ext cx="5542920" cy="6940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200" spc="-1" strike="noStrike">
                <a:solidFill>
                  <a:srgbClr val="000000"/>
                </a:solidFill>
                <a:latin typeface="Quicksand"/>
                <a:ea typeface="Work Sans"/>
              </a:rPr>
              <a:t>Protocols de compliment</a:t>
            </a:r>
            <a:endParaRPr b="0" lang="es-ES" sz="3200" spc="-1" strike="noStrike">
              <a:latin typeface="Arial"/>
            </a:endParaRPr>
          </a:p>
        </p:txBody>
      </p:sp>
      <p:grpSp>
        <p:nvGrpSpPr>
          <p:cNvPr id="444" name="Group 2"/>
          <p:cNvGrpSpPr/>
          <p:nvPr/>
        </p:nvGrpSpPr>
        <p:grpSpPr>
          <a:xfrm>
            <a:off x="7488000" y="792000"/>
            <a:ext cx="646920" cy="790920"/>
            <a:chOff x="7488000" y="792000"/>
            <a:chExt cx="646920" cy="790920"/>
          </a:xfrm>
        </p:grpSpPr>
        <p:sp>
          <p:nvSpPr>
            <p:cNvPr id="445" name="CustomShape 3"/>
            <p:cNvSpPr/>
            <p:nvPr/>
          </p:nvSpPr>
          <p:spPr>
            <a:xfrm>
              <a:off x="7488000" y="853200"/>
              <a:ext cx="589680" cy="729720"/>
            </a:xfrm>
            <a:custGeom>
              <a:avLst/>
              <a:gdLst/>
              <a:ahLst/>
              <a:rect l="l" t="t" r="r" b="b"/>
              <a:pathLst>
                <a:path w="15143" h="18563">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000000"/>
            </a:solidFill>
            <a:ln>
              <a:noFill/>
            </a:ln>
          </p:spPr>
          <p:style>
            <a:lnRef idx="0"/>
            <a:fillRef idx="0"/>
            <a:effectRef idx="0"/>
            <a:fontRef idx="minor"/>
          </p:style>
        </p:sp>
        <p:sp>
          <p:nvSpPr>
            <p:cNvPr id="446" name="CustomShape 4"/>
            <p:cNvSpPr/>
            <p:nvPr/>
          </p:nvSpPr>
          <p:spPr>
            <a:xfrm>
              <a:off x="7545240" y="792000"/>
              <a:ext cx="589680" cy="729720"/>
            </a:xfrm>
            <a:custGeom>
              <a:avLst/>
              <a:gdLst/>
              <a:ahLst/>
              <a:rect l="l" t="t" r="r" b="b"/>
              <a:pathLst>
                <a:path w="15143" h="18562">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000000"/>
            </a:solidFill>
            <a:ln>
              <a:noFill/>
            </a:ln>
          </p:spPr>
          <p:style>
            <a:lnRef idx="0"/>
            <a:fillRef idx="0"/>
            <a:effectRef idx="0"/>
            <a:fontRef idx="minor"/>
          </p:style>
        </p:sp>
        <p:sp>
          <p:nvSpPr>
            <p:cNvPr id="447" name="CustomShape 5"/>
            <p:cNvSpPr/>
            <p:nvPr/>
          </p:nvSpPr>
          <p:spPr>
            <a:xfrm>
              <a:off x="8004600" y="792000"/>
              <a:ext cx="129600" cy="130680"/>
            </a:xfrm>
            <a:custGeom>
              <a:avLst/>
              <a:gdLst/>
              <a:ahLst/>
              <a:rect l="l" t="t" r="r" b="b"/>
              <a:pathLst>
                <a:path w="3371" h="3371">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000000"/>
            </a:solidFill>
            <a:ln>
              <a:noFill/>
            </a:ln>
          </p:spPr>
          <p:style>
            <a:lnRef idx="0"/>
            <a:fillRef idx="0"/>
            <a:effectRef idx="0"/>
            <a:fontRef idx="minor"/>
          </p:style>
        </p:sp>
      </p:grpSp>
      <p:sp>
        <p:nvSpPr>
          <p:cNvPr id="448" name="CustomShape 6"/>
          <p:cNvSpPr/>
          <p:nvPr/>
        </p:nvSpPr>
        <p:spPr>
          <a:xfrm>
            <a:off x="457200" y="1203480"/>
            <a:ext cx="8228160" cy="2981880"/>
          </a:xfrm>
          <a:prstGeom prst="rect">
            <a:avLst/>
          </a:prstGeom>
          <a:noFill/>
          <a:ln>
            <a:noFill/>
          </a:ln>
        </p:spPr>
        <p:style>
          <a:lnRef idx="0"/>
          <a:fillRef idx="0"/>
          <a:effectRef idx="0"/>
          <a:fontRef idx="minor"/>
        </p:style>
        <p:txBody>
          <a:bodyPr lIns="0" rIns="0" tIns="0" bIns="0" anchor="ctr"/>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Protecció de dades i tecnologia </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Bon govern corporatiu</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Recursos Humans</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Financer</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Productiu</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Comercial</a:t>
            </a:r>
            <a:endParaRPr b="0" lang="es-ES" sz="2200" spc="-1" strike="noStrike">
              <a:latin typeface="Arial"/>
            </a:endParaRPr>
          </a:p>
          <a:p>
            <a:pPr lvl="1" marL="432000" indent="-21492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Logístic</a:t>
            </a:r>
            <a:endParaRPr b="0" lang="es-ES" sz="2200" spc="-1" strike="noStrike">
              <a:latin typeface="Arial"/>
            </a:endParaRPr>
          </a:p>
          <a:p>
            <a:pPr lvl="4" marL="1080000" indent="-216000" algn="just">
              <a:lnSpc>
                <a:spcPct val="100000"/>
              </a:lnSpc>
              <a:buClr>
                <a:srgbClr val="000000"/>
              </a:buClr>
              <a:buSzPct val="45000"/>
              <a:buFont typeface="Wingdings" charset="2"/>
              <a:buChar char=""/>
            </a:pPr>
            <a:r>
              <a:rPr b="0" lang="es-ES" sz="2200" spc="-1" strike="noStrike">
                <a:solidFill>
                  <a:srgbClr val="000000"/>
                </a:solidFill>
                <a:latin typeface="Arial"/>
                <a:ea typeface="DejaVu Sans"/>
              </a:rPr>
              <a:t>COMPLINCE BY DESIGN</a:t>
            </a:r>
            <a:endParaRPr b="0" lang="es-ES" sz="2200" spc="-1" strike="noStrike">
              <a:latin typeface="Arial"/>
            </a:endParaRPr>
          </a:p>
        </p:txBody>
      </p:sp>
    </p:spTree>
  </p:cSld>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9" name="CustomShape 1"/>
          <p:cNvSpPr/>
          <p:nvPr/>
        </p:nvSpPr>
        <p:spPr>
          <a:xfrm>
            <a:off x="792000" y="744840"/>
            <a:ext cx="5542920" cy="6940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200" spc="-1" strike="noStrike">
                <a:solidFill>
                  <a:srgbClr val="000000"/>
                </a:solidFill>
                <a:latin typeface="Quicksand"/>
                <a:ea typeface="Work Sans"/>
              </a:rPr>
              <a:t>Compliance officer</a:t>
            </a:r>
            <a:endParaRPr b="0" lang="es-ES" sz="3200" spc="-1" strike="noStrike">
              <a:latin typeface="Arial"/>
            </a:endParaRPr>
          </a:p>
        </p:txBody>
      </p:sp>
      <p:sp>
        <p:nvSpPr>
          <p:cNvPr id="450" name="CustomShape 2"/>
          <p:cNvSpPr/>
          <p:nvPr/>
        </p:nvSpPr>
        <p:spPr>
          <a:xfrm>
            <a:off x="457200" y="1203480"/>
            <a:ext cx="8228160" cy="2981880"/>
          </a:xfrm>
          <a:prstGeom prst="rect">
            <a:avLst/>
          </a:prstGeom>
          <a:noFill/>
          <a:ln>
            <a:noFill/>
          </a:ln>
        </p:spPr>
        <p:style>
          <a:lnRef idx="0"/>
          <a:fillRef idx="0"/>
          <a:effectRef idx="0"/>
          <a:fontRef idx="minor"/>
        </p:style>
      </p:sp>
      <p:grpSp>
        <p:nvGrpSpPr>
          <p:cNvPr id="451" name="Group 3"/>
          <p:cNvGrpSpPr/>
          <p:nvPr/>
        </p:nvGrpSpPr>
        <p:grpSpPr>
          <a:xfrm>
            <a:off x="7416000" y="792000"/>
            <a:ext cx="219960" cy="574920"/>
            <a:chOff x="7416000" y="792000"/>
            <a:chExt cx="219960" cy="574920"/>
          </a:xfrm>
        </p:grpSpPr>
        <p:sp>
          <p:nvSpPr>
            <p:cNvPr id="452" name="CustomShape 4"/>
            <p:cNvSpPr/>
            <p:nvPr/>
          </p:nvSpPr>
          <p:spPr>
            <a:xfrm>
              <a:off x="7416000" y="912240"/>
              <a:ext cx="219960" cy="454680"/>
            </a:xfrm>
            <a:custGeom>
              <a:avLst/>
              <a:gdLst/>
              <a:ahLst/>
              <a:rect l="l" t="t" r="r" b="b"/>
              <a:pathLst>
                <a:path w="8158" h="16121">
                  <a:moveTo>
                    <a:pt x="3249" y="1"/>
                  </a:moveTo>
                  <a:lnTo>
                    <a:pt x="3004" y="50"/>
                  </a:lnTo>
                  <a:lnTo>
                    <a:pt x="2785" y="99"/>
                  </a:lnTo>
                  <a:lnTo>
                    <a:pt x="2565" y="172"/>
                  </a:lnTo>
                  <a:lnTo>
                    <a:pt x="2369" y="269"/>
                  </a:lnTo>
                  <a:lnTo>
                    <a:pt x="2174" y="367"/>
                  </a:lnTo>
                  <a:lnTo>
                    <a:pt x="1979" y="465"/>
                  </a:lnTo>
                  <a:lnTo>
                    <a:pt x="1808" y="587"/>
                  </a:lnTo>
                  <a:lnTo>
                    <a:pt x="1637" y="734"/>
                  </a:lnTo>
                  <a:lnTo>
                    <a:pt x="1490" y="880"/>
                  </a:lnTo>
                  <a:lnTo>
                    <a:pt x="1344" y="1027"/>
                  </a:lnTo>
                  <a:lnTo>
                    <a:pt x="1075" y="1369"/>
                  </a:lnTo>
                  <a:lnTo>
                    <a:pt x="855" y="1784"/>
                  </a:lnTo>
                  <a:lnTo>
                    <a:pt x="660" y="2199"/>
                  </a:lnTo>
                  <a:lnTo>
                    <a:pt x="489" y="2687"/>
                  </a:lnTo>
                  <a:lnTo>
                    <a:pt x="342" y="3176"/>
                  </a:lnTo>
                  <a:lnTo>
                    <a:pt x="245" y="3738"/>
                  </a:lnTo>
                  <a:lnTo>
                    <a:pt x="147" y="4299"/>
                  </a:lnTo>
                  <a:lnTo>
                    <a:pt x="74" y="4910"/>
                  </a:lnTo>
                  <a:lnTo>
                    <a:pt x="49" y="5545"/>
                  </a:lnTo>
                  <a:lnTo>
                    <a:pt x="25" y="6204"/>
                  </a:lnTo>
                  <a:lnTo>
                    <a:pt x="0" y="6888"/>
                  </a:lnTo>
                  <a:lnTo>
                    <a:pt x="25" y="7035"/>
                  </a:lnTo>
                  <a:lnTo>
                    <a:pt x="49" y="7181"/>
                  </a:lnTo>
                  <a:lnTo>
                    <a:pt x="98" y="7328"/>
                  </a:lnTo>
                  <a:lnTo>
                    <a:pt x="171" y="7425"/>
                  </a:lnTo>
                  <a:lnTo>
                    <a:pt x="269" y="7523"/>
                  </a:lnTo>
                  <a:lnTo>
                    <a:pt x="391" y="7596"/>
                  </a:lnTo>
                  <a:lnTo>
                    <a:pt x="513" y="7645"/>
                  </a:lnTo>
                  <a:lnTo>
                    <a:pt x="660" y="7670"/>
                  </a:lnTo>
                  <a:lnTo>
                    <a:pt x="806" y="7645"/>
                  </a:lnTo>
                  <a:lnTo>
                    <a:pt x="928" y="7596"/>
                  </a:lnTo>
                  <a:lnTo>
                    <a:pt x="1051" y="7523"/>
                  </a:lnTo>
                  <a:lnTo>
                    <a:pt x="1148" y="7425"/>
                  </a:lnTo>
                  <a:lnTo>
                    <a:pt x="1222" y="7328"/>
                  </a:lnTo>
                  <a:lnTo>
                    <a:pt x="1270" y="7181"/>
                  </a:lnTo>
                  <a:lnTo>
                    <a:pt x="1295" y="7035"/>
                  </a:lnTo>
                  <a:lnTo>
                    <a:pt x="1319" y="6888"/>
                  </a:lnTo>
                  <a:lnTo>
                    <a:pt x="1344" y="6278"/>
                  </a:lnTo>
                  <a:lnTo>
                    <a:pt x="1417" y="5569"/>
                  </a:lnTo>
                  <a:lnTo>
                    <a:pt x="1515" y="4861"/>
                  </a:lnTo>
                  <a:lnTo>
                    <a:pt x="1637" y="4153"/>
                  </a:lnTo>
                  <a:lnTo>
                    <a:pt x="1759" y="3542"/>
                  </a:lnTo>
                  <a:lnTo>
                    <a:pt x="1881" y="3029"/>
                  </a:lnTo>
                  <a:lnTo>
                    <a:pt x="2003" y="2687"/>
                  </a:lnTo>
                  <a:lnTo>
                    <a:pt x="2052" y="2614"/>
                  </a:lnTo>
                  <a:lnTo>
                    <a:pt x="2101" y="2590"/>
                  </a:lnTo>
                  <a:lnTo>
                    <a:pt x="2101" y="2639"/>
                  </a:lnTo>
                  <a:lnTo>
                    <a:pt x="2125" y="2736"/>
                  </a:lnTo>
                  <a:lnTo>
                    <a:pt x="2125" y="3151"/>
                  </a:lnTo>
                  <a:lnTo>
                    <a:pt x="2076" y="4568"/>
                  </a:lnTo>
                  <a:lnTo>
                    <a:pt x="1954" y="6595"/>
                  </a:lnTo>
                  <a:lnTo>
                    <a:pt x="1832" y="8866"/>
                  </a:lnTo>
                  <a:lnTo>
                    <a:pt x="1539" y="13165"/>
                  </a:lnTo>
                  <a:lnTo>
                    <a:pt x="1392" y="15119"/>
                  </a:lnTo>
                  <a:lnTo>
                    <a:pt x="1392" y="15290"/>
                  </a:lnTo>
                  <a:lnTo>
                    <a:pt x="1417" y="15461"/>
                  </a:lnTo>
                  <a:lnTo>
                    <a:pt x="1466" y="15607"/>
                  </a:lnTo>
                  <a:lnTo>
                    <a:pt x="1563" y="15754"/>
                  </a:lnTo>
                  <a:lnTo>
                    <a:pt x="1661" y="15900"/>
                  </a:lnTo>
                  <a:lnTo>
                    <a:pt x="1783" y="15998"/>
                  </a:lnTo>
                  <a:lnTo>
                    <a:pt x="1930" y="16071"/>
                  </a:lnTo>
                  <a:lnTo>
                    <a:pt x="2101" y="16120"/>
                  </a:lnTo>
                  <a:lnTo>
                    <a:pt x="2394" y="16120"/>
                  </a:lnTo>
                  <a:lnTo>
                    <a:pt x="2516" y="16071"/>
                  </a:lnTo>
                  <a:lnTo>
                    <a:pt x="2662" y="15998"/>
                  </a:lnTo>
                  <a:lnTo>
                    <a:pt x="2785" y="15925"/>
                  </a:lnTo>
                  <a:lnTo>
                    <a:pt x="2882" y="15803"/>
                  </a:lnTo>
                  <a:lnTo>
                    <a:pt x="2956" y="15680"/>
                  </a:lnTo>
                  <a:lnTo>
                    <a:pt x="3029" y="15534"/>
                  </a:lnTo>
                  <a:lnTo>
                    <a:pt x="3053" y="15387"/>
                  </a:lnTo>
                  <a:lnTo>
                    <a:pt x="3713" y="8549"/>
                  </a:lnTo>
                  <a:lnTo>
                    <a:pt x="3737" y="8476"/>
                  </a:lnTo>
                  <a:lnTo>
                    <a:pt x="3786" y="8354"/>
                  </a:lnTo>
                  <a:lnTo>
                    <a:pt x="3835" y="8305"/>
                  </a:lnTo>
                  <a:lnTo>
                    <a:pt x="3884" y="8231"/>
                  </a:lnTo>
                  <a:lnTo>
                    <a:pt x="3981" y="8207"/>
                  </a:lnTo>
                  <a:lnTo>
                    <a:pt x="4079" y="8183"/>
                  </a:lnTo>
                  <a:lnTo>
                    <a:pt x="4177" y="8207"/>
                  </a:lnTo>
                  <a:lnTo>
                    <a:pt x="4274" y="8231"/>
                  </a:lnTo>
                  <a:lnTo>
                    <a:pt x="4323" y="8305"/>
                  </a:lnTo>
                  <a:lnTo>
                    <a:pt x="4372" y="8354"/>
                  </a:lnTo>
                  <a:lnTo>
                    <a:pt x="4421" y="8476"/>
                  </a:lnTo>
                  <a:lnTo>
                    <a:pt x="4445" y="8549"/>
                  </a:lnTo>
                  <a:lnTo>
                    <a:pt x="5105" y="15387"/>
                  </a:lnTo>
                  <a:lnTo>
                    <a:pt x="5129" y="15534"/>
                  </a:lnTo>
                  <a:lnTo>
                    <a:pt x="5202" y="15680"/>
                  </a:lnTo>
                  <a:lnTo>
                    <a:pt x="5276" y="15803"/>
                  </a:lnTo>
                  <a:lnTo>
                    <a:pt x="5373" y="15925"/>
                  </a:lnTo>
                  <a:lnTo>
                    <a:pt x="5496" y="15998"/>
                  </a:lnTo>
                  <a:lnTo>
                    <a:pt x="5642" y="16071"/>
                  </a:lnTo>
                  <a:lnTo>
                    <a:pt x="5764" y="16120"/>
                  </a:lnTo>
                  <a:lnTo>
                    <a:pt x="6057" y="16120"/>
                  </a:lnTo>
                  <a:lnTo>
                    <a:pt x="6228" y="16071"/>
                  </a:lnTo>
                  <a:lnTo>
                    <a:pt x="6375" y="15998"/>
                  </a:lnTo>
                  <a:lnTo>
                    <a:pt x="6497" y="15900"/>
                  </a:lnTo>
                  <a:lnTo>
                    <a:pt x="6595" y="15754"/>
                  </a:lnTo>
                  <a:lnTo>
                    <a:pt x="6692" y="15607"/>
                  </a:lnTo>
                  <a:lnTo>
                    <a:pt x="6741" y="15461"/>
                  </a:lnTo>
                  <a:lnTo>
                    <a:pt x="6766" y="15290"/>
                  </a:lnTo>
                  <a:lnTo>
                    <a:pt x="6766" y="15119"/>
                  </a:lnTo>
                  <a:lnTo>
                    <a:pt x="6619" y="13165"/>
                  </a:lnTo>
                  <a:lnTo>
                    <a:pt x="6350" y="8915"/>
                  </a:lnTo>
                  <a:lnTo>
                    <a:pt x="6204" y="6619"/>
                  </a:lnTo>
                  <a:lnTo>
                    <a:pt x="6106" y="4617"/>
                  </a:lnTo>
                  <a:lnTo>
                    <a:pt x="6057" y="3176"/>
                  </a:lnTo>
                  <a:lnTo>
                    <a:pt x="6057" y="2761"/>
                  </a:lnTo>
                  <a:lnTo>
                    <a:pt x="6057" y="2590"/>
                  </a:lnTo>
                  <a:lnTo>
                    <a:pt x="6106" y="2590"/>
                  </a:lnTo>
                  <a:lnTo>
                    <a:pt x="6155" y="2687"/>
                  </a:lnTo>
                  <a:lnTo>
                    <a:pt x="6253" y="3005"/>
                  </a:lnTo>
                  <a:lnTo>
                    <a:pt x="6399" y="3493"/>
                  </a:lnTo>
                  <a:lnTo>
                    <a:pt x="6521" y="4128"/>
                  </a:lnTo>
                  <a:lnTo>
                    <a:pt x="6643" y="4837"/>
                  </a:lnTo>
                  <a:lnTo>
                    <a:pt x="6741" y="5569"/>
                  </a:lnTo>
                  <a:lnTo>
                    <a:pt x="6814" y="6278"/>
                  </a:lnTo>
                  <a:lnTo>
                    <a:pt x="6839" y="6888"/>
                  </a:lnTo>
                  <a:lnTo>
                    <a:pt x="6863" y="7035"/>
                  </a:lnTo>
                  <a:lnTo>
                    <a:pt x="6888" y="7181"/>
                  </a:lnTo>
                  <a:lnTo>
                    <a:pt x="6936" y="7328"/>
                  </a:lnTo>
                  <a:lnTo>
                    <a:pt x="7010" y="7425"/>
                  </a:lnTo>
                  <a:lnTo>
                    <a:pt x="7107" y="7523"/>
                  </a:lnTo>
                  <a:lnTo>
                    <a:pt x="7230" y="7596"/>
                  </a:lnTo>
                  <a:lnTo>
                    <a:pt x="7352" y="7645"/>
                  </a:lnTo>
                  <a:lnTo>
                    <a:pt x="7498" y="7670"/>
                  </a:lnTo>
                  <a:lnTo>
                    <a:pt x="7645" y="7645"/>
                  </a:lnTo>
                  <a:lnTo>
                    <a:pt x="7767" y="7596"/>
                  </a:lnTo>
                  <a:lnTo>
                    <a:pt x="7889" y="7523"/>
                  </a:lnTo>
                  <a:lnTo>
                    <a:pt x="7987" y="7425"/>
                  </a:lnTo>
                  <a:lnTo>
                    <a:pt x="8060" y="7328"/>
                  </a:lnTo>
                  <a:lnTo>
                    <a:pt x="8109" y="7181"/>
                  </a:lnTo>
                  <a:lnTo>
                    <a:pt x="8133" y="7035"/>
                  </a:lnTo>
                  <a:lnTo>
                    <a:pt x="8158" y="6888"/>
                  </a:lnTo>
                  <a:lnTo>
                    <a:pt x="8133" y="5520"/>
                  </a:lnTo>
                  <a:lnTo>
                    <a:pt x="8109" y="4885"/>
                  </a:lnTo>
                  <a:lnTo>
                    <a:pt x="8060" y="4299"/>
                  </a:lnTo>
                  <a:lnTo>
                    <a:pt x="7987" y="3713"/>
                  </a:lnTo>
                  <a:lnTo>
                    <a:pt x="7889" y="3176"/>
                  </a:lnTo>
                  <a:lnTo>
                    <a:pt x="7767" y="2663"/>
                  </a:lnTo>
                  <a:lnTo>
                    <a:pt x="7620" y="2174"/>
                  </a:lnTo>
                  <a:lnTo>
                    <a:pt x="7425" y="1759"/>
                  </a:lnTo>
                  <a:lnTo>
                    <a:pt x="7205" y="1369"/>
                  </a:lnTo>
                  <a:lnTo>
                    <a:pt x="7083" y="1173"/>
                  </a:lnTo>
                  <a:lnTo>
                    <a:pt x="6936" y="1002"/>
                  </a:lnTo>
                  <a:lnTo>
                    <a:pt x="6790" y="856"/>
                  </a:lnTo>
                  <a:lnTo>
                    <a:pt x="6643" y="709"/>
                  </a:lnTo>
                  <a:lnTo>
                    <a:pt x="6472" y="563"/>
                  </a:lnTo>
                  <a:lnTo>
                    <a:pt x="6277" y="440"/>
                  </a:lnTo>
                  <a:lnTo>
                    <a:pt x="6082" y="343"/>
                  </a:lnTo>
                  <a:lnTo>
                    <a:pt x="5886" y="245"/>
                  </a:lnTo>
                  <a:lnTo>
                    <a:pt x="5666" y="172"/>
                  </a:lnTo>
                  <a:lnTo>
                    <a:pt x="5422" y="99"/>
                  </a:lnTo>
                  <a:lnTo>
                    <a:pt x="5178" y="50"/>
                  </a:lnTo>
                  <a:lnTo>
                    <a:pt x="4909" y="1"/>
                  </a:lnTo>
                  <a:lnTo>
                    <a:pt x="4714" y="74"/>
                  </a:lnTo>
                  <a:lnTo>
                    <a:pt x="4519" y="147"/>
                  </a:lnTo>
                  <a:lnTo>
                    <a:pt x="4299" y="196"/>
                  </a:lnTo>
                  <a:lnTo>
                    <a:pt x="3859" y="196"/>
                  </a:lnTo>
                  <a:lnTo>
                    <a:pt x="3664" y="147"/>
                  </a:lnTo>
                  <a:lnTo>
                    <a:pt x="3444" y="99"/>
                  </a:lnTo>
                  <a:lnTo>
                    <a:pt x="3249" y="1"/>
                  </a:lnTo>
                  <a:close/>
                </a:path>
              </a:pathLst>
            </a:custGeom>
            <a:solidFill>
              <a:srgbClr val="000000"/>
            </a:solidFill>
            <a:ln>
              <a:noFill/>
            </a:ln>
          </p:spPr>
          <p:style>
            <a:lnRef idx="0"/>
            <a:fillRef idx="0"/>
            <a:effectRef idx="0"/>
            <a:fontRef idx="minor"/>
          </p:style>
        </p:sp>
        <p:sp>
          <p:nvSpPr>
            <p:cNvPr id="453" name="CustomShape 5"/>
            <p:cNvSpPr/>
            <p:nvPr/>
          </p:nvSpPr>
          <p:spPr>
            <a:xfrm>
              <a:off x="7480440" y="792000"/>
              <a:ext cx="91080" cy="105120"/>
            </a:xfrm>
            <a:custGeom>
              <a:avLst/>
              <a:gdLst/>
              <a:ahLst/>
              <a:rect l="l" t="t" r="r" b="b"/>
              <a:pathLst>
                <a:path w="3420" h="3762">
                  <a:moveTo>
                    <a:pt x="1539" y="0"/>
                  </a:moveTo>
                  <a:lnTo>
                    <a:pt x="1368" y="25"/>
                  </a:lnTo>
                  <a:lnTo>
                    <a:pt x="1197" y="49"/>
                  </a:lnTo>
                  <a:lnTo>
                    <a:pt x="1051" y="122"/>
                  </a:lnTo>
                  <a:lnTo>
                    <a:pt x="904" y="171"/>
                  </a:lnTo>
                  <a:lnTo>
                    <a:pt x="757" y="269"/>
                  </a:lnTo>
                  <a:lnTo>
                    <a:pt x="611" y="342"/>
                  </a:lnTo>
                  <a:lnTo>
                    <a:pt x="489" y="464"/>
                  </a:lnTo>
                  <a:lnTo>
                    <a:pt x="391" y="586"/>
                  </a:lnTo>
                  <a:lnTo>
                    <a:pt x="293" y="708"/>
                  </a:lnTo>
                  <a:lnTo>
                    <a:pt x="196" y="855"/>
                  </a:lnTo>
                  <a:lnTo>
                    <a:pt x="122" y="1002"/>
                  </a:lnTo>
                  <a:lnTo>
                    <a:pt x="74" y="1148"/>
                  </a:lnTo>
                  <a:lnTo>
                    <a:pt x="25" y="1319"/>
                  </a:lnTo>
                  <a:lnTo>
                    <a:pt x="0" y="1514"/>
                  </a:lnTo>
                  <a:lnTo>
                    <a:pt x="0" y="1710"/>
                  </a:lnTo>
                  <a:lnTo>
                    <a:pt x="0" y="1905"/>
                  </a:lnTo>
                  <a:lnTo>
                    <a:pt x="25" y="2101"/>
                  </a:lnTo>
                  <a:lnTo>
                    <a:pt x="74" y="2272"/>
                  </a:lnTo>
                  <a:lnTo>
                    <a:pt x="122" y="2467"/>
                  </a:lnTo>
                  <a:lnTo>
                    <a:pt x="196" y="2638"/>
                  </a:lnTo>
                  <a:lnTo>
                    <a:pt x="293" y="2809"/>
                  </a:lnTo>
                  <a:lnTo>
                    <a:pt x="391" y="2980"/>
                  </a:lnTo>
                  <a:lnTo>
                    <a:pt x="489" y="3126"/>
                  </a:lnTo>
                  <a:lnTo>
                    <a:pt x="611" y="3273"/>
                  </a:lnTo>
                  <a:lnTo>
                    <a:pt x="757" y="3395"/>
                  </a:lnTo>
                  <a:lnTo>
                    <a:pt x="904" y="3493"/>
                  </a:lnTo>
                  <a:lnTo>
                    <a:pt x="1051" y="3590"/>
                  </a:lnTo>
                  <a:lnTo>
                    <a:pt x="1197" y="3664"/>
                  </a:lnTo>
                  <a:lnTo>
                    <a:pt x="1368" y="3713"/>
                  </a:lnTo>
                  <a:lnTo>
                    <a:pt x="1539" y="3761"/>
                  </a:lnTo>
                  <a:lnTo>
                    <a:pt x="1881" y="3761"/>
                  </a:lnTo>
                  <a:lnTo>
                    <a:pt x="2052" y="3713"/>
                  </a:lnTo>
                  <a:lnTo>
                    <a:pt x="2223" y="3664"/>
                  </a:lnTo>
                  <a:lnTo>
                    <a:pt x="2369" y="3590"/>
                  </a:lnTo>
                  <a:lnTo>
                    <a:pt x="2516" y="3493"/>
                  </a:lnTo>
                  <a:lnTo>
                    <a:pt x="2662" y="3395"/>
                  </a:lnTo>
                  <a:lnTo>
                    <a:pt x="2809" y="3273"/>
                  </a:lnTo>
                  <a:lnTo>
                    <a:pt x="2931" y="3126"/>
                  </a:lnTo>
                  <a:lnTo>
                    <a:pt x="3029" y="2980"/>
                  </a:lnTo>
                  <a:lnTo>
                    <a:pt x="3127" y="2809"/>
                  </a:lnTo>
                  <a:lnTo>
                    <a:pt x="3224" y="2638"/>
                  </a:lnTo>
                  <a:lnTo>
                    <a:pt x="3297" y="2467"/>
                  </a:lnTo>
                  <a:lnTo>
                    <a:pt x="3346" y="2272"/>
                  </a:lnTo>
                  <a:lnTo>
                    <a:pt x="3395" y="2101"/>
                  </a:lnTo>
                  <a:lnTo>
                    <a:pt x="3420" y="1905"/>
                  </a:lnTo>
                  <a:lnTo>
                    <a:pt x="3420" y="1710"/>
                  </a:lnTo>
                  <a:lnTo>
                    <a:pt x="3420" y="1514"/>
                  </a:lnTo>
                  <a:lnTo>
                    <a:pt x="3395" y="1319"/>
                  </a:lnTo>
                  <a:lnTo>
                    <a:pt x="3346" y="1148"/>
                  </a:lnTo>
                  <a:lnTo>
                    <a:pt x="3297" y="1002"/>
                  </a:lnTo>
                  <a:lnTo>
                    <a:pt x="3224" y="855"/>
                  </a:lnTo>
                  <a:lnTo>
                    <a:pt x="3127" y="708"/>
                  </a:lnTo>
                  <a:lnTo>
                    <a:pt x="3029" y="586"/>
                  </a:lnTo>
                  <a:lnTo>
                    <a:pt x="2931" y="464"/>
                  </a:lnTo>
                  <a:lnTo>
                    <a:pt x="2809" y="342"/>
                  </a:lnTo>
                  <a:lnTo>
                    <a:pt x="2662" y="269"/>
                  </a:lnTo>
                  <a:lnTo>
                    <a:pt x="2516" y="171"/>
                  </a:lnTo>
                  <a:lnTo>
                    <a:pt x="2369" y="122"/>
                  </a:lnTo>
                  <a:lnTo>
                    <a:pt x="2223" y="49"/>
                  </a:lnTo>
                  <a:lnTo>
                    <a:pt x="2052" y="25"/>
                  </a:lnTo>
                  <a:lnTo>
                    <a:pt x="1881" y="0"/>
                  </a:lnTo>
                  <a:close/>
                </a:path>
              </a:pathLst>
            </a:custGeom>
            <a:solidFill>
              <a:srgbClr val="000000"/>
            </a:solidFill>
            <a:ln>
              <a:noFill/>
            </a:ln>
          </p:spPr>
          <p:style>
            <a:lnRef idx="0"/>
            <a:fillRef idx="0"/>
            <a:effectRef idx="0"/>
            <a:fontRef idx="minor"/>
          </p:style>
        </p:sp>
      </p:grpSp>
      <p:grpSp>
        <p:nvGrpSpPr>
          <p:cNvPr id="454" name="Group 6"/>
          <p:cNvGrpSpPr/>
          <p:nvPr/>
        </p:nvGrpSpPr>
        <p:grpSpPr>
          <a:xfrm>
            <a:off x="8020080" y="797760"/>
            <a:ext cx="186840" cy="569160"/>
            <a:chOff x="8020080" y="797760"/>
            <a:chExt cx="186840" cy="569160"/>
          </a:xfrm>
        </p:grpSpPr>
        <p:sp>
          <p:nvSpPr>
            <p:cNvPr id="455" name="CustomShape 7"/>
            <p:cNvSpPr/>
            <p:nvPr/>
          </p:nvSpPr>
          <p:spPr>
            <a:xfrm>
              <a:off x="8070480" y="797760"/>
              <a:ext cx="86040" cy="102240"/>
            </a:xfrm>
            <a:custGeom>
              <a:avLst/>
              <a:gdLst/>
              <a:ahLst/>
              <a:rect l="l" t="t" r="r" b="b"/>
              <a:pathLst>
                <a:path w="3224" h="3665">
                  <a:moveTo>
                    <a:pt x="1441" y="1"/>
                  </a:moveTo>
                  <a:lnTo>
                    <a:pt x="1295" y="25"/>
                  </a:lnTo>
                  <a:lnTo>
                    <a:pt x="1124" y="74"/>
                  </a:lnTo>
                  <a:lnTo>
                    <a:pt x="977" y="123"/>
                  </a:lnTo>
                  <a:lnTo>
                    <a:pt x="855" y="172"/>
                  </a:lnTo>
                  <a:lnTo>
                    <a:pt x="708" y="245"/>
                  </a:lnTo>
                  <a:lnTo>
                    <a:pt x="586" y="343"/>
                  </a:lnTo>
                  <a:lnTo>
                    <a:pt x="464" y="441"/>
                  </a:lnTo>
                  <a:lnTo>
                    <a:pt x="366" y="563"/>
                  </a:lnTo>
                  <a:lnTo>
                    <a:pt x="269" y="685"/>
                  </a:lnTo>
                  <a:lnTo>
                    <a:pt x="195" y="831"/>
                  </a:lnTo>
                  <a:lnTo>
                    <a:pt x="122" y="978"/>
                  </a:lnTo>
                  <a:lnTo>
                    <a:pt x="73" y="1124"/>
                  </a:lnTo>
                  <a:lnTo>
                    <a:pt x="25" y="1295"/>
                  </a:lnTo>
                  <a:lnTo>
                    <a:pt x="0" y="1466"/>
                  </a:lnTo>
                  <a:lnTo>
                    <a:pt x="0" y="1662"/>
                  </a:lnTo>
                  <a:lnTo>
                    <a:pt x="0" y="1833"/>
                  </a:lnTo>
                  <a:lnTo>
                    <a:pt x="25" y="2028"/>
                  </a:lnTo>
                  <a:lnTo>
                    <a:pt x="73" y="2223"/>
                  </a:lnTo>
                  <a:lnTo>
                    <a:pt x="122" y="2394"/>
                  </a:lnTo>
                  <a:lnTo>
                    <a:pt x="195" y="2565"/>
                  </a:lnTo>
                  <a:lnTo>
                    <a:pt x="269" y="2736"/>
                  </a:lnTo>
                  <a:lnTo>
                    <a:pt x="366" y="2883"/>
                  </a:lnTo>
                  <a:lnTo>
                    <a:pt x="464" y="3029"/>
                  </a:lnTo>
                  <a:lnTo>
                    <a:pt x="586" y="3176"/>
                  </a:lnTo>
                  <a:lnTo>
                    <a:pt x="708" y="3298"/>
                  </a:lnTo>
                  <a:lnTo>
                    <a:pt x="855" y="3396"/>
                  </a:lnTo>
                  <a:lnTo>
                    <a:pt x="977" y="3493"/>
                  </a:lnTo>
                  <a:lnTo>
                    <a:pt x="1124" y="3567"/>
                  </a:lnTo>
                  <a:lnTo>
                    <a:pt x="1295" y="3616"/>
                  </a:lnTo>
                  <a:lnTo>
                    <a:pt x="1441" y="3640"/>
                  </a:lnTo>
                  <a:lnTo>
                    <a:pt x="1612" y="3664"/>
                  </a:lnTo>
                  <a:lnTo>
                    <a:pt x="1783" y="3640"/>
                  </a:lnTo>
                  <a:lnTo>
                    <a:pt x="1930" y="3616"/>
                  </a:lnTo>
                  <a:lnTo>
                    <a:pt x="2100" y="3567"/>
                  </a:lnTo>
                  <a:lnTo>
                    <a:pt x="2247" y="3493"/>
                  </a:lnTo>
                  <a:lnTo>
                    <a:pt x="2369" y="3396"/>
                  </a:lnTo>
                  <a:lnTo>
                    <a:pt x="2516" y="3298"/>
                  </a:lnTo>
                  <a:lnTo>
                    <a:pt x="2638" y="3176"/>
                  </a:lnTo>
                  <a:lnTo>
                    <a:pt x="2760" y="3029"/>
                  </a:lnTo>
                  <a:lnTo>
                    <a:pt x="2858" y="2883"/>
                  </a:lnTo>
                  <a:lnTo>
                    <a:pt x="2955" y="2736"/>
                  </a:lnTo>
                  <a:lnTo>
                    <a:pt x="3029" y="2565"/>
                  </a:lnTo>
                  <a:lnTo>
                    <a:pt x="3102" y="2394"/>
                  </a:lnTo>
                  <a:lnTo>
                    <a:pt x="3151" y="2223"/>
                  </a:lnTo>
                  <a:lnTo>
                    <a:pt x="3200" y="2028"/>
                  </a:lnTo>
                  <a:lnTo>
                    <a:pt x="3224" y="1833"/>
                  </a:lnTo>
                  <a:lnTo>
                    <a:pt x="3224" y="1662"/>
                  </a:lnTo>
                  <a:lnTo>
                    <a:pt x="3224" y="1466"/>
                  </a:lnTo>
                  <a:lnTo>
                    <a:pt x="3200" y="1295"/>
                  </a:lnTo>
                  <a:lnTo>
                    <a:pt x="3151" y="1124"/>
                  </a:lnTo>
                  <a:lnTo>
                    <a:pt x="3102" y="978"/>
                  </a:lnTo>
                  <a:lnTo>
                    <a:pt x="3029" y="831"/>
                  </a:lnTo>
                  <a:lnTo>
                    <a:pt x="2955" y="685"/>
                  </a:lnTo>
                  <a:lnTo>
                    <a:pt x="2858" y="563"/>
                  </a:lnTo>
                  <a:lnTo>
                    <a:pt x="2760" y="441"/>
                  </a:lnTo>
                  <a:lnTo>
                    <a:pt x="2638" y="343"/>
                  </a:lnTo>
                  <a:lnTo>
                    <a:pt x="2516" y="245"/>
                  </a:lnTo>
                  <a:lnTo>
                    <a:pt x="2369" y="172"/>
                  </a:lnTo>
                  <a:lnTo>
                    <a:pt x="2247" y="123"/>
                  </a:lnTo>
                  <a:lnTo>
                    <a:pt x="2100" y="74"/>
                  </a:lnTo>
                  <a:lnTo>
                    <a:pt x="1930" y="25"/>
                  </a:lnTo>
                  <a:lnTo>
                    <a:pt x="1783" y="1"/>
                  </a:lnTo>
                  <a:close/>
                </a:path>
              </a:pathLst>
            </a:custGeom>
            <a:solidFill>
              <a:srgbClr val="000000"/>
            </a:solidFill>
            <a:ln>
              <a:noFill/>
            </a:ln>
          </p:spPr>
          <p:style>
            <a:lnRef idx="0"/>
            <a:fillRef idx="0"/>
            <a:effectRef idx="0"/>
            <a:fontRef idx="minor"/>
          </p:style>
        </p:sp>
        <p:sp>
          <p:nvSpPr>
            <p:cNvPr id="456" name="CustomShape 8"/>
            <p:cNvSpPr/>
            <p:nvPr/>
          </p:nvSpPr>
          <p:spPr>
            <a:xfrm>
              <a:off x="8020080" y="914400"/>
              <a:ext cx="186840" cy="452520"/>
            </a:xfrm>
            <a:custGeom>
              <a:avLst/>
              <a:gdLst/>
              <a:ahLst/>
              <a:rect l="l" t="t" r="r" b="b"/>
              <a:pathLst>
                <a:path w="6938" h="16047">
                  <a:moveTo>
                    <a:pt x="2736" y="0"/>
                  </a:moveTo>
                  <a:lnTo>
                    <a:pt x="2541" y="49"/>
                  </a:lnTo>
                  <a:lnTo>
                    <a:pt x="2346" y="123"/>
                  </a:lnTo>
                  <a:lnTo>
                    <a:pt x="2175" y="196"/>
                  </a:lnTo>
                  <a:lnTo>
                    <a:pt x="2028" y="293"/>
                  </a:lnTo>
                  <a:lnTo>
                    <a:pt x="1711" y="489"/>
                  </a:lnTo>
                  <a:lnTo>
                    <a:pt x="1442" y="758"/>
                  </a:lnTo>
                  <a:lnTo>
                    <a:pt x="1173" y="1075"/>
                  </a:lnTo>
                  <a:lnTo>
                    <a:pt x="953" y="1417"/>
                  </a:lnTo>
                  <a:lnTo>
                    <a:pt x="758" y="1808"/>
                  </a:lnTo>
                  <a:lnTo>
                    <a:pt x="587" y="2223"/>
                  </a:lnTo>
                  <a:lnTo>
                    <a:pt x="441" y="2711"/>
                  </a:lnTo>
                  <a:lnTo>
                    <a:pt x="318" y="3200"/>
                  </a:lnTo>
                  <a:lnTo>
                    <a:pt x="221" y="3737"/>
                  </a:lnTo>
                  <a:lnTo>
                    <a:pt x="147" y="4323"/>
                  </a:lnTo>
                  <a:lnTo>
                    <a:pt x="74" y="4909"/>
                  </a:lnTo>
                  <a:lnTo>
                    <a:pt x="25" y="5544"/>
                  </a:lnTo>
                  <a:lnTo>
                    <a:pt x="1" y="6204"/>
                  </a:lnTo>
                  <a:lnTo>
                    <a:pt x="1" y="6888"/>
                  </a:lnTo>
                  <a:lnTo>
                    <a:pt x="25" y="7034"/>
                  </a:lnTo>
                  <a:lnTo>
                    <a:pt x="50" y="7181"/>
                  </a:lnTo>
                  <a:lnTo>
                    <a:pt x="99" y="7327"/>
                  </a:lnTo>
                  <a:lnTo>
                    <a:pt x="172" y="7425"/>
                  </a:lnTo>
                  <a:lnTo>
                    <a:pt x="245" y="7523"/>
                  </a:lnTo>
                  <a:lnTo>
                    <a:pt x="318" y="7596"/>
                  </a:lnTo>
                  <a:lnTo>
                    <a:pt x="416" y="7645"/>
                  </a:lnTo>
                  <a:lnTo>
                    <a:pt x="636" y="7645"/>
                  </a:lnTo>
                  <a:lnTo>
                    <a:pt x="734" y="7596"/>
                  </a:lnTo>
                  <a:lnTo>
                    <a:pt x="807" y="7523"/>
                  </a:lnTo>
                  <a:lnTo>
                    <a:pt x="880" y="7425"/>
                  </a:lnTo>
                  <a:lnTo>
                    <a:pt x="929" y="7327"/>
                  </a:lnTo>
                  <a:lnTo>
                    <a:pt x="953" y="7181"/>
                  </a:lnTo>
                  <a:lnTo>
                    <a:pt x="978" y="6888"/>
                  </a:lnTo>
                  <a:lnTo>
                    <a:pt x="1002" y="6521"/>
                  </a:lnTo>
                  <a:lnTo>
                    <a:pt x="1027" y="6106"/>
                  </a:lnTo>
                  <a:lnTo>
                    <a:pt x="1149" y="5105"/>
                  </a:lnTo>
                  <a:lnTo>
                    <a:pt x="1295" y="4103"/>
                  </a:lnTo>
                  <a:lnTo>
                    <a:pt x="1369" y="3664"/>
                  </a:lnTo>
                  <a:lnTo>
                    <a:pt x="1466" y="3298"/>
                  </a:lnTo>
                  <a:lnTo>
                    <a:pt x="1417" y="3102"/>
                  </a:lnTo>
                  <a:lnTo>
                    <a:pt x="1393" y="2907"/>
                  </a:lnTo>
                  <a:lnTo>
                    <a:pt x="1393" y="2711"/>
                  </a:lnTo>
                  <a:lnTo>
                    <a:pt x="1417" y="2540"/>
                  </a:lnTo>
                  <a:lnTo>
                    <a:pt x="1442" y="2394"/>
                  </a:lnTo>
                  <a:lnTo>
                    <a:pt x="1515" y="2247"/>
                  </a:lnTo>
                  <a:lnTo>
                    <a:pt x="1588" y="2125"/>
                  </a:lnTo>
                  <a:lnTo>
                    <a:pt x="1662" y="2052"/>
                  </a:lnTo>
                  <a:lnTo>
                    <a:pt x="1588" y="2150"/>
                  </a:lnTo>
                  <a:lnTo>
                    <a:pt x="1540" y="2296"/>
                  </a:lnTo>
                  <a:lnTo>
                    <a:pt x="1491" y="2492"/>
                  </a:lnTo>
                  <a:lnTo>
                    <a:pt x="1491" y="2687"/>
                  </a:lnTo>
                  <a:lnTo>
                    <a:pt x="1515" y="2882"/>
                  </a:lnTo>
                  <a:lnTo>
                    <a:pt x="1564" y="3078"/>
                  </a:lnTo>
                  <a:lnTo>
                    <a:pt x="1613" y="3175"/>
                  </a:lnTo>
                  <a:lnTo>
                    <a:pt x="1686" y="3273"/>
                  </a:lnTo>
                  <a:lnTo>
                    <a:pt x="1759" y="3346"/>
                  </a:lnTo>
                  <a:lnTo>
                    <a:pt x="1857" y="3420"/>
                  </a:lnTo>
                  <a:lnTo>
                    <a:pt x="1906" y="3786"/>
                  </a:lnTo>
                  <a:lnTo>
                    <a:pt x="1930" y="3981"/>
                  </a:lnTo>
                  <a:lnTo>
                    <a:pt x="1955" y="4201"/>
                  </a:lnTo>
                  <a:lnTo>
                    <a:pt x="1930" y="4445"/>
                  </a:lnTo>
                  <a:lnTo>
                    <a:pt x="1906" y="4738"/>
                  </a:lnTo>
                  <a:lnTo>
                    <a:pt x="1833" y="5032"/>
                  </a:lnTo>
                  <a:lnTo>
                    <a:pt x="1711" y="5398"/>
                  </a:lnTo>
                  <a:lnTo>
                    <a:pt x="1515" y="5911"/>
                  </a:lnTo>
                  <a:lnTo>
                    <a:pt x="1369" y="6399"/>
                  </a:lnTo>
                  <a:lnTo>
                    <a:pt x="1271" y="6839"/>
                  </a:lnTo>
                  <a:lnTo>
                    <a:pt x="1222" y="7230"/>
                  </a:lnTo>
                  <a:lnTo>
                    <a:pt x="1173" y="7620"/>
                  </a:lnTo>
                  <a:lnTo>
                    <a:pt x="1173" y="8011"/>
                  </a:lnTo>
                  <a:lnTo>
                    <a:pt x="1198" y="8817"/>
                  </a:lnTo>
                  <a:lnTo>
                    <a:pt x="1247" y="9989"/>
                  </a:lnTo>
                  <a:lnTo>
                    <a:pt x="1295" y="11162"/>
                  </a:lnTo>
                  <a:lnTo>
                    <a:pt x="1320" y="13238"/>
                  </a:lnTo>
                  <a:lnTo>
                    <a:pt x="1344" y="14728"/>
                  </a:lnTo>
                  <a:lnTo>
                    <a:pt x="1344" y="15314"/>
                  </a:lnTo>
                  <a:lnTo>
                    <a:pt x="1369" y="15533"/>
                  </a:lnTo>
                  <a:lnTo>
                    <a:pt x="1417" y="15704"/>
                  </a:lnTo>
                  <a:lnTo>
                    <a:pt x="1491" y="15827"/>
                  </a:lnTo>
                  <a:lnTo>
                    <a:pt x="1588" y="15924"/>
                  </a:lnTo>
                  <a:lnTo>
                    <a:pt x="1662" y="15998"/>
                  </a:lnTo>
                  <a:lnTo>
                    <a:pt x="1735" y="16022"/>
                  </a:lnTo>
                  <a:lnTo>
                    <a:pt x="1833" y="16046"/>
                  </a:lnTo>
                  <a:lnTo>
                    <a:pt x="1955" y="16046"/>
                  </a:lnTo>
                  <a:lnTo>
                    <a:pt x="2077" y="15998"/>
                  </a:lnTo>
                  <a:lnTo>
                    <a:pt x="2175" y="15949"/>
                  </a:lnTo>
                  <a:lnTo>
                    <a:pt x="2248" y="15875"/>
                  </a:lnTo>
                  <a:lnTo>
                    <a:pt x="2321" y="15802"/>
                  </a:lnTo>
                  <a:lnTo>
                    <a:pt x="2394" y="15680"/>
                  </a:lnTo>
                  <a:lnTo>
                    <a:pt x="2419" y="15533"/>
                  </a:lnTo>
                  <a:lnTo>
                    <a:pt x="2468" y="15387"/>
                  </a:lnTo>
                  <a:lnTo>
                    <a:pt x="3152" y="8548"/>
                  </a:lnTo>
                  <a:lnTo>
                    <a:pt x="3152" y="8451"/>
                  </a:lnTo>
                  <a:lnTo>
                    <a:pt x="3200" y="8280"/>
                  </a:lnTo>
                  <a:lnTo>
                    <a:pt x="3249" y="8182"/>
                  </a:lnTo>
                  <a:lnTo>
                    <a:pt x="3298" y="8084"/>
                  </a:lnTo>
                  <a:lnTo>
                    <a:pt x="3371" y="8011"/>
                  </a:lnTo>
                  <a:lnTo>
                    <a:pt x="3469" y="7987"/>
                  </a:lnTo>
                  <a:lnTo>
                    <a:pt x="3567" y="8011"/>
                  </a:lnTo>
                  <a:lnTo>
                    <a:pt x="3640" y="8084"/>
                  </a:lnTo>
                  <a:lnTo>
                    <a:pt x="3689" y="8182"/>
                  </a:lnTo>
                  <a:lnTo>
                    <a:pt x="3738" y="8280"/>
                  </a:lnTo>
                  <a:lnTo>
                    <a:pt x="3787" y="8451"/>
                  </a:lnTo>
                  <a:lnTo>
                    <a:pt x="3787" y="8548"/>
                  </a:lnTo>
                  <a:lnTo>
                    <a:pt x="4470" y="15387"/>
                  </a:lnTo>
                  <a:lnTo>
                    <a:pt x="4519" y="15533"/>
                  </a:lnTo>
                  <a:lnTo>
                    <a:pt x="4544" y="15680"/>
                  </a:lnTo>
                  <a:lnTo>
                    <a:pt x="4617" y="15802"/>
                  </a:lnTo>
                  <a:lnTo>
                    <a:pt x="4690" y="15875"/>
                  </a:lnTo>
                  <a:lnTo>
                    <a:pt x="4763" y="15949"/>
                  </a:lnTo>
                  <a:lnTo>
                    <a:pt x="4861" y="15998"/>
                  </a:lnTo>
                  <a:lnTo>
                    <a:pt x="4983" y="16046"/>
                  </a:lnTo>
                  <a:lnTo>
                    <a:pt x="5105" y="16046"/>
                  </a:lnTo>
                  <a:lnTo>
                    <a:pt x="5203" y="16022"/>
                  </a:lnTo>
                  <a:lnTo>
                    <a:pt x="5276" y="15998"/>
                  </a:lnTo>
                  <a:lnTo>
                    <a:pt x="5350" y="15924"/>
                  </a:lnTo>
                  <a:lnTo>
                    <a:pt x="5447" y="15827"/>
                  </a:lnTo>
                  <a:lnTo>
                    <a:pt x="5521" y="15704"/>
                  </a:lnTo>
                  <a:lnTo>
                    <a:pt x="5569" y="15533"/>
                  </a:lnTo>
                  <a:lnTo>
                    <a:pt x="5594" y="15314"/>
                  </a:lnTo>
                  <a:lnTo>
                    <a:pt x="5594" y="14728"/>
                  </a:lnTo>
                  <a:lnTo>
                    <a:pt x="5618" y="13238"/>
                  </a:lnTo>
                  <a:lnTo>
                    <a:pt x="5643" y="11162"/>
                  </a:lnTo>
                  <a:lnTo>
                    <a:pt x="5692" y="9989"/>
                  </a:lnTo>
                  <a:lnTo>
                    <a:pt x="5740" y="8817"/>
                  </a:lnTo>
                  <a:lnTo>
                    <a:pt x="5765" y="8011"/>
                  </a:lnTo>
                  <a:lnTo>
                    <a:pt x="5765" y="7620"/>
                  </a:lnTo>
                  <a:lnTo>
                    <a:pt x="5716" y="7230"/>
                  </a:lnTo>
                  <a:lnTo>
                    <a:pt x="5667" y="6839"/>
                  </a:lnTo>
                  <a:lnTo>
                    <a:pt x="5569" y="6399"/>
                  </a:lnTo>
                  <a:lnTo>
                    <a:pt x="5423" y="5911"/>
                  </a:lnTo>
                  <a:lnTo>
                    <a:pt x="5227" y="5398"/>
                  </a:lnTo>
                  <a:lnTo>
                    <a:pt x="5105" y="5032"/>
                  </a:lnTo>
                  <a:lnTo>
                    <a:pt x="5032" y="4738"/>
                  </a:lnTo>
                  <a:lnTo>
                    <a:pt x="5008" y="4445"/>
                  </a:lnTo>
                  <a:lnTo>
                    <a:pt x="4983" y="4201"/>
                  </a:lnTo>
                  <a:lnTo>
                    <a:pt x="5008" y="3981"/>
                  </a:lnTo>
                  <a:lnTo>
                    <a:pt x="5032" y="3786"/>
                  </a:lnTo>
                  <a:lnTo>
                    <a:pt x="5081" y="3420"/>
                  </a:lnTo>
                  <a:lnTo>
                    <a:pt x="5179" y="3346"/>
                  </a:lnTo>
                  <a:lnTo>
                    <a:pt x="5252" y="3273"/>
                  </a:lnTo>
                  <a:lnTo>
                    <a:pt x="5325" y="3175"/>
                  </a:lnTo>
                  <a:lnTo>
                    <a:pt x="5374" y="3078"/>
                  </a:lnTo>
                  <a:lnTo>
                    <a:pt x="5423" y="2882"/>
                  </a:lnTo>
                  <a:lnTo>
                    <a:pt x="5447" y="2687"/>
                  </a:lnTo>
                  <a:lnTo>
                    <a:pt x="5447" y="2492"/>
                  </a:lnTo>
                  <a:lnTo>
                    <a:pt x="5398" y="2296"/>
                  </a:lnTo>
                  <a:lnTo>
                    <a:pt x="5350" y="2150"/>
                  </a:lnTo>
                  <a:lnTo>
                    <a:pt x="5276" y="2052"/>
                  </a:lnTo>
                  <a:lnTo>
                    <a:pt x="5350" y="2125"/>
                  </a:lnTo>
                  <a:lnTo>
                    <a:pt x="5423" y="2247"/>
                  </a:lnTo>
                  <a:lnTo>
                    <a:pt x="5496" y="2394"/>
                  </a:lnTo>
                  <a:lnTo>
                    <a:pt x="5521" y="2540"/>
                  </a:lnTo>
                  <a:lnTo>
                    <a:pt x="5545" y="2711"/>
                  </a:lnTo>
                  <a:lnTo>
                    <a:pt x="5545" y="2907"/>
                  </a:lnTo>
                  <a:lnTo>
                    <a:pt x="5521" y="3102"/>
                  </a:lnTo>
                  <a:lnTo>
                    <a:pt x="5472" y="3298"/>
                  </a:lnTo>
                  <a:lnTo>
                    <a:pt x="5569" y="3664"/>
                  </a:lnTo>
                  <a:lnTo>
                    <a:pt x="5643" y="4103"/>
                  </a:lnTo>
                  <a:lnTo>
                    <a:pt x="5789" y="5105"/>
                  </a:lnTo>
                  <a:lnTo>
                    <a:pt x="5911" y="6106"/>
                  </a:lnTo>
                  <a:lnTo>
                    <a:pt x="5936" y="6521"/>
                  </a:lnTo>
                  <a:lnTo>
                    <a:pt x="5960" y="6888"/>
                  </a:lnTo>
                  <a:lnTo>
                    <a:pt x="5985" y="7181"/>
                  </a:lnTo>
                  <a:lnTo>
                    <a:pt x="6009" y="7327"/>
                  </a:lnTo>
                  <a:lnTo>
                    <a:pt x="6058" y="7425"/>
                  </a:lnTo>
                  <a:lnTo>
                    <a:pt x="6131" y="7523"/>
                  </a:lnTo>
                  <a:lnTo>
                    <a:pt x="6204" y="7596"/>
                  </a:lnTo>
                  <a:lnTo>
                    <a:pt x="6302" y="7645"/>
                  </a:lnTo>
                  <a:lnTo>
                    <a:pt x="6522" y="7645"/>
                  </a:lnTo>
                  <a:lnTo>
                    <a:pt x="6620" y="7596"/>
                  </a:lnTo>
                  <a:lnTo>
                    <a:pt x="6693" y="7523"/>
                  </a:lnTo>
                  <a:lnTo>
                    <a:pt x="6766" y="7425"/>
                  </a:lnTo>
                  <a:lnTo>
                    <a:pt x="6839" y="7327"/>
                  </a:lnTo>
                  <a:lnTo>
                    <a:pt x="6888" y="7181"/>
                  </a:lnTo>
                  <a:lnTo>
                    <a:pt x="6913" y="7034"/>
                  </a:lnTo>
                  <a:lnTo>
                    <a:pt x="6937" y="6888"/>
                  </a:lnTo>
                  <a:lnTo>
                    <a:pt x="6937" y="6204"/>
                  </a:lnTo>
                  <a:lnTo>
                    <a:pt x="6913" y="5544"/>
                  </a:lnTo>
                  <a:lnTo>
                    <a:pt x="6864" y="4909"/>
                  </a:lnTo>
                  <a:lnTo>
                    <a:pt x="6791" y="4323"/>
                  </a:lnTo>
                  <a:lnTo>
                    <a:pt x="6717" y="3737"/>
                  </a:lnTo>
                  <a:lnTo>
                    <a:pt x="6620" y="3200"/>
                  </a:lnTo>
                  <a:lnTo>
                    <a:pt x="6497" y="2711"/>
                  </a:lnTo>
                  <a:lnTo>
                    <a:pt x="6351" y="2223"/>
                  </a:lnTo>
                  <a:lnTo>
                    <a:pt x="6180" y="1808"/>
                  </a:lnTo>
                  <a:lnTo>
                    <a:pt x="5985" y="1417"/>
                  </a:lnTo>
                  <a:lnTo>
                    <a:pt x="5765" y="1075"/>
                  </a:lnTo>
                  <a:lnTo>
                    <a:pt x="5496" y="758"/>
                  </a:lnTo>
                  <a:lnTo>
                    <a:pt x="5227" y="489"/>
                  </a:lnTo>
                  <a:lnTo>
                    <a:pt x="4910" y="293"/>
                  </a:lnTo>
                  <a:lnTo>
                    <a:pt x="4763" y="196"/>
                  </a:lnTo>
                  <a:lnTo>
                    <a:pt x="4592" y="123"/>
                  </a:lnTo>
                  <a:lnTo>
                    <a:pt x="4397" y="49"/>
                  </a:lnTo>
                  <a:lnTo>
                    <a:pt x="4202" y="0"/>
                  </a:lnTo>
                  <a:lnTo>
                    <a:pt x="4031" y="98"/>
                  </a:lnTo>
                  <a:lnTo>
                    <a:pt x="3860" y="147"/>
                  </a:lnTo>
                  <a:lnTo>
                    <a:pt x="3664" y="196"/>
                  </a:lnTo>
                  <a:lnTo>
                    <a:pt x="3469" y="220"/>
                  </a:lnTo>
                  <a:lnTo>
                    <a:pt x="3274" y="196"/>
                  </a:lnTo>
                  <a:lnTo>
                    <a:pt x="3078" y="147"/>
                  </a:lnTo>
                  <a:lnTo>
                    <a:pt x="2907" y="98"/>
                  </a:lnTo>
                  <a:lnTo>
                    <a:pt x="2736" y="0"/>
                  </a:lnTo>
                  <a:close/>
                </a:path>
              </a:pathLst>
            </a:custGeom>
            <a:solidFill>
              <a:srgbClr val="000000"/>
            </a:solidFill>
            <a:ln>
              <a:noFill/>
            </a:ln>
          </p:spPr>
          <p:style>
            <a:lnRef idx="0"/>
            <a:fillRef idx="0"/>
            <a:effectRef idx="0"/>
            <a:fontRef idx="minor"/>
          </p:style>
        </p:sp>
      </p:grpSp>
      <p:sp>
        <p:nvSpPr>
          <p:cNvPr id="457" name="CustomShape 9"/>
          <p:cNvSpPr/>
          <p:nvPr/>
        </p:nvSpPr>
        <p:spPr>
          <a:xfrm>
            <a:off x="864000" y="2016000"/>
            <a:ext cx="7343640" cy="857880"/>
          </a:xfrm>
          <a:prstGeom prst="rect">
            <a:avLst/>
          </a:prstGeom>
          <a:noFill/>
          <a:ln>
            <a:noFill/>
          </a:ln>
        </p:spPr>
        <p:style>
          <a:lnRef idx="0"/>
          <a:fillRef idx="0"/>
          <a:effectRef idx="0"/>
          <a:fontRef idx="minor"/>
        </p:style>
        <p:txBody>
          <a:bodyPr lIns="90000" rIns="90000" tIns="45000" bIns="45000"/>
          <a:p>
            <a:pPr>
              <a:lnSpc>
                <a:spcPct val="100000"/>
              </a:lnSpc>
            </a:pPr>
            <a:r>
              <a:rPr b="0" lang="es-ES" sz="1800" spc="-1" strike="noStrike">
                <a:latin typeface="Arial"/>
              </a:rPr>
              <a:t>Qüestions Generals</a:t>
            </a:r>
            <a:endParaRPr b="0" lang="es-ES" sz="1800" spc="-1" strike="noStrike">
              <a:latin typeface="Arial"/>
            </a:endParaRPr>
          </a:p>
          <a:p>
            <a:pPr>
              <a:lnSpc>
                <a:spcPct val="100000"/>
              </a:lnSpc>
            </a:pPr>
            <a:endParaRPr b="0" lang="es-ES" sz="1800" spc="-1" strike="noStrike">
              <a:latin typeface="Arial"/>
            </a:endParaRPr>
          </a:p>
          <a:p>
            <a:pPr>
              <a:lnSpc>
                <a:spcPct val="100000"/>
              </a:lnSpc>
            </a:pPr>
            <a:r>
              <a:rPr b="0" lang="es-ES" sz="1800" spc="-1" strike="noStrike">
                <a:latin typeface="Arial"/>
              </a:rPr>
              <a:t>Pràctica habitual</a:t>
            </a:r>
            <a:endParaRPr b="0" lang="es-ES" sz="1800" spc="-1" strike="noStrike">
              <a:latin typeface="Arial"/>
            </a:endParaRPr>
          </a:p>
        </p:txBody>
      </p:sp>
    </p:spTree>
  </p:cSld>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CustomShape 1"/>
          <p:cNvSpPr/>
          <p:nvPr/>
        </p:nvSpPr>
        <p:spPr>
          <a:xfrm>
            <a:off x="720000" y="1872000"/>
            <a:ext cx="4948560" cy="11584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Work Sans"/>
                <a:ea typeface="Work Sans"/>
              </a:rPr>
              <a:t>Conceptes bàsics de compliance</a:t>
            </a:r>
            <a:endParaRPr b="0" lang="es-ES" sz="4000" spc="-1" strike="noStrike">
              <a:latin typeface="Arial"/>
            </a:endParaRPr>
          </a:p>
        </p:txBody>
      </p:sp>
      <p:sp>
        <p:nvSpPr>
          <p:cNvPr id="357" name="CustomShape 2"/>
          <p:cNvSpPr/>
          <p:nvPr/>
        </p:nvSpPr>
        <p:spPr>
          <a:xfrm>
            <a:off x="1012680" y="3678120"/>
            <a:ext cx="4948560" cy="783360"/>
          </a:xfrm>
          <a:prstGeom prst="rect">
            <a:avLst/>
          </a:prstGeom>
          <a:noFill/>
          <a:ln>
            <a:noFill/>
          </a:ln>
        </p:spPr>
        <p:style>
          <a:lnRef idx="0"/>
          <a:fillRef idx="0"/>
          <a:effectRef idx="0"/>
          <a:fontRef idx="minor"/>
        </p:style>
      </p:sp>
      <p:sp>
        <p:nvSpPr>
          <p:cNvPr id="358" name="CustomShape 3"/>
          <p:cNvSpPr/>
          <p:nvPr/>
        </p:nvSpPr>
        <p:spPr>
          <a:xfrm>
            <a:off x="6219000" y="337680"/>
            <a:ext cx="2230560" cy="1929960"/>
          </a:xfrm>
          <a:prstGeom prst="rect">
            <a:avLst/>
          </a:prstGeom>
          <a:noFill/>
          <a:ln>
            <a:noFill/>
          </a:ln>
        </p:spPr>
        <p:style>
          <a:lnRef idx="0"/>
          <a:fillRef idx="0"/>
          <a:effectRef idx="0"/>
          <a:fontRef idx="minor"/>
        </p:style>
        <p:txBody>
          <a:bodyPr lIns="90000" rIns="90000" tIns="91440" bIns="91440"/>
          <a:p>
            <a:pPr algn="r">
              <a:lnSpc>
                <a:spcPct val="100000"/>
              </a:lnSpc>
            </a:pPr>
            <a:r>
              <a:rPr b="1" lang="es-ES" sz="12000" spc="-1" strike="noStrike">
                <a:solidFill>
                  <a:srgbClr val="000000"/>
                </a:solidFill>
                <a:latin typeface="Work Sans"/>
                <a:ea typeface="Work Sans"/>
              </a:rPr>
              <a:t>1</a:t>
            </a:r>
            <a:r>
              <a:rPr b="1" lang="es-ES" sz="9600" spc="-1" strike="noStrike">
                <a:solidFill>
                  <a:srgbClr val="000000"/>
                </a:solidFill>
                <a:latin typeface="Work Sans"/>
                <a:ea typeface="Work Sans"/>
              </a:rPr>
              <a:t>.</a:t>
            </a:r>
            <a:endParaRPr b="0" lang="es-ES" sz="9600" spc="-1" strike="noStrike">
              <a:latin typeface="Arial"/>
            </a:endParaRPr>
          </a:p>
        </p:txBody>
      </p:sp>
      <p:pic>
        <p:nvPicPr>
          <p:cNvPr id="359" name="" descr=""/>
          <p:cNvPicPr/>
          <p:nvPr/>
        </p:nvPicPr>
        <p:blipFill>
          <a:blip r:embed="rId1"/>
          <a:stretch/>
        </p:blipFill>
        <p:spPr>
          <a:xfrm>
            <a:off x="7272000" y="4176000"/>
            <a:ext cx="1438920" cy="502920"/>
          </a:xfrm>
          <a:prstGeom prst="rect">
            <a:avLst/>
          </a:prstGeom>
          <a:ln>
            <a:noFill/>
          </a:ln>
        </p:spPr>
      </p:pic>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8" name="CustomShape 1"/>
          <p:cNvSpPr/>
          <p:nvPr/>
        </p:nvSpPr>
        <p:spPr>
          <a:xfrm>
            <a:off x="452160" y="2448000"/>
            <a:ext cx="3722760" cy="1549440"/>
          </a:xfrm>
          <a:prstGeom prst="rect">
            <a:avLst/>
          </a:prstGeom>
          <a:noFill/>
          <a:ln>
            <a:noFill/>
          </a:ln>
        </p:spPr>
        <p:style>
          <a:lnRef idx="0"/>
          <a:fillRef idx="0"/>
          <a:effectRef idx="0"/>
          <a:fontRef idx="minor"/>
        </p:style>
        <p:txBody>
          <a:bodyPr lIns="90000" rIns="90000" tIns="91440" bIns="91440" anchor="b"/>
          <a:p>
            <a:pPr>
              <a:lnSpc>
                <a:spcPct val="100000"/>
              </a:lnSpc>
              <a:spcBef>
                <a:spcPts val="601"/>
              </a:spcBef>
            </a:pPr>
            <a:r>
              <a:rPr b="1" lang="es-ES" sz="1800" spc="-1" strike="noStrike">
                <a:solidFill>
                  <a:srgbClr val="000000"/>
                </a:solidFill>
                <a:latin typeface="quicksand"/>
                <a:ea typeface="Work Sans"/>
              </a:rPr>
              <a:t>Albert Jané </a:t>
            </a:r>
            <a:endParaRPr b="0" lang="es-ES" sz="1800" spc="-1" strike="noStrike">
              <a:latin typeface="Arial"/>
            </a:endParaRPr>
          </a:p>
          <a:p>
            <a:pPr>
              <a:lnSpc>
                <a:spcPct val="100000"/>
              </a:lnSpc>
              <a:spcBef>
                <a:spcPts val="601"/>
              </a:spcBef>
            </a:pPr>
            <a:r>
              <a:rPr b="0" lang="es-ES" sz="1800" spc="-1" strike="noStrike">
                <a:solidFill>
                  <a:srgbClr val="000000"/>
                </a:solidFill>
                <a:latin typeface="quicksand"/>
                <a:ea typeface="Work Sans Light"/>
              </a:rPr>
              <a:t>Advocat </a:t>
            </a:r>
            <a:endParaRPr b="0" lang="es-ES" sz="1800" spc="-1" strike="noStrike">
              <a:latin typeface="Arial"/>
            </a:endParaRPr>
          </a:p>
          <a:p>
            <a:pPr>
              <a:lnSpc>
                <a:spcPct val="100000"/>
              </a:lnSpc>
              <a:spcBef>
                <a:spcPts val="601"/>
              </a:spcBef>
            </a:pPr>
            <a:r>
              <a:rPr b="0" lang="es-ES" sz="1800" spc="-1" strike="noStrike" u="sng">
                <a:solidFill>
                  <a:srgbClr val="0000ff"/>
                </a:solidFill>
                <a:uFillTx/>
                <a:latin typeface="quicksand"/>
                <a:ea typeface="Work Sans Light"/>
                <a:hlinkClick r:id="rId1"/>
              </a:rPr>
              <a:t>albertjane@janeadvocats.com</a:t>
            </a:r>
            <a:endParaRPr b="0" lang="es-ES" sz="1800" spc="-1" strike="noStrike">
              <a:latin typeface="Arial"/>
            </a:endParaRPr>
          </a:p>
          <a:p>
            <a:pPr>
              <a:lnSpc>
                <a:spcPct val="100000"/>
              </a:lnSpc>
              <a:spcBef>
                <a:spcPts val="601"/>
              </a:spcBef>
            </a:pPr>
            <a:r>
              <a:rPr b="0" lang="es-ES" sz="1800" spc="-1" strike="noStrike">
                <a:solidFill>
                  <a:srgbClr val="000000"/>
                </a:solidFill>
                <a:latin typeface="quicksand"/>
                <a:ea typeface="Work Sans Light"/>
              </a:rPr>
              <a:t>www.janeadvocats.com</a:t>
            </a:r>
            <a:endParaRPr b="0" lang="es-ES" sz="1800" spc="-1" strike="noStrike">
              <a:latin typeface="Arial"/>
            </a:endParaRPr>
          </a:p>
        </p:txBody>
      </p:sp>
      <p:pic>
        <p:nvPicPr>
          <p:cNvPr id="459" name="Google Shape;85;p14" descr=""/>
          <p:cNvPicPr/>
          <p:nvPr/>
        </p:nvPicPr>
        <p:blipFill>
          <a:blip r:embed="rId2"/>
          <a:stretch/>
        </p:blipFill>
        <p:spPr>
          <a:xfrm>
            <a:off x="4380120" y="393480"/>
            <a:ext cx="4367520" cy="4367520"/>
          </a:xfrm>
          <a:prstGeom prst="rect">
            <a:avLst/>
          </a:prstGeom>
          <a:ln>
            <a:noFill/>
          </a:ln>
        </p:spPr>
      </p:pic>
      <p:pic>
        <p:nvPicPr>
          <p:cNvPr id="460" name="" descr=""/>
          <p:cNvPicPr/>
          <p:nvPr/>
        </p:nvPicPr>
        <p:blipFill>
          <a:blip r:embed="rId3"/>
          <a:stretch/>
        </p:blipFill>
        <p:spPr>
          <a:xfrm>
            <a:off x="864000" y="648000"/>
            <a:ext cx="2950920" cy="1078920"/>
          </a:xfrm>
          <a:prstGeom prst="rect">
            <a:avLst/>
          </a:prstGeom>
          <a:ln>
            <a:noFill/>
          </a:ln>
        </p:spPr>
      </p:pic>
    </p:spTree>
  </p:cSld>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CustomShape 1"/>
          <p:cNvSpPr/>
          <p:nvPr/>
        </p:nvSpPr>
        <p:spPr>
          <a:xfrm>
            <a:off x="740160" y="440280"/>
            <a:ext cx="5090760" cy="1358640"/>
          </a:xfrm>
          <a:prstGeom prst="rect">
            <a:avLst/>
          </a:prstGeom>
          <a:noFill/>
          <a:ln>
            <a:noFill/>
          </a:ln>
        </p:spPr>
        <p:style>
          <a:lnRef idx="0"/>
          <a:fillRef idx="0"/>
          <a:effectRef idx="0"/>
          <a:fontRef idx="minor"/>
        </p:style>
        <p:txBody>
          <a:bodyPr lIns="0" rIns="0" tIns="0" bIns="0" anchor="ctr"/>
          <a:p>
            <a:pPr>
              <a:lnSpc>
                <a:spcPct val="100000"/>
              </a:lnSpc>
            </a:pPr>
            <a:r>
              <a:rPr b="0" lang="es-ES" sz="3000" spc="-1" strike="noStrike">
                <a:solidFill>
                  <a:srgbClr val="000000"/>
                </a:solidFill>
                <a:latin typeface="QUICKSAND"/>
                <a:ea typeface="DejaVu Sans"/>
              </a:rPr>
              <a:t>Què és el COMPLIANCE?</a:t>
            </a:r>
            <a:endParaRPr b="0" lang="es-ES" sz="3000" spc="-1" strike="noStrike">
              <a:latin typeface="Arial"/>
            </a:endParaRPr>
          </a:p>
        </p:txBody>
      </p:sp>
      <p:pic>
        <p:nvPicPr>
          <p:cNvPr id="361" name="" descr=""/>
          <p:cNvPicPr/>
          <p:nvPr/>
        </p:nvPicPr>
        <p:blipFill>
          <a:blip r:embed="rId1"/>
          <a:stretch/>
        </p:blipFill>
        <p:spPr>
          <a:xfrm>
            <a:off x="2110680" y="1368000"/>
            <a:ext cx="4872240" cy="3094920"/>
          </a:xfrm>
          <a:prstGeom prst="rect">
            <a:avLst/>
          </a:prstGeom>
          <a:ln>
            <a:noFill/>
          </a:ln>
        </p:spPr>
      </p:pic>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62" name="" descr=""/>
          <p:cNvPicPr/>
          <p:nvPr/>
        </p:nvPicPr>
        <p:blipFill>
          <a:blip r:embed="rId1"/>
          <a:stretch/>
        </p:blipFill>
        <p:spPr>
          <a:xfrm>
            <a:off x="1584000" y="857160"/>
            <a:ext cx="6838920" cy="3166920"/>
          </a:xfrm>
          <a:prstGeom prst="rect">
            <a:avLst/>
          </a:prstGeom>
          <a:ln>
            <a:noFill/>
          </a:ln>
        </p:spPr>
      </p:pic>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CustomShape 1"/>
          <p:cNvSpPr/>
          <p:nvPr/>
        </p:nvSpPr>
        <p:spPr>
          <a:xfrm>
            <a:off x="740160" y="8280"/>
            <a:ext cx="5090760" cy="1358640"/>
          </a:xfrm>
          <a:prstGeom prst="rect">
            <a:avLst/>
          </a:prstGeom>
          <a:noFill/>
          <a:ln>
            <a:noFill/>
          </a:ln>
        </p:spPr>
        <p:style>
          <a:lnRef idx="0"/>
          <a:fillRef idx="0"/>
          <a:effectRef idx="0"/>
          <a:fontRef idx="minor"/>
        </p:style>
        <p:txBody>
          <a:bodyPr lIns="90000" rIns="90000" tIns="91440" bIns="91440" anchor="b"/>
          <a:p>
            <a:pPr>
              <a:lnSpc>
                <a:spcPct val="100000"/>
              </a:lnSpc>
            </a:pPr>
            <a:r>
              <a:rPr b="0" lang="es-ES" sz="3200" spc="-1" strike="noStrike">
                <a:solidFill>
                  <a:srgbClr val="000000"/>
                </a:solidFill>
                <a:latin typeface="Quicksand"/>
                <a:ea typeface="Work Sans"/>
              </a:rPr>
              <a:t>INICIS</a:t>
            </a:r>
            <a:endParaRPr b="0" lang="es-ES" sz="3200" spc="-1" strike="noStrike">
              <a:latin typeface="Arial"/>
            </a:endParaRPr>
          </a:p>
        </p:txBody>
      </p:sp>
      <p:grpSp>
        <p:nvGrpSpPr>
          <p:cNvPr id="364" name="Group 2"/>
          <p:cNvGrpSpPr/>
          <p:nvPr/>
        </p:nvGrpSpPr>
        <p:grpSpPr>
          <a:xfrm>
            <a:off x="7516080" y="711720"/>
            <a:ext cx="902160" cy="901800"/>
            <a:chOff x="7516080" y="711720"/>
            <a:chExt cx="902160" cy="901800"/>
          </a:xfrm>
        </p:grpSpPr>
        <p:sp>
          <p:nvSpPr>
            <p:cNvPr id="365" name="CustomShape 3"/>
            <p:cNvSpPr/>
            <p:nvPr/>
          </p:nvSpPr>
          <p:spPr>
            <a:xfrm>
              <a:off x="7516080" y="1252080"/>
              <a:ext cx="361440" cy="361440"/>
            </a:xfrm>
            <a:custGeom>
              <a:avLst/>
              <a:gdLst/>
              <a:ahLst/>
              <a:rect l="l" t="t" r="r" b="b"/>
              <a:pathLst>
                <a:path w="7083" h="7083">
                  <a:moveTo>
                    <a:pt x="5544" y="0"/>
                  </a:moveTo>
                  <a:lnTo>
                    <a:pt x="538" y="5984"/>
                  </a:lnTo>
                  <a:lnTo>
                    <a:pt x="0" y="7083"/>
                  </a:lnTo>
                  <a:lnTo>
                    <a:pt x="1099" y="6546"/>
                  </a:lnTo>
                  <a:lnTo>
                    <a:pt x="7083" y="1539"/>
                  </a:lnTo>
                  <a:lnTo>
                    <a:pt x="5544" y="0"/>
                  </a:lnTo>
                  <a:close/>
                </a:path>
              </a:pathLst>
            </a:custGeom>
            <a:solidFill>
              <a:srgbClr val="000000"/>
            </a:solidFill>
            <a:ln>
              <a:noFill/>
            </a:ln>
          </p:spPr>
          <p:style>
            <a:lnRef idx="0"/>
            <a:fillRef idx="0"/>
            <a:effectRef idx="0"/>
            <a:fontRef idx="minor"/>
          </p:style>
        </p:sp>
        <p:sp>
          <p:nvSpPr>
            <p:cNvPr id="366" name="CustomShape 4"/>
            <p:cNvSpPr/>
            <p:nvPr/>
          </p:nvSpPr>
          <p:spPr>
            <a:xfrm>
              <a:off x="8057880" y="711720"/>
              <a:ext cx="360360" cy="360360"/>
            </a:xfrm>
            <a:custGeom>
              <a:avLst/>
              <a:gdLst/>
              <a:ahLst/>
              <a:rect l="l" t="t" r="r" b="b"/>
              <a:pathLst>
                <a:path w="7059" h="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00"/>
            </a:solidFill>
            <a:ln>
              <a:noFill/>
            </a:ln>
          </p:spPr>
          <p:style>
            <a:lnRef idx="0"/>
            <a:fillRef idx="0"/>
            <a:effectRef idx="0"/>
            <a:fontRef idx="minor"/>
          </p:style>
        </p:sp>
        <p:sp>
          <p:nvSpPr>
            <p:cNvPr id="367" name="CustomShape 5"/>
            <p:cNvSpPr/>
            <p:nvPr/>
          </p:nvSpPr>
          <p:spPr>
            <a:xfrm>
              <a:off x="7657560" y="865440"/>
              <a:ext cx="606600" cy="606600"/>
            </a:xfrm>
            <a:custGeom>
              <a:avLst/>
              <a:gdLst/>
              <a:ahLst/>
              <a:rect l="l" t="t" r="r" b="b"/>
              <a:pathLst>
                <a:path w="11870" h="11871">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00"/>
            </a:solidFill>
            <a:ln>
              <a:noFill/>
            </a:ln>
          </p:spPr>
          <p:style>
            <a:lnRef idx="0"/>
            <a:fillRef idx="0"/>
            <a:effectRef idx="0"/>
            <a:fontRef idx="minor"/>
          </p:style>
        </p:sp>
      </p:grpSp>
      <p:pic>
        <p:nvPicPr>
          <p:cNvPr id="368" name="" descr=""/>
          <p:cNvPicPr/>
          <p:nvPr/>
        </p:nvPicPr>
        <p:blipFill>
          <a:blip r:embed="rId1"/>
          <a:stretch/>
        </p:blipFill>
        <p:spPr>
          <a:xfrm>
            <a:off x="1728000" y="1351440"/>
            <a:ext cx="5470920" cy="3111480"/>
          </a:xfrm>
          <a:prstGeom prst="rect">
            <a:avLst/>
          </a:prstGeom>
          <a:ln>
            <a:noFill/>
          </a:ln>
        </p:spPr>
      </p:pic>
      <p:sp>
        <p:nvSpPr>
          <p:cNvPr id="369" name="TextShape 6"/>
          <p:cNvSpPr txBox="1"/>
          <p:nvPr/>
        </p:nvSpPr>
        <p:spPr>
          <a:xfrm>
            <a:off x="648000" y="4320000"/>
            <a:ext cx="5040000" cy="602280"/>
          </a:xfrm>
          <a:prstGeom prst="rect">
            <a:avLst/>
          </a:prstGeom>
          <a:noFill/>
          <a:ln>
            <a:noFill/>
          </a:ln>
        </p:spPr>
        <p:txBody>
          <a:bodyPr lIns="90000" rIns="90000" tIns="45000" bIns="45000"/>
          <a:p>
            <a:r>
              <a:rPr b="0" lang="es-ES" sz="1100" spc="-1" strike="noStrike">
                <a:latin typeface="Arial"/>
              </a:rPr>
              <a:t>Font: Forum de seguretat jurídica IDES</a:t>
            </a:r>
            <a:endParaRPr b="0" lang="es-ES" sz="11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CustomShape 1"/>
          <p:cNvSpPr/>
          <p:nvPr/>
        </p:nvSpPr>
        <p:spPr>
          <a:xfrm>
            <a:off x="1804680" y="854640"/>
            <a:ext cx="5150880" cy="3503880"/>
          </a:xfrm>
          <a:prstGeom prst="rect">
            <a:avLst/>
          </a:prstGeom>
          <a:noFill/>
          <a:ln>
            <a:noFill/>
          </a:ln>
        </p:spPr>
        <p:style>
          <a:lnRef idx="0"/>
          <a:fillRef idx="0"/>
          <a:effectRef idx="0"/>
          <a:fontRef idx="minor"/>
        </p:style>
        <p:txBody>
          <a:bodyPr lIns="90000" rIns="90000" tIns="91440" bIns="91440"/>
          <a:p>
            <a:pPr>
              <a:lnSpc>
                <a:spcPct val="115000"/>
              </a:lnSpc>
              <a:spcBef>
                <a:spcPts val="601"/>
              </a:spcBef>
            </a:pPr>
            <a:r>
              <a:rPr b="0" i="1" lang="es-ES" sz="3200" spc="-1" strike="noStrike">
                <a:solidFill>
                  <a:srgbClr val="000000"/>
                </a:solidFill>
                <a:latin typeface="Work Sans Light"/>
                <a:ea typeface="Work Sans Light"/>
              </a:rPr>
              <a:t>“</a:t>
            </a:r>
            <a:r>
              <a:rPr b="0" i="1" lang="es-ES" sz="3200" spc="-1" strike="noStrike">
                <a:solidFill>
                  <a:srgbClr val="000000"/>
                </a:solidFill>
                <a:latin typeface="Work Sans Light"/>
                <a:ea typeface="Work Sans Light"/>
              </a:rPr>
              <a:t>Tone at the top”</a:t>
            </a:r>
            <a:endParaRPr b="0" lang="es-ES" sz="3200" spc="-1" strike="noStrike">
              <a:latin typeface="Arial"/>
            </a:endParaRPr>
          </a:p>
          <a:p>
            <a:pPr>
              <a:lnSpc>
                <a:spcPct val="115000"/>
              </a:lnSpc>
              <a:spcBef>
                <a:spcPts val="601"/>
              </a:spcBef>
            </a:pPr>
            <a:r>
              <a:rPr b="0" i="1" lang="es-ES" sz="3000" spc="-1" strike="noStrike">
                <a:solidFill>
                  <a:srgbClr val="000000"/>
                </a:solidFill>
                <a:latin typeface="Work Sans Light"/>
                <a:ea typeface="Work Sans Light"/>
              </a:rPr>
              <a:t>“</a:t>
            </a:r>
            <a:r>
              <a:rPr b="0" i="1" lang="es-ES" sz="3000" spc="-1" strike="noStrike">
                <a:solidFill>
                  <a:srgbClr val="000000"/>
                </a:solidFill>
                <a:latin typeface="Work Sans Light"/>
                <a:ea typeface="Work Sans Light"/>
              </a:rPr>
              <a:t>If you think compliance is expensive, try non-compliance”</a:t>
            </a:r>
            <a:endParaRPr b="0" lang="es-ES" sz="3000" spc="-1" strike="noStrike">
              <a:latin typeface="Arial"/>
            </a:endParaRPr>
          </a:p>
          <a:p>
            <a:pPr>
              <a:lnSpc>
                <a:spcPct val="115000"/>
              </a:lnSpc>
              <a:spcBef>
                <a:spcPts val="601"/>
              </a:spcBef>
            </a:pPr>
            <a:r>
              <a:rPr b="0" i="1" lang="es-ES" sz="2000" spc="-1" strike="noStrike">
                <a:solidFill>
                  <a:srgbClr val="000000"/>
                </a:solidFill>
                <a:latin typeface="Work Sans Light"/>
                <a:ea typeface="Work Sans Light"/>
              </a:rPr>
              <a:t>Paul McNulty</a:t>
            </a:r>
            <a:endParaRPr b="0" lang="es-ES" sz="2000" spc="-1" strike="noStrike">
              <a:latin typeface="Arial"/>
            </a:endParaRPr>
          </a:p>
          <a:p>
            <a:pPr>
              <a:lnSpc>
                <a:spcPct val="115000"/>
              </a:lnSpc>
              <a:spcBef>
                <a:spcPts val="601"/>
              </a:spcBef>
            </a:pPr>
            <a:r>
              <a:rPr b="0" lang="es-ES" sz="2200" spc="-1" strike="noStrike" u="sng">
                <a:solidFill>
                  <a:srgbClr val="000000"/>
                </a:solidFill>
                <a:uFillTx/>
                <a:latin typeface="Quick sand"/>
                <a:ea typeface="Work Sans Light"/>
              </a:rPr>
              <a:t>Compliance</a:t>
            </a:r>
            <a:endParaRPr b="0" lang="es-ES" sz="2200" spc="-1" strike="noStrike">
              <a:latin typeface="Arial"/>
            </a:endParaRPr>
          </a:p>
          <a:p>
            <a:pPr>
              <a:lnSpc>
                <a:spcPct val="115000"/>
              </a:lnSpc>
              <a:spcBef>
                <a:spcPts val="601"/>
              </a:spcBef>
            </a:pPr>
            <a:r>
              <a:rPr b="0" lang="es-ES" sz="2200" spc="-1" strike="noStrike" u="sng">
                <a:solidFill>
                  <a:srgbClr val="000000"/>
                </a:solidFill>
                <a:uFillTx/>
                <a:latin typeface="Quick sand"/>
                <a:ea typeface="Work Sans Light"/>
              </a:rPr>
              <a:t>Lideratge</a:t>
            </a:r>
            <a:endParaRPr b="0" lang="es-ES" sz="2200" spc="-1" strike="noStrike">
              <a:latin typeface="Arial"/>
            </a:endParaRPr>
          </a:p>
          <a:p>
            <a:pPr>
              <a:lnSpc>
                <a:spcPct val="115000"/>
              </a:lnSpc>
              <a:spcBef>
                <a:spcPts val="601"/>
              </a:spcBef>
            </a:pPr>
            <a:r>
              <a:rPr b="0" lang="es-ES" sz="2200" spc="-1" strike="noStrike" u="sng">
                <a:solidFill>
                  <a:srgbClr val="000000"/>
                </a:solidFill>
                <a:uFillTx/>
                <a:latin typeface="Quick sand"/>
                <a:ea typeface="Work Sans Light"/>
              </a:rPr>
              <a:t>Ètica</a:t>
            </a:r>
            <a:endParaRPr b="0" lang="es-ES" sz="22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CustomShape 1"/>
          <p:cNvSpPr/>
          <p:nvPr/>
        </p:nvSpPr>
        <p:spPr>
          <a:xfrm>
            <a:off x="740160" y="8280"/>
            <a:ext cx="5090760" cy="135864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quicksand"/>
                <a:ea typeface="Work Sans"/>
              </a:rPr>
              <a:t>Regulació Estatal</a:t>
            </a:r>
            <a:endParaRPr b="0" lang="es-ES" sz="4000" spc="-1" strike="noStrike">
              <a:latin typeface="Arial"/>
            </a:endParaRPr>
          </a:p>
        </p:txBody>
      </p:sp>
      <p:sp>
        <p:nvSpPr>
          <p:cNvPr id="372" name="CustomShape 2"/>
          <p:cNvSpPr/>
          <p:nvPr/>
        </p:nvSpPr>
        <p:spPr>
          <a:xfrm>
            <a:off x="792000" y="1884240"/>
            <a:ext cx="7404480" cy="2002680"/>
          </a:xfrm>
          <a:prstGeom prst="rect">
            <a:avLst/>
          </a:prstGeom>
          <a:noFill/>
          <a:ln>
            <a:noFill/>
          </a:ln>
        </p:spPr>
        <p:style>
          <a:lnRef idx="0"/>
          <a:fillRef idx="0"/>
          <a:effectRef idx="0"/>
          <a:fontRef idx="minor"/>
        </p:style>
        <p:txBody>
          <a:bodyPr lIns="90000" rIns="90000" tIns="91440" bIns="91440"/>
          <a:p>
            <a:pPr algn="just">
              <a:lnSpc>
                <a:spcPct val="100000"/>
              </a:lnSpc>
            </a:pPr>
            <a:r>
              <a:rPr b="0" lang="es-ES" sz="1500" spc="-1" strike="noStrike">
                <a:solidFill>
                  <a:srgbClr val="000000"/>
                </a:solidFill>
                <a:latin typeface="quicksand"/>
                <a:ea typeface="Work Sans Light"/>
              </a:rPr>
              <a:t>- Reforma 5/2010 del Códi Penal, introdueix la responsabilitat Penal de les Persones Jurídiques.</a:t>
            </a:r>
            <a:endParaRPr b="0" lang="es-ES" sz="1500" spc="-1" strike="noStrike">
              <a:latin typeface="Arial"/>
            </a:endParaRPr>
          </a:p>
          <a:p>
            <a:pPr algn="just">
              <a:lnSpc>
                <a:spcPct val="100000"/>
              </a:lnSpc>
            </a:pPr>
            <a:endParaRPr b="0" lang="es-ES" sz="1500" spc="-1" strike="noStrike">
              <a:latin typeface="Arial"/>
            </a:endParaRPr>
          </a:p>
          <a:p>
            <a:pPr algn="just">
              <a:lnSpc>
                <a:spcPct val="100000"/>
              </a:lnSpc>
            </a:pPr>
            <a:r>
              <a:rPr b="0" lang="es-ES" sz="1500" spc="-1" strike="noStrike">
                <a:solidFill>
                  <a:srgbClr val="000000"/>
                </a:solidFill>
                <a:latin typeface="quicksand"/>
                <a:ea typeface="Work Sans Light"/>
              </a:rPr>
              <a:t>- Reforma 31/2014 de la Llei de Societats de Capital per a el Bon Govern corporatiu.</a:t>
            </a:r>
            <a:endParaRPr b="0" lang="es-ES" sz="1500" spc="-1" strike="noStrike">
              <a:latin typeface="Arial"/>
            </a:endParaRPr>
          </a:p>
          <a:p>
            <a:pPr algn="just">
              <a:lnSpc>
                <a:spcPct val="100000"/>
              </a:lnSpc>
            </a:pPr>
            <a:endParaRPr b="0" lang="es-ES" sz="1500" spc="-1" strike="noStrike">
              <a:latin typeface="Arial"/>
            </a:endParaRPr>
          </a:p>
          <a:p>
            <a:pPr algn="just">
              <a:lnSpc>
                <a:spcPct val="100000"/>
              </a:lnSpc>
            </a:pPr>
            <a:r>
              <a:rPr b="0" lang="es-ES" sz="1500" spc="-1" strike="noStrike">
                <a:solidFill>
                  <a:srgbClr val="000000"/>
                </a:solidFill>
                <a:latin typeface="quicksand"/>
                <a:ea typeface="Helvetica Light"/>
              </a:rPr>
              <a:t>- </a:t>
            </a:r>
            <a:r>
              <a:rPr b="0" lang="es-ES" sz="1500" spc="-1" strike="noStrike">
                <a:solidFill>
                  <a:srgbClr val="000000"/>
                </a:solidFill>
                <a:latin typeface="quicksand"/>
                <a:ea typeface="Work Sans Light"/>
              </a:rPr>
              <a:t>Reforma 5/2015 del Códi Penal, eximent de responsabilitat si es tenen sistemas de prevenció de delictes (Compliance penal)</a:t>
            </a:r>
            <a:endParaRPr b="0" lang="es-ES" sz="1500" spc="-1" strike="noStrike">
              <a:latin typeface="Arial"/>
            </a:endParaRPr>
          </a:p>
          <a:p>
            <a:pPr algn="just">
              <a:lnSpc>
                <a:spcPct val="100000"/>
              </a:lnSpc>
            </a:pPr>
            <a:endParaRPr b="0" lang="es-ES" sz="1500" spc="-1" strike="noStrike">
              <a:latin typeface="Arial"/>
            </a:endParaRPr>
          </a:p>
          <a:p>
            <a:pPr>
              <a:lnSpc>
                <a:spcPct val="100000"/>
              </a:lnSpc>
              <a:spcBef>
                <a:spcPts val="601"/>
              </a:spcBef>
            </a:pPr>
            <a:r>
              <a:rPr b="0" lang="es-ES" sz="1500" spc="-1" strike="noStrike">
                <a:solidFill>
                  <a:srgbClr val="000000"/>
                </a:solidFill>
                <a:latin typeface="quicksand"/>
                <a:ea typeface="Work Sans Light"/>
              </a:rPr>
              <a:t>- REGLAMENT EUROPEU DE PROTECCIÓ DE DADES (Compliance imperatiu)</a:t>
            </a:r>
            <a:endParaRPr b="0" lang="es-ES" sz="1500" spc="-1" strike="noStrike">
              <a:latin typeface="Arial"/>
            </a:endParaRPr>
          </a:p>
        </p:txBody>
      </p:sp>
      <p:grpSp>
        <p:nvGrpSpPr>
          <p:cNvPr id="373" name="Group 3"/>
          <p:cNvGrpSpPr/>
          <p:nvPr/>
        </p:nvGrpSpPr>
        <p:grpSpPr>
          <a:xfrm>
            <a:off x="6912000" y="609120"/>
            <a:ext cx="902160" cy="901800"/>
            <a:chOff x="6912000" y="609120"/>
            <a:chExt cx="902160" cy="901800"/>
          </a:xfrm>
        </p:grpSpPr>
        <p:sp>
          <p:nvSpPr>
            <p:cNvPr id="374" name="CustomShape 4"/>
            <p:cNvSpPr/>
            <p:nvPr/>
          </p:nvSpPr>
          <p:spPr>
            <a:xfrm>
              <a:off x="6912000" y="1149480"/>
              <a:ext cx="361440" cy="361440"/>
            </a:xfrm>
            <a:custGeom>
              <a:avLst/>
              <a:gdLst/>
              <a:ahLst/>
              <a:rect l="l" t="t" r="r" b="b"/>
              <a:pathLst>
                <a:path w="7083" h="7083">
                  <a:moveTo>
                    <a:pt x="5544" y="0"/>
                  </a:moveTo>
                  <a:lnTo>
                    <a:pt x="538" y="5984"/>
                  </a:lnTo>
                  <a:lnTo>
                    <a:pt x="0" y="7083"/>
                  </a:lnTo>
                  <a:lnTo>
                    <a:pt x="1099" y="6546"/>
                  </a:lnTo>
                  <a:lnTo>
                    <a:pt x="7083" y="1539"/>
                  </a:lnTo>
                  <a:lnTo>
                    <a:pt x="5544" y="0"/>
                  </a:lnTo>
                  <a:close/>
                </a:path>
              </a:pathLst>
            </a:custGeom>
            <a:solidFill>
              <a:srgbClr val="7a303f"/>
            </a:solidFill>
            <a:ln>
              <a:noFill/>
            </a:ln>
          </p:spPr>
          <p:style>
            <a:lnRef idx="0"/>
            <a:fillRef idx="0"/>
            <a:effectRef idx="0"/>
            <a:fontRef idx="minor"/>
          </p:style>
        </p:sp>
        <p:sp>
          <p:nvSpPr>
            <p:cNvPr id="375" name="CustomShape 5"/>
            <p:cNvSpPr/>
            <p:nvPr/>
          </p:nvSpPr>
          <p:spPr>
            <a:xfrm>
              <a:off x="7453800" y="609120"/>
              <a:ext cx="360360" cy="360360"/>
            </a:xfrm>
            <a:custGeom>
              <a:avLst/>
              <a:gdLst/>
              <a:ahLst/>
              <a:rect l="l" t="t" r="r" b="b"/>
              <a:pathLst>
                <a:path w="7059" h="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7a303f"/>
            </a:solidFill>
            <a:ln>
              <a:noFill/>
            </a:ln>
          </p:spPr>
          <p:style>
            <a:lnRef idx="0"/>
            <a:fillRef idx="0"/>
            <a:effectRef idx="0"/>
            <a:fontRef idx="minor"/>
          </p:style>
        </p:sp>
        <p:sp>
          <p:nvSpPr>
            <p:cNvPr id="376" name="CustomShape 6"/>
            <p:cNvSpPr/>
            <p:nvPr/>
          </p:nvSpPr>
          <p:spPr>
            <a:xfrm>
              <a:off x="7053480" y="762840"/>
              <a:ext cx="606600" cy="606600"/>
            </a:xfrm>
            <a:custGeom>
              <a:avLst/>
              <a:gdLst/>
              <a:ahLst/>
              <a:rect l="l" t="t" r="r" b="b"/>
              <a:pathLst>
                <a:path w="11870" h="11871">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7a303f"/>
            </a:solidFill>
            <a:ln>
              <a:noFill/>
            </a:ln>
          </p:spPr>
          <p:style>
            <a:lnRef idx="0"/>
            <a:fillRef idx="0"/>
            <a:effectRef idx="0"/>
            <a:fontRef idx="minor"/>
          </p:style>
        </p:sp>
      </p:gr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7" name="CustomShape 1"/>
          <p:cNvSpPr/>
          <p:nvPr/>
        </p:nvSpPr>
        <p:spPr>
          <a:xfrm>
            <a:off x="668160" y="-63720"/>
            <a:ext cx="6242760" cy="135864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quicksand"/>
                <a:ea typeface="Work Sans"/>
              </a:rPr>
              <a:t>Tipus de compliance</a:t>
            </a:r>
            <a:endParaRPr b="0" lang="es-ES" sz="4000" spc="-1" strike="noStrike">
              <a:latin typeface="Arial"/>
            </a:endParaRPr>
          </a:p>
        </p:txBody>
      </p:sp>
      <p:sp>
        <p:nvSpPr>
          <p:cNvPr id="378" name="CustomShape 2"/>
          <p:cNvSpPr/>
          <p:nvPr/>
        </p:nvSpPr>
        <p:spPr>
          <a:xfrm>
            <a:off x="792000" y="1884240"/>
            <a:ext cx="7404480" cy="2002680"/>
          </a:xfrm>
          <a:prstGeom prst="rect">
            <a:avLst/>
          </a:prstGeom>
          <a:noFill/>
          <a:ln>
            <a:noFill/>
          </a:ln>
        </p:spPr>
        <p:style>
          <a:lnRef idx="0"/>
          <a:fillRef idx="0"/>
          <a:effectRef idx="0"/>
          <a:fontRef idx="minor"/>
        </p:style>
        <p:txBody>
          <a:bodyPr lIns="90000" rIns="90000" tIns="91440" bIns="91440"/>
          <a:p>
            <a:pPr marL="216000" indent="-214920" algn="just">
              <a:lnSpc>
                <a:spcPct val="100000"/>
              </a:lnSpc>
              <a:buClr>
                <a:srgbClr val="7a303f"/>
              </a:buClr>
              <a:buSzPct val="45000"/>
              <a:buFont typeface="Wingdings" charset="2"/>
              <a:buChar char=""/>
            </a:pPr>
            <a:r>
              <a:rPr b="0" lang="es-ES" sz="2000" spc="-1" strike="noStrike">
                <a:solidFill>
                  <a:srgbClr val="000000"/>
                </a:solidFill>
                <a:latin typeface="quicksand"/>
                <a:ea typeface="Work Sans Light"/>
              </a:rPr>
              <a:t>Compliance potestatiu</a:t>
            </a:r>
            <a:endParaRPr b="0" lang="es-ES" sz="2000" spc="-1" strike="noStrike">
              <a:latin typeface="Arial"/>
            </a:endParaRPr>
          </a:p>
          <a:p>
            <a:pPr algn="just">
              <a:lnSpc>
                <a:spcPct val="100000"/>
              </a:lnSpc>
            </a:pPr>
            <a:endParaRPr b="0" lang="es-ES" sz="2000" spc="-1" strike="noStrike">
              <a:latin typeface="Arial"/>
            </a:endParaRPr>
          </a:p>
          <a:p>
            <a:pPr marL="216000" indent="-214920" algn="just">
              <a:lnSpc>
                <a:spcPct val="100000"/>
              </a:lnSpc>
              <a:buClr>
                <a:srgbClr val="7a303f"/>
              </a:buClr>
              <a:buSzPct val="45000"/>
              <a:buFont typeface="Wingdings" charset="2"/>
              <a:buChar char=""/>
            </a:pPr>
            <a:r>
              <a:rPr b="0" lang="es-ES" sz="2000" spc="-1" strike="noStrike">
                <a:solidFill>
                  <a:srgbClr val="000000"/>
                </a:solidFill>
                <a:latin typeface="quicksand"/>
                <a:ea typeface="Work Sans Light"/>
              </a:rPr>
              <a:t>Compliance “quasi potestatiu”</a:t>
            </a:r>
            <a:endParaRPr b="0" lang="es-ES" sz="2000" spc="-1" strike="noStrike">
              <a:latin typeface="Arial"/>
            </a:endParaRPr>
          </a:p>
          <a:p>
            <a:pPr algn="just">
              <a:lnSpc>
                <a:spcPct val="100000"/>
              </a:lnSpc>
            </a:pPr>
            <a:endParaRPr b="0" lang="es-ES" sz="2000" spc="-1" strike="noStrike">
              <a:latin typeface="Arial"/>
            </a:endParaRPr>
          </a:p>
          <a:p>
            <a:pPr marL="216000" indent="-214920" algn="just">
              <a:lnSpc>
                <a:spcPct val="100000"/>
              </a:lnSpc>
              <a:buClr>
                <a:srgbClr val="7a303f"/>
              </a:buClr>
              <a:buSzPct val="45000"/>
              <a:buFont typeface="Wingdings" charset="2"/>
              <a:buChar char=""/>
            </a:pPr>
            <a:r>
              <a:rPr b="0" lang="es-ES" sz="2000" spc="-1" strike="noStrike">
                <a:solidFill>
                  <a:srgbClr val="000000"/>
                </a:solidFill>
                <a:latin typeface="quicksand"/>
                <a:ea typeface="Work Sans Light"/>
              </a:rPr>
              <a:t>Compliance imperatiu</a:t>
            </a:r>
            <a:endParaRPr b="0" lang="es-ES" sz="2000" spc="-1" strike="noStrike">
              <a:latin typeface="Arial"/>
            </a:endParaRPr>
          </a:p>
        </p:txBody>
      </p:sp>
      <p:grpSp>
        <p:nvGrpSpPr>
          <p:cNvPr id="379" name="Group 3"/>
          <p:cNvGrpSpPr/>
          <p:nvPr/>
        </p:nvGrpSpPr>
        <p:grpSpPr>
          <a:xfrm>
            <a:off x="7488000" y="576000"/>
            <a:ext cx="902160" cy="901800"/>
            <a:chOff x="7488000" y="576000"/>
            <a:chExt cx="902160" cy="901800"/>
          </a:xfrm>
        </p:grpSpPr>
        <p:sp>
          <p:nvSpPr>
            <p:cNvPr id="380" name="CustomShape 4"/>
            <p:cNvSpPr/>
            <p:nvPr/>
          </p:nvSpPr>
          <p:spPr>
            <a:xfrm>
              <a:off x="7488000" y="1116360"/>
              <a:ext cx="361440" cy="361440"/>
            </a:xfrm>
            <a:custGeom>
              <a:avLst/>
              <a:gdLst/>
              <a:ahLst/>
              <a:rect l="l" t="t" r="r" b="b"/>
              <a:pathLst>
                <a:path w="7083" h="7083">
                  <a:moveTo>
                    <a:pt x="5544" y="0"/>
                  </a:moveTo>
                  <a:lnTo>
                    <a:pt x="538" y="5984"/>
                  </a:lnTo>
                  <a:lnTo>
                    <a:pt x="0" y="7083"/>
                  </a:lnTo>
                  <a:lnTo>
                    <a:pt x="1099" y="6546"/>
                  </a:lnTo>
                  <a:lnTo>
                    <a:pt x="7083" y="1539"/>
                  </a:lnTo>
                  <a:lnTo>
                    <a:pt x="5544" y="0"/>
                  </a:lnTo>
                  <a:close/>
                </a:path>
              </a:pathLst>
            </a:custGeom>
            <a:solidFill>
              <a:srgbClr val="7a303f"/>
            </a:solidFill>
            <a:ln>
              <a:noFill/>
            </a:ln>
          </p:spPr>
          <p:style>
            <a:lnRef idx="0"/>
            <a:fillRef idx="0"/>
            <a:effectRef idx="0"/>
            <a:fontRef idx="minor"/>
          </p:style>
        </p:sp>
        <p:sp>
          <p:nvSpPr>
            <p:cNvPr id="381" name="CustomShape 5"/>
            <p:cNvSpPr/>
            <p:nvPr/>
          </p:nvSpPr>
          <p:spPr>
            <a:xfrm>
              <a:off x="8029800" y="576000"/>
              <a:ext cx="360360" cy="360360"/>
            </a:xfrm>
            <a:custGeom>
              <a:avLst/>
              <a:gdLst/>
              <a:ahLst/>
              <a:rect l="l" t="t" r="r" b="b"/>
              <a:pathLst>
                <a:path w="7059" h="7059">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7a303f"/>
            </a:solidFill>
            <a:ln>
              <a:noFill/>
            </a:ln>
          </p:spPr>
          <p:style>
            <a:lnRef idx="0"/>
            <a:fillRef idx="0"/>
            <a:effectRef idx="0"/>
            <a:fontRef idx="minor"/>
          </p:style>
        </p:sp>
        <p:sp>
          <p:nvSpPr>
            <p:cNvPr id="382" name="CustomShape 6"/>
            <p:cNvSpPr/>
            <p:nvPr/>
          </p:nvSpPr>
          <p:spPr>
            <a:xfrm>
              <a:off x="7629480" y="729720"/>
              <a:ext cx="606600" cy="606600"/>
            </a:xfrm>
            <a:custGeom>
              <a:avLst/>
              <a:gdLst/>
              <a:ahLst/>
              <a:rect l="l" t="t" r="r" b="b"/>
              <a:pathLst>
                <a:path w="11870" h="11871">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7a303f"/>
            </a:solidFill>
            <a:ln>
              <a:noFill/>
            </a:ln>
          </p:spPr>
          <p:style>
            <a:lnRef idx="0"/>
            <a:fillRef idx="0"/>
            <a:effectRef idx="0"/>
            <a:fontRef idx="minor"/>
          </p:style>
        </p:sp>
      </p:gr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3" name="CustomShape 1"/>
          <p:cNvSpPr/>
          <p:nvPr/>
        </p:nvSpPr>
        <p:spPr>
          <a:xfrm>
            <a:off x="1012680" y="2497680"/>
            <a:ext cx="4948560" cy="1158480"/>
          </a:xfrm>
          <a:prstGeom prst="rect">
            <a:avLst/>
          </a:prstGeom>
          <a:noFill/>
          <a:ln>
            <a:noFill/>
          </a:ln>
        </p:spPr>
        <p:style>
          <a:lnRef idx="0"/>
          <a:fillRef idx="0"/>
          <a:effectRef idx="0"/>
          <a:fontRef idx="minor"/>
        </p:style>
        <p:txBody>
          <a:bodyPr lIns="90000" rIns="90000" tIns="91440" bIns="91440" anchor="b"/>
          <a:p>
            <a:pPr>
              <a:lnSpc>
                <a:spcPct val="100000"/>
              </a:lnSpc>
            </a:pPr>
            <a:r>
              <a:rPr b="0" lang="es-ES" sz="4000" spc="-1" strike="noStrike">
                <a:solidFill>
                  <a:srgbClr val="000000"/>
                </a:solidFill>
                <a:latin typeface="Quicksand"/>
                <a:ea typeface="Work Sans"/>
              </a:rPr>
              <a:t>Compliment Normatiu</a:t>
            </a:r>
            <a:endParaRPr b="0" lang="es-ES" sz="4000" spc="-1" strike="noStrike">
              <a:latin typeface="Arial"/>
            </a:endParaRPr>
          </a:p>
        </p:txBody>
      </p:sp>
      <p:sp>
        <p:nvSpPr>
          <p:cNvPr id="384" name="CustomShape 2"/>
          <p:cNvSpPr/>
          <p:nvPr/>
        </p:nvSpPr>
        <p:spPr>
          <a:xfrm>
            <a:off x="1012680" y="3678120"/>
            <a:ext cx="4948560" cy="783360"/>
          </a:xfrm>
          <a:prstGeom prst="rect">
            <a:avLst/>
          </a:prstGeom>
          <a:noFill/>
          <a:ln>
            <a:noFill/>
          </a:ln>
        </p:spPr>
        <p:style>
          <a:lnRef idx="0"/>
          <a:fillRef idx="0"/>
          <a:effectRef idx="0"/>
          <a:fontRef idx="minor"/>
        </p:style>
      </p:sp>
      <p:sp>
        <p:nvSpPr>
          <p:cNvPr id="385" name="CustomShape 3"/>
          <p:cNvSpPr/>
          <p:nvPr/>
        </p:nvSpPr>
        <p:spPr>
          <a:xfrm>
            <a:off x="6219000" y="337680"/>
            <a:ext cx="2230560" cy="1929960"/>
          </a:xfrm>
          <a:prstGeom prst="rect">
            <a:avLst/>
          </a:prstGeom>
          <a:noFill/>
          <a:ln>
            <a:noFill/>
          </a:ln>
        </p:spPr>
        <p:style>
          <a:lnRef idx="0"/>
          <a:fillRef idx="0"/>
          <a:effectRef idx="0"/>
          <a:fontRef idx="minor"/>
        </p:style>
        <p:txBody>
          <a:bodyPr lIns="90000" rIns="90000" tIns="91440" bIns="91440"/>
          <a:p>
            <a:pPr algn="r">
              <a:lnSpc>
                <a:spcPct val="100000"/>
              </a:lnSpc>
            </a:pPr>
            <a:r>
              <a:rPr b="1" lang="es-ES" sz="12000" spc="-1" strike="noStrike">
                <a:solidFill>
                  <a:srgbClr val="000000"/>
                </a:solidFill>
                <a:latin typeface="Work Sans"/>
                <a:ea typeface="Work Sans"/>
              </a:rPr>
              <a:t>2</a:t>
            </a:r>
            <a:r>
              <a:rPr b="1" lang="es-ES" sz="9600" spc="-1" strike="noStrike">
                <a:solidFill>
                  <a:srgbClr val="000000"/>
                </a:solidFill>
                <a:latin typeface="Work Sans"/>
                <a:ea typeface="Work Sans"/>
              </a:rPr>
              <a:t>.</a:t>
            </a:r>
            <a:endParaRPr b="0" lang="es-ES" sz="9600" spc="-1" strike="noStrike">
              <a:latin typeface="Arial"/>
            </a:endParaRPr>
          </a:p>
        </p:txBody>
      </p:sp>
      <p:pic>
        <p:nvPicPr>
          <p:cNvPr id="386" name="" descr=""/>
          <p:cNvPicPr/>
          <p:nvPr/>
        </p:nvPicPr>
        <p:blipFill>
          <a:blip r:embed="rId1"/>
          <a:stretch/>
        </p:blipFill>
        <p:spPr>
          <a:xfrm>
            <a:off x="7272000" y="4176000"/>
            <a:ext cx="1438920" cy="502920"/>
          </a:xfrm>
          <a:prstGeom prst="rect">
            <a:avLst/>
          </a:prstGeom>
          <a:ln>
            <a:noFill/>
          </a:ln>
        </p:spPr>
      </p:pic>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130</TotalTime>
  <Application>LibreOffice/6.0.7.3$Windows_X86_64 LibreOffice_project/dc89aa7a9eabfd848af146d5086077aeed2ae4a5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ca-ES</dc:language>
  <cp:lastModifiedBy>Albert Jané</cp:lastModifiedBy>
  <dcterms:modified xsi:type="dcterms:W3CDTF">2019-04-02T20:15:35Z</dcterms:modified>
  <cp:revision>15</cp:revision>
  <dc:subject/>
  <dc:title/>
</cp:coreProperties>
</file>