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63" r:id="rId3"/>
    <p:sldId id="261" r:id="rId4"/>
    <p:sldId id="277" r:id="rId5"/>
    <p:sldId id="280" r:id="rId6"/>
    <p:sldId id="282" r:id="rId7"/>
    <p:sldId id="285" r:id="rId8"/>
    <p:sldId id="287" r:id="rId9"/>
    <p:sldId id="286" r:id="rId10"/>
    <p:sldId id="274" r:id="rId11"/>
    <p:sldId id="269" r:id="rId12"/>
    <p:sldId id="268" r:id="rId13"/>
    <p:sldId id="265" r:id="rId14"/>
    <p:sldId id="266" r:id="rId15"/>
    <p:sldId id="273" r:id="rId16"/>
    <p:sldId id="270" r:id="rId17"/>
    <p:sldId id="271" r:id="rId18"/>
    <p:sldId id="272" r:id="rId19"/>
    <p:sldId id="258" r:id="rId20"/>
    <p:sldId id="256" r:id="rId21"/>
    <p:sldId id="284" r:id="rId22"/>
    <p:sldId id="288" r:id="rId23"/>
    <p:sldId id="289" r:id="rId24"/>
    <p:sldId id="260" r:id="rId2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0562" autoAdjust="0"/>
  </p:normalViewPr>
  <p:slideViewPr>
    <p:cSldViewPr snapToGrid="0">
      <p:cViewPr varScale="1">
        <p:scale>
          <a:sx n="46" d="100"/>
          <a:sy n="46" d="100"/>
        </p:scale>
        <p:origin x="965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02FA7-E408-45D0-A233-5EA421569AC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289604-CAD7-42E3-B124-D22EF1BE8EF8}">
      <dgm:prSet phldrT="[Texto]" custT="1"/>
      <dgm:spPr>
        <a:xfrm>
          <a:off x="2520139" y="130096"/>
          <a:ext cx="5704936" cy="1180504"/>
        </a:xfrm>
        <a:prstGeom prst="roundRect">
          <a:avLst>
            <a:gd name="adj" fmla="val 10000"/>
          </a:avLst>
        </a:prstGeom>
        <a:solidFill>
          <a:sysClr val="windowText" lastClr="000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18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Norma Referencial Internacional SGE </a:t>
          </a:r>
          <a:r>
            <a:rPr lang="es-ES" sz="1800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900</a:t>
          </a:r>
          <a:r>
            <a:rPr lang="es-ES" sz="18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en  </a:t>
          </a:r>
        </a:p>
        <a:p>
          <a:r>
            <a:rPr lang="es-ES" sz="18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 I DIRECCIÓ EXPERTA D’ EMPRESA</a:t>
          </a:r>
          <a:endParaRPr lang="es-ES" sz="1800" b="1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7A4A9453-FCD4-4375-8208-6F01738F0169}" type="parTrans" cxnId="{73C305CE-1B08-426B-9050-1D8FF437E902}">
      <dgm:prSet/>
      <dgm:spPr/>
      <dgm:t>
        <a:bodyPr/>
        <a:lstStyle/>
        <a:p>
          <a:endParaRPr lang="es-ES"/>
        </a:p>
      </dgm:t>
    </dgm:pt>
    <dgm:pt modelId="{196ABAE6-A185-4A0C-B6EC-971E42294837}" type="sibTrans" cxnId="{73C305CE-1B08-426B-9050-1D8FF437E902}">
      <dgm:prSet/>
      <dgm:spPr/>
      <dgm:t>
        <a:bodyPr/>
        <a:lstStyle/>
        <a:p>
          <a:endParaRPr lang="es-ES"/>
        </a:p>
      </dgm:t>
    </dgm:pt>
    <dgm:pt modelId="{62D039CD-445E-4A12-B4CD-785E9E7FD07E}">
      <dgm:prSet phldrT="[Texto]" custT="1"/>
      <dgm:spPr>
        <a:xfrm>
          <a:off x="5638221" y="1782803"/>
          <a:ext cx="1770757" cy="1180504"/>
        </a:xfrm>
        <a:prstGeom prst="roundRect">
          <a:avLst>
            <a:gd name="adj" fmla="val 10000"/>
          </a:avLst>
        </a:prstGeom>
        <a:solidFill>
          <a:srgbClr val="A666E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Persones </a:t>
          </a:r>
          <a:r>
            <a:rPr lang="es-ES" sz="2000" b="1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jurídiques</a:t>
          </a:r>
          <a:endParaRPr lang="es-ES" sz="2000" b="1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135A48EF-5291-4237-AD1A-992FF671E799}" type="parTrans" cxnId="{3446FC06-4CA3-4F2F-B83E-4C65EE9361B1}">
      <dgm:prSet/>
      <dgm:spPr>
        <a:xfrm>
          <a:off x="5372608" y="1310601"/>
          <a:ext cx="1150992" cy="47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0"/>
              </a:lnTo>
              <a:lnTo>
                <a:pt x="1150992" y="236100"/>
              </a:lnTo>
              <a:lnTo>
                <a:pt x="1150992" y="472201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/>
        </a:p>
      </dgm:t>
    </dgm:pt>
    <dgm:pt modelId="{FDD2B219-4044-48BD-A0EE-6177AA1CF237}" type="sibTrans" cxnId="{3446FC06-4CA3-4F2F-B83E-4C65EE9361B1}">
      <dgm:prSet/>
      <dgm:spPr/>
      <dgm:t>
        <a:bodyPr/>
        <a:lstStyle/>
        <a:p>
          <a:endParaRPr lang="es-ES"/>
        </a:p>
      </dgm:t>
    </dgm:pt>
    <dgm:pt modelId="{9C75471C-866D-4B62-ABF0-B166080D4A36}">
      <dgm:prSet phldrT="[Texto]" custT="1"/>
      <dgm:spPr>
        <a:xfrm>
          <a:off x="3336237" y="3435509"/>
          <a:ext cx="1770757" cy="1180504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   </a:t>
          </a:r>
        </a:p>
        <a:p>
          <a:r>
            <a:rPr lang="es-ES" sz="2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OFFICER</a:t>
          </a:r>
          <a:endParaRPr lang="es-ES" sz="20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A5EFB0D7-0FBF-4109-8E4C-F56E1441F840}" type="parTrans" cxnId="{0E614FE6-9A23-4856-80B2-C9757D125B8B}">
      <dgm:prSet/>
      <dgm:spPr>
        <a:xfrm>
          <a:off x="4175895" y="2963307"/>
          <a:ext cx="91440" cy="47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01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/>
        </a:p>
      </dgm:t>
    </dgm:pt>
    <dgm:pt modelId="{37A1F33D-7659-440A-9ED7-67310FF2E78A}" type="sibTrans" cxnId="{0E614FE6-9A23-4856-80B2-C9757D125B8B}">
      <dgm:prSet/>
      <dgm:spPr/>
      <dgm:t>
        <a:bodyPr/>
        <a:lstStyle/>
        <a:p>
          <a:endParaRPr lang="es-ES"/>
        </a:p>
      </dgm:t>
    </dgm:pt>
    <dgm:pt modelId="{97096A78-4E18-4AA8-98B6-508DC4D3CADF}">
      <dgm:prSet phldrT="[Texto]" custT="1"/>
      <dgm:spPr>
        <a:xfrm>
          <a:off x="3336237" y="1782803"/>
          <a:ext cx="1770757" cy="1180504"/>
        </a:xfrm>
        <a:prstGeom prst="roundRect">
          <a:avLst>
            <a:gd name="adj" fmla="val 10000"/>
          </a:avLst>
        </a:prstGeom>
        <a:solidFill>
          <a:srgbClr val="A666E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Persones </a:t>
          </a:r>
          <a:r>
            <a:rPr lang="es-ES" sz="2000" b="1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Físiques</a:t>
          </a:r>
          <a:endParaRPr lang="es-ES" sz="2000" b="1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8277DC5B-7470-4A40-972A-1A370996F3ED}" type="parTrans" cxnId="{C798C9F4-5594-4849-8631-C7C336046AF5}">
      <dgm:prSet/>
      <dgm:spPr>
        <a:xfrm>
          <a:off x="4221615" y="1310601"/>
          <a:ext cx="1150992" cy="472201"/>
        </a:xfrm>
        <a:custGeom>
          <a:avLst/>
          <a:gdLst/>
          <a:ahLst/>
          <a:cxnLst/>
          <a:rect l="0" t="0" r="0" b="0"/>
          <a:pathLst>
            <a:path>
              <a:moveTo>
                <a:pt x="1150992" y="0"/>
              </a:moveTo>
              <a:lnTo>
                <a:pt x="1150992" y="236100"/>
              </a:lnTo>
              <a:lnTo>
                <a:pt x="0" y="236100"/>
              </a:lnTo>
              <a:lnTo>
                <a:pt x="0" y="472201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/>
        </a:p>
      </dgm:t>
    </dgm:pt>
    <dgm:pt modelId="{4B824DB6-8108-45D3-AF77-13FDE568C838}" type="sibTrans" cxnId="{C798C9F4-5594-4849-8631-C7C336046AF5}">
      <dgm:prSet/>
      <dgm:spPr/>
      <dgm:t>
        <a:bodyPr/>
        <a:lstStyle/>
        <a:p>
          <a:endParaRPr lang="es-ES"/>
        </a:p>
      </dgm:t>
    </dgm:pt>
    <dgm:pt modelId="{238EE6D8-E1FF-439D-A7DC-E19C3C5C81BA}">
      <dgm:prSet phldrT="[Texto]" custT="1"/>
      <dgm:spPr>
        <a:xfrm>
          <a:off x="3336237" y="5088216"/>
          <a:ext cx="1770757" cy="1226839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16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r>
            <a:rPr lang="es-ES" sz="18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Responsable de </a:t>
          </a:r>
          <a:r>
            <a:rPr lang="es-ES" sz="18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Cumplimient</a:t>
          </a:r>
          <a:endParaRPr lang="es-ES" sz="18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r>
            <a:rPr lang="es-ES" sz="18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</a:t>
          </a:r>
          <a:r>
            <a:rPr lang="es-ES" sz="18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Intern</a:t>
          </a:r>
          <a:endParaRPr lang="es-ES" sz="18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r>
            <a:rPr lang="es-ES" sz="18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</a:t>
          </a:r>
          <a:r>
            <a:rPr lang="es-ES" sz="18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Extern</a:t>
          </a:r>
          <a:endParaRPr lang="es-ES" sz="18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endParaRPr lang="es-ES" sz="16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5B766CCD-A3F6-4C90-B84D-DC516D637B08}" type="parTrans" cxnId="{A8200383-33C7-4F50-A28D-9A48943160C8}">
      <dgm:prSet/>
      <dgm:spPr>
        <a:xfrm>
          <a:off x="4175895" y="4616014"/>
          <a:ext cx="91440" cy="47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01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/>
        </a:p>
      </dgm:t>
    </dgm:pt>
    <dgm:pt modelId="{9B65CF70-74FC-4388-B942-E9DD9313BD23}" type="sibTrans" cxnId="{A8200383-33C7-4F50-A28D-9A48943160C8}">
      <dgm:prSet/>
      <dgm:spPr/>
      <dgm:t>
        <a:bodyPr/>
        <a:lstStyle/>
        <a:p>
          <a:endParaRPr lang="es-ES"/>
        </a:p>
      </dgm:t>
    </dgm:pt>
    <dgm:pt modelId="{F24BB8F3-8F38-41DA-B303-C92F9B9D6E52}">
      <dgm:prSet phldrT="[Texto]" custT="1"/>
      <dgm:spPr>
        <a:xfrm>
          <a:off x="5638221" y="3435509"/>
          <a:ext cx="1770757" cy="1180504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</a:t>
          </a:r>
        </a:p>
        <a:p>
          <a:r>
            <a:rPr lang="es-ES" sz="2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EMPRESA</a:t>
          </a:r>
          <a:endParaRPr lang="es-ES" sz="20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A511A49C-7DB1-438D-990E-B58B0A21195B}" type="parTrans" cxnId="{24B5B2A2-14D1-48A6-8EA6-902746600CE7}">
      <dgm:prSet/>
      <dgm:spPr>
        <a:xfrm>
          <a:off x="6477880" y="2963307"/>
          <a:ext cx="91440" cy="47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01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/>
        </a:p>
      </dgm:t>
    </dgm:pt>
    <dgm:pt modelId="{3CED41DA-9695-42B9-A1E8-9FB73A8E3CD5}" type="sibTrans" cxnId="{24B5B2A2-14D1-48A6-8EA6-902746600CE7}">
      <dgm:prSet/>
      <dgm:spPr/>
      <dgm:t>
        <a:bodyPr/>
        <a:lstStyle/>
        <a:p>
          <a:endParaRPr lang="es-ES"/>
        </a:p>
      </dgm:t>
    </dgm:pt>
    <dgm:pt modelId="{80E8184E-F070-4848-BA91-372D024F1C9B}">
      <dgm:prSet phldrT="[Texto]" custT="1"/>
      <dgm:spPr>
        <a:xfrm>
          <a:off x="5638221" y="5064488"/>
          <a:ext cx="1770757" cy="1241442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Penal</a:t>
          </a:r>
        </a:p>
        <a:p>
          <a:r>
            <a:rPr lang="es-ES" sz="2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Legal</a:t>
          </a:r>
        </a:p>
        <a:p>
          <a:r>
            <a:rPr lang="es-ES" sz="2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</a:t>
          </a:r>
          <a:r>
            <a:rPr lang="es-ES" sz="2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Gestió</a:t>
          </a:r>
          <a:endParaRPr lang="es-ES" sz="20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D2497522-F479-4E92-8ED8-55FABA0881AE}" type="parTrans" cxnId="{81935AB8-650E-4893-973C-EED8BEA13401}">
      <dgm:prSet/>
      <dgm:spPr>
        <a:xfrm>
          <a:off x="6477880" y="4616014"/>
          <a:ext cx="91440" cy="448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473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/>
        </a:p>
      </dgm:t>
    </dgm:pt>
    <dgm:pt modelId="{2EBE858A-6070-4685-A0A0-C4ED95308339}" type="sibTrans" cxnId="{81935AB8-650E-4893-973C-EED8BEA13401}">
      <dgm:prSet/>
      <dgm:spPr/>
      <dgm:t>
        <a:bodyPr/>
        <a:lstStyle/>
        <a:p>
          <a:endParaRPr lang="es-ES"/>
        </a:p>
      </dgm:t>
    </dgm:pt>
    <dgm:pt modelId="{4C5B95B8-9146-46E4-A98D-9CF8F93E9290}">
      <dgm:prSet phldrT="[Texto]" custT="1"/>
      <dgm:spPr>
        <a:xfrm>
          <a:off x="0" y="4905356"/>
          <a:ext cx="8394700" cy="1520187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Activitat</a:t>
          </a:r>
          <a:endParaRPr lang="es-E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D0216FB7-94A6-4A53-AED7-5E127FB1114C}" type="sibTrans" cxnId="{C2D39CB3-CA92-4BD6-939F-BE781CC5266D}">
      <dgm:prSet/>
      <dgm:spPr/>
      <dgm:t>
        <a:bodyPr/>
        <a:lstStyle/>
        <a:p>
          <a:endParaRPr lang="es-ES"/>
        </a:p>
      </dgm:t>
    </dgm:pt>
    <dgm:pt modelId="{F02D3DFB-2922-4636-9786-59777BBFB874}" type="parTrans" cxnId="{C2D39CB3-CA92-4BD6-939F-BE781CC5266D}">
      <dgm:prSet/>
      <dgm:spPr/>
      <dgm:t>
        <a:bodyPr/>
        <a:lstStyle/>
        <a:p>
          <a:endParaRPr lang="es-ES"/>
        </a:p>
      </dgm:t>
    </dgm:pt>
    <dgm:pt modelId="{76A7F593-FAA3-46D0-A2A7-D85EE1C9DDD4}">
      <dgm:prSet phldrT="[Texto]" custT="1"/>
      <dgm:spPr>
        <a:xfrm>
          <a:off x="0" y="3317459"/>
          <a:ext cx="8394700" cy="1416605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Certificacions</a:t>
          </a:r>
          <a:endParaRPr lang="es-E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79CD4037-5910-40BC-9659-910DEB68B0B7}" type="sibTrans" cxnId="{DA9D517B-C309-4798-A6F3-6149E70ED663}">
      <dgm:prSet/>
      <dgm:spPr/>
      <dgm:t>
        <a:bodyPr/>
        <a:lstStyle/>
        <a:p>
          <a:endParaRPr lang="es-ES"/>
        </a:p>
      </dgm:t>
    </dgm:pt>
    <dgm:pt modelId="{E4B310E0-E3CB-44D0-9751-62812E0E9911}" type="parTrans" cxnId="{DA9D517B-C309-4798-A6F3-6149E70ED663}">
      <dgm:prSet/>
      <dgm:spPr/>
      <dgm:t>
        <a:bodyPr/>
        <a:lstStyle/>
        <a:p>
          <a:endParaRPr lang="es-ES"/>
        </a:p>
      </dgm:t>
    </dgm:pt>
    <dgm:pt modelId="{2D6884B1-DC8B-456E-B069-C2AAAF0F3AF6}">
      <dgm:prSet phldrT="[Texto]" custT="1"/>
      <dgm:spPr>
        <a:xfrm>
          <a:off x="0" y="1655771"/>
          <a:ext cx="8394700" cy="1416605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8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Adreçat</a:t>
          </a:r>
          <a:endParaRPr lang="es-E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DF73C78E-5935-4AAC-84E9-45CED5EA57B7}" type="sibTrans" cxnId="{A4BEB5CB-0D37-4134-A30D-2883B96C07CA}">
      <dgm:prSet/>
      <dgm:spPr/>
      <dgm:t>
        <a:bodyPr/>
        <a:lstStyle/>
        <a:p>
          <a:endParaRPr lang="es-ES"/>
        </a:p>
      </dgm:t>
    </dgm:pt>
    <dgm:pt modelId="{0BDF6543-305D-425C-B956-A24026A427B3}" type="parTrans" cxnId="{A4BEB5CB-0D37-4134-A30D-2883B96C07CA}">
      <dgm:prSet/>
      <dgm:spPr/>
      <dgm:t>
        <a:bodyPr/>
        <a:lstStyle/>
        <a:p>
          <a:endParaRPr lang="es-ES"/>
        </a:p>
      </dgm:t>
    </dgm:pt>
    <dgm:pt modelId="{B8872ACF-6906-4431-A85B-7E89D8D964A7}">
      <dgm:prSet phldrT="[Texto]" custT="1"/>
      <dgm:spPr>
        <a:xfrm>
          <a:off x="0" y="0"/>
          <a:ext cx="8394700" cy="1416605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Norma Aplicable</a:t>
          </a:r>
          <a:endParaRPr lang="es-E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9733EB60-A795-4D09-8F40-F470195C5F59}" type="sibTrans" cxnId="{B0FAC2C9-3591-43D2-BE05-28DF34C69219}">
      <dgm:prSet/>
      <dgm:spPr/>
      <dgm:t>
        <a:bodyPr/>
        <a:lstStyle/>
        <a:p>
          <a:endParaRPr lang="es-ES"/>
        </a:p>
      </dgm:t>
    </dgm:pt>
    <dgm:pt modelId="{DAA2A4B2-301E-4938-8C15-E6C9634EFE73}" type="parTrans" cxnId="{B0FAC2C9-3591-43D2-BE05-28DF34C69219}">
      <dgm:prSet/>
      <dgm:spPr/>
      <dgm:t>
        <a:bodyPr/>
        <a:lstStyle/>
        <a:p>
          <a:endParaRPr lang="es-ES"/>
        </a:p>
      </dgm:t>
    </dgm:pt>
    <dgm:pt modelId="{FC674F10-AFD1-42DE-BBCF-D64B88267637}" type="pres">
      <dgm:prSet presAssocID="{96902FA7-E408-45D0-A233-5EA421569AC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49EDA9-1FC3-4BC3-A41A-C2BF520BB20D}" type="pres">
      <dgm:prSet presAssocID="{96902FA7-E408-45D0-A233-5EA421569ACB}" presName="hierFlow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72A6932-21F3-486B-A7C7-C379D252F4FB}" type="pres">
      <dgm:prSet presAssocID="{96902FA7-E408-45D0-A233-5EA421569ACB}" presName="firstBuf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9BCFDF3-1F1C-4A3A-A5C3-D8B5C4A58932}" type="pres">
      <dgm:prSet presAssocID="{96902FA7-E408-45D0-A233-5EA421569ACB}" presName="hierChild1" presStyleCnt="0">
        <dgm:presLayoutVars>
          <dgm:chPref val="1"/>
          <dgm:animOne val="branch"/>
          <dgm:animLvl val="lvl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2F1A466-8B86-4CA4-BB33-BF25AC06AFB3}" type="pres">
      <dgm:prSet presAssocID="{AA289604-CAD7-42E3-B124-D22EF1BE8EF8}" presName="Name1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525A17A-8DE1-4C5C-A3FA-F4371343DDCB}" type="pres">
      <dgm:prSet presAssocID="{AA289604-CAD7-42E3-B124-D22EF1BE8EF8}" presName="level1Shape" presStyleLbl="node0" presStyleIdx="0" presStyleCnt="1" custScaleX="3221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9B5F6-73E1-4892-94EF-20F49FD2BD82}" type="pres">
      <dgm:prSet presAssocID="{AA289604-CAD7-42E3-B124-D22EF1BE8EF8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84922D2-53FA-4266-B168-FF6091A233C8}" type="pres">
      <dgm:prSet presAssocID="{8277DC5B-7470-4A40-972A-1A370996F3ED}" presName="Name19" presStyleLbl="parChTrans1D2" presStyleIdx="0" presStyleCnt="2"/>
      <dgm:spPr/>
      <dgm:t>
        <a:bodyPr/>
        <a:lstStyle/>
        <a:p>
          <a:endParaRPr lang="es-ES"/>
        </a:p>
      </dgm:t>
    </dgm:pt>
    <dgm:pt modelId="{1E876752-1553-4E29-B962-D58017D18304}" type="pres">
      <dgm:prSet presAssocID="{97096A78-4E18-4AA8-98B6-508DC4D3CADF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BB57F6F-D30F-4DB3-81B2-A02B43125A7D}" type="pres">
      <dgm:prSet presAssocID="{97096A78-4E18-4AA8-98B6-508DC4D3CADF}" presName="level2Shape" presStyleLbl="node2" presStyleIdx="0" presStyleCnt="2"/>
      <dgm:spPr/>
      <dgm:t>
        <a:bodyPr/>
        <a:lstStyle/>
        <a:p>
          <a:endParaRPr lang="es-ES"/>
        </a:p>
      </dgm:t>
    </dgm:pt>
    <dgm:pt modelId="{689E3F42-73DC-4FE8-ABD8-2B1489020C57}" type="pres">
      <dgm:prSet presAssocID="{97096A78-4E18-4AA8-98B6-508DC4D3CADF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E5B27CD-2338-47A9-AB8C-8D3974E2E698}" type="pres">
      <dgm:prSet presAssocID="{A5EFB0D7-0FBF-4109-8E4C-F56E1441F840}" presName="Name19" presStyleLbl="parChTrans1D3" presStyleIdx="0" presStyleCnt="2"/>
      <dgm:spPr/>
      <dgm:t>
        <a:bodyPr/>
        <a:lstStyle/>
        <a:p>
          <a:endParaRPr lang="es-ES"/>
        </a:p>
      </dgm:t>
    </dgm:pt>
    <dgm:pt modelId="{2ED403D9-6682-4CB1-8961-98A12D87A18E}" type="pres">
      <dgm:prSet presAssocID="{9C75471C-866D-4B62-ABF0-B166080D4A36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1FB284A-33B1-44C0-A2A0-9CA5DFCF250C}" type="pres">
      <dgm:prSet presAssocID="{9C75471C-866D-4B62-ABF0-B166080D4A36}" presName="level2Shape" presStyleLbl="node3" presStyleIdx="0" presStyleCnt="2"/>
      <dgm:spPr/>
      <dgm:t>
        <a:bodyPr/>
        <a:lstStyle/>
        <a:p>
          <a:endParaRPr lang="es-ES"/>
        </a:p>
      </dgm:t>
    </dgm:pt>
    <dgm:pt modelId="{82A49764-8DD3-44C3-A45E-49D82F2217DE}" type="pres">
      <dgm:prSet presAssocID="{9C75471C-866D-4B62-ABF0-B166080D4A36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7FCAAF5-B6F4-4898-98F2-FC3A9230082A}" type="pres">
      <dgm:prSet presAssocID="{5B766CCD-A3F6-4C90-B84D-DC516D637B08}" presName="Name19" presStyleLbl="parChTrans1D4" presStyleIdx="0" presStyleCnt="2"/>
      <dgm:spPr/>
      <dgm:t>
        <a:bodyPr/>
        <a:lstStyle/>
        <a:p>
          <a:endParaRPr lang="es-ES"/>
        </a:p>
      </dgm:t>
    </dgm:pt>
    <dgm:pt modelId="{58E1449F-4898-4291-B491-8F92332F510C}" type="pres">
      <dgm:prSet presAssocID="{238EE6D8-E1FF-439D-A7DC-E19C3C5C81BA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159F386-E648-4064-8A72-BF6E92124C8D}" type="pres">
      <dgm:prSet presAssocID="{238EE6D8-E1FF-439D-A7DC-E19C3C5C81BA}" presName="level2Shape" presStyleLbl="node4" presStyleIdx="0" presStyleCnt="2" custScaleY="103925"/>
      <dgm:spPr/>
      <dgm:t>
        <a:bodyPr/>
        <a:lstStyle/>
        <a:p>
          <a:endParaRPr lang="es-ES"/>
        </a:p>
      </dgm:t>
    </dgm:pt>
    <dgm:pt modelId="{E9CD3956-7223-4295-8A85-DE87C552CD5E}" type="pres">
      <dgm:prSet presAssocID="{238EE6D8-E1FF-439D-A7DC-E19C3C5C81BA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84B298A-D8BF-4074-B2CB-EE6BB4492B29}" type="pres">
      <dgm:prSet presAssocID="{135A48EF-5291-4237-AD1A-992FF671E799}" presName="Name19" presStyleLbl="parChTrans1D2" presStyleIdx="1" presStyleCnt="2"/>
      <dgm:spPr/>
      <dgm:t>
        <a:bodyPr/>
        <a:lstStyle/>
        <a:p>
          <a:endParaRPr lang="es-ES"/>
        </a:p>
      </dgm:t>
    </dgm:pt>
    <dgm:pt modelId="{964F03CC-BC43-49E3-8E9D-8C0CA261B027}" type="pres">
      <dgm:prSet presAssocID="{62D039CD-445E-4A12-B4CD-785E9E7FD07E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90710F8-6703-4535-B74B-DC0B728813E0}" type="pres">
      <dgm:prSet presAssocID="{62D039CD-445E-4A12-B4CD-785E9E7FD07E}" presName="level2Shape" presStyleLbl="node2" presStyleIdx="1" presStyleCnt="2"/>
      <dgm:spPr/>
      <dgm:t>
        <a:bodyPr/>
        <a:lstStyle/>
        <a:p>
          <a:endParaRPr lang="es-ES"/>
        </a:p>
      </dgm:t>
    </dgm:pt>
    <dgm:pt modelId="{81C48371-C3F0-4A41-B21A-17424F15501F}" type="pres">
      <dgm:prSet presAssocID="{62D039CD-445E-4A12-B4CD-785E9E7FD07E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B5143F7-E5F5-4B22-B000-B65DC4A65A86}" type="pres">
      <dgm:prSet presAssocID="{A511A49C-7DB1-438D-990E-B58B0A21195B}" presName="Name19" presStyleLbl="parChTrans1D3" presStyleIdx="1" presStyleCnt="2"/>
      <dgm:spPr/>
      <dgm:t>
        <a:bodyPr/>
        <a:lstStyle/>
        <a:p>
          <a:endParaRPr lang="es-ES"/>
        </a:p>
      </dgm:t>
    </dgm:pt>
    <dgm:pt modelId="{EE484166-09E1-4067-8FDC-FCD1821B9FC6}" type="pres">
      <dgm:prSet presAssocID="{F24BB8F3-8F38-41DA-B303-C92F9B9D6E52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8C028EE-2E2E-4D5C-9297-25D2DE270084}" type="pres">
      <dgm:prSet presAssocID="{F24BB8F3-8F38-41DA-B303-C92F9B9D6E52}" presName="level2Shape" presStyleLbl="node3" presStyleIdx="1" presStyleCnt="2"/>
      <dgm:spPr/>
      <dgm:t>
        <a:bodyPr/>
        <a:lstStyle/>
        <a:p>
          <a:endParaRPr lang="es-ES"/>
        </a:p>
      </dgm:t>
    </dgm:pt>
    <dgm:pt modelId="{0787F199-F137-4FFE-950E-D1C09E7E6AE2}" type="pres">
      <dgm:prSet presAssocID="{F24BB8F3-8F38-41DA-B303-C92F9B9D6E52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879F9ED-EB65-4C7A-B735-D0A981BD469E}" type="pres">
      <dgm:prSet presAssocID="{D2497522-F479-4E92-8ED8-55FABA0881AE}" presName="Name19" presStyleLbl="parChTrans1D4" presStyleIdx="1" presStyleCnt="2"/>
      <dgm:spPr/>
      <dgm:t>
        <a:bodyPr/>
        <a:lstStyle/>
        <a:p>
          <a:endParaRPr lang="es-ES"/>
        </a:p>
      </dgm:t>
    </dgm:pt>
    <dgm:pt modelId="{2CB5DEB8-B3CB-43DE-80BB-2700929D5BD2}" type="pres">
      <dgm:prSet presAssocID="{80E8184E-F070-4848-BA91-372D024F1C9B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6DF2D57-5ACC-47DF-B345-E4DA58211169}" type="pres">
      <dgm:prSet presAssocID="{80E8184E-F070-4848-BA91-372D024F1C9B}" presName="level2Shape" presStyleLbl="node4" presStyleIdx="1" presStyleCnt="2" custScaleY="105162" custLinFactNeighborY="-2010"/>
      <dgm:spPr/>
      <dgm:t>
        <a:bodyPr/>
        <a:lstStyle/>
        <a:p>
          <a:endParaRPr lang="es-ES"/>
        </a:p>
      </dgm:t>
    </dgm:pt>
    <dgm:pt modelId="{D5794CA6-4FB1-4407-9D8E-AAC428413F2E}" type="pres">
      <dgm:prSet presAssocID="{80E8184E-F070-4848-BA91-372D024F1C9B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15B5D5A-02FB-4E2B-93A3-9B8C1632805C}" type="pres">
      <dgm:prSet presAssocID="{96902FA7-E408-45D0-A233-5EA421569ACB}" presName="bgShapesFlow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DA09521-FA1D-437C-9330-423397F1D2D0}" type="pres">
      <dgm:prSet presAssocID="{B8872ACF-6906-4431-A85B-7E89D8D964A7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7DD0035-8FB8-44EC-80A6-BEB33FCE1442}" type="pres">
      <dgm:prSet presAssocID="{B8872ACF-6906-4431-A85B-7E89D8D964A7}" presName="bgRect" presStyleLbl="bgShp" presStyleIdx="0" presStyleCnt="4" custLinFactNeighborY="-1898"/>
      <dgm:spPr/>
      <dgm:t>
        <a:bodyPr/>
        <a:lstStyle/>
        <a:p>
          <a:endParaRPr lang="es-ES"/>
        </a:p>
      </dgm:t>
    </dgm:pt>
    <dgm:pt modelId="{F9636135-697C-4042-9197-64D71ABB6FF5}" type="pres">
      <dgm:prSet presAssocID="{B8872ACF-6906-4431-A85B-7E89D8D964A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FE613-81DC-4B4B-88C4-CB8DEF16AA8F}" type="pres">
      <dgm:prSet presAssocID="{B8872ACF-6906-4431-A85B-7E89D8D964A7}" presName="sp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0D0F6D7-6EF6-4B84-BFA9-81C8282F667C}" type="pres">
      <dgm:prSet presAssocID="{B8872ACF-6906-4431-A85B-7E89D8D964A7}" presName="v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728C5DA-666A-4A28-B31E-40E85CB5D74B}" type="pres">
      <dgm:prSet presAssocID="{2D6884B1-DC8B-456E-B069-C2AAAF0F3AF6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0880F1D-8086-4737-BC44-77D23C6506C8}" type="pres">
      <dgm:prSet presAssocID="{2D6884B1-DC8B-456E-B069-C2AAAF0F3AF6}" presName="bgRect" presStyleLbl="bgShp" presStyleIdx="1" presStyleCnt="4" custLinFactNeighborX="613" custLinFactNeighborY="-634"/>
      <dgm:spPr/>
      <dgm:t>
        <a:bodyPr/>
        <a:lstStyle/>
        <a:p>
          <a:endParaRPr lang="es-ES"/>
        </a:p>
      </dgm:t>
    </dgm:pt>
    <dgm:pt modelId="{A5959DB9-CC20-482A-B27F-59951BEE9604}" type="pres">
      <dgm:prSet presAssocID="{2D6884B1-DC8B-456E-B069-C2AAAF0F3AF6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2AC123-1D5A-419F-BBD5-41386B393E01}" type="pres">
      <dgm:prSet presAssocID="{2D6884B1-DC8B-456E-B069-C2AAAF0F3AF6}" presName="sp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0969198-1FC4-4146-A6C9-C0E61E9F9039}" type="pres">
      <dgm:prSet presAssocID="{2D6884B1-DC8B-456E-B069-C2AAAF0F3AF6}" presName="v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759B85D-B29B-4BE0-848E-454F6DC4E903}" type="pres">
      <dgm:prSet presAssocID="{76A7F593-FAA3-46D0-A2A7-D85EE1C9DDD4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A340F3B-6D09-45B8-9048-B82ED630FEF6}" type="pres">
      <dgm:prSet presAssocID="{76A7F593-FAA3-46D0-A2A7-D85EE1C9DDD4}" presName="bgRect" presStyleLbl="bgShp" presStyleIdx="2" presStyleCnt="4"/>
      <dgm:spPr/>
      <dgm:t>
        <a:bodyPr/>
        <a:lstStyle/>
        <a:p>
          <a:endParaRPr lang="es-ES"/>
        </a:p>
      </dgm:t>
    </dgm:pt>
    <dgm:pt modelId="{6398C412-DE57-47B4-B171-0DA416CA5281}" type="pres">
      <dgm:prSet presAssocID="{76A7F593-FAA3-46D0-A2A7-D85EE1C9DDD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021AC-3414-45A6-A4D0-C5805900D99D}" type="pres">
      <dgm:prSet presAssocID="{76A7F593-FAA3-46D0-A2A7-D85EE1C9DDD4}" presName="sp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E26523C-A5FA-41AB-93CE-A13FCF3046E3}" type="pres">
      <dgm:prSet presAssocID="{76A7F593-FAA3-46D0-A2A7-D85EE1C9DDD4}" presName="v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C454DBF-67D1-46C5-9940-62D9C4018865}" type="pres">
      <dgm:prSet presAssocID="{4C5B95B8-9146-46E4-A98D-9CF8F93E9290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0C3D012-1484-405B-BEEE-20420AD2107C}" type="pres">
      <dgm:prSet presAssocID="{4C5B95B8-9146-46E4-A98D-9CF8F93E9290}" presName="bgRect" presStyleLbl="bgShp" presStyleIdx="3" presStyleCnt="4" custScaleY="107312" custLinFactNeighborX="613" custLinFactNeighborY="-4575"/>
      <dgm:spPr/>
      <dgm:t>
        <a:bodyPr/>
        <a:lstStyle/>
        <a:p>
          <a:endParaRPr lang="es-ES"/>
        </a:p>
      </dgm:t>
    </dgm:pt>
    <dgm:pt modelId="{665CB2BF-3F4C-4BE7-AC96-4EAF54DF7958}" type="pres">
      <dgm:prSet presAssocID="{4C5B95B8-9146-46E4-A98D-9CF8F93E9290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634F44-5C9D-462E-A91E-F17CE2B5D55B}" type="presOf" srcId="{76A7F593-FAA3-46D0-A2A7-D85EE1C9DDD4}" destId="{6398C412-DE57-47B4-B171-0DA416CA5281}" srcOrd="1" destOrd="0" presId="urn:microsoft.com/office/officeart/2005/8/layout/hierarchy6"/>
    <dgm:cxn modelId="{8ED8D1AE-35DF-47B0-8F1E-476826AF3DFB}" type="presOf" srcId="{80E8184E-F070-4848-BA91-372D024F1C9B}" destId="{C6DF2D57-5ACC-47DF-B345-E4DA58211169}" srcOrd="0" destOrd="0" presId="urn:microsoft.com/office/officeart/2005/8/layout/hierarchy6"/>
    <dgm:cxn modelId="{A8200383-33C7-4F50-A28D-9A48943160C8}" srcId="{9C75471C-866D-4B62-ABF0-B166080D4A36}" destId="{238EE6D8-E1FF-439D-A7DC-E19C3C5C81BA}" srcOrd="0" destOrd="0" parTransId="{5B766CCD-A3F6-4C90-B84D-DC516D637B08}" sibTransId="{9B65CF70-74FC-4388-B942-E9DD9313BD23}"/>
    <dgm:cxn modelId="{E9C6274A-B145-49E0-8E9C-83617267FFD1}" type="presOf" srcId="{8277DC5B-7470-4A40-972A-1A370996F3ED}" destId="{184922D2-53FA-4266-B168-FF6091A233C8}" srcOrd="0" destOrd="0" presId="urn:microsoft.com/office/officeart/2005/8/layout/hierarchy6"/>
    <dgm:cxn modelId="{0E614FE6-9A23-4856-80B2-C9757D125B8B}" srcId="{97096A78-4E18-4AA8-98B6-508DC4D3CADF}" destId="{9C75471C-866D-4B62-ABF0-B166080D4A36}" srcOrd="0" destOrd="0" parTransId="{A5EFB0D7-0FBF-4109-8E4C-F56E1441F840}" sibTransId="{37A1F33D-7659-440A-9ED7-67310FF2E78A}"/>
    <dgm:cxn modelId="{7298872A-EEC9-4931-A170-21AD46A17B7A}" type="presOf" srcId="{135A48EF-5291-4237-AD1A-992FF671E799}" destId="{584B298A-D8BF-4074-B2CB-EE6BB4492B29}" srcOrd="0" destOrd="0" presId="urn:microsoft.com/office/officeart/2005/8/layout/hierarchy6"/>
    <dgm:cxn modelId="{24B5B2A2-14D1-48A6-8EA6-902746600CE7}" srcId="{62D039CD-445E-4A12-B4CD-785E9E7FD07E}" destId="{F24BB8F3-8F38-41DA-B303-C92F9B9D6E52}" srcOrd="0" destOrd="0" parTransId="{A511A49C-7DB1-438D-990E-B58B0A21195B}" sibTransId="{3CED41DA-9695-42B9-A1E8-9FB73A8E3CD5}"/>
    <dgm:cxn modelId="{C52C0C73-2209-4814-AA4D-6D409A3EEB29}" type="presOf" srcId="{D2497522-F479-4E92-8ED8-55FABA0881AE}" destId="{D879F9ED-EB65-4C7A-B735-D0A981BD469E}" srcOrd="0" destOrd="0" presId="urn:microsoft.com/office/officeart/2005/8/layout/hierarchy6"/>
    <dgm:cxn modelId="{C2D39CB3-CA92-4BD6-939F-BE781CC5266D}" srcId="{96902FA7-E408-45D0-A233-5EA421569ACB}" destId="{4C5B95B8-9146-46E4-A98D-9CF8F93E9290}" srcOrd="4" destOrd="0" parTransId="{F02D3DFB-2922-4636-9786-59777BBFB874}" sibTransId="{D0216FB7-94A6-4A53-AED7-5E127FB1114C}"/>
    <dgm:cxn modelId="{B96EBCCD-D860-46D0-8610-3EC339494B83}" type="presOf" srcId="{B8872ACF-6906-4431-A85B-7E89D8D964A7}" destId="{C7DD0035-8FB8-44EC-80A6-BEB33FCE1442}" srcOrd="0" destOrd="0" presId="urn:microsoft.com/office/officeart/2005/8/layout/hierarchy6"/>
    <dgm:cxn modelId="{6EFB1415-42C6-4D8D-A375-D5E8854240C9}" type="presOf" srcId="{76A7F593-FAA3-46D0-A2A7-D85EE1C9DDD4}" destId="{9A340F3B-6D09-45B8-9048-B82ED630FEF6}" srcOrd="0" destOrd="0" presId="urn:microsoft.com/office/officeart/2005/8/layout/hierarchy6"/>
    <dgm:cxn modelId="{325111B9-29A8-4B5F-B7D1-3C9A20D44F89}" type="presOf" srcId="{A511A49C-7DB1-438D-990E-B58B0A21195B}" destId="{8B5143F7-E5F5-4B22-B000-B65DC4A65A86}" srcOrd="0" destOrd="0" presId="urn:microsoft.com/office/officeart/2005/8/layout/hierarchy6"/>
    <dgm:cxn modelId="{113EACB7-BC66-4C53-82CE-FAEB0A9D4022}" type="presOf" srcId="{AA289604-CAD7-42E3-B124-D22EF1BE8EF8}" destId="{B525A17A-8DE1-4C5C-A3FA-F4371343DDCB}" srcOrd="0" destOrd="0" presId="urn:microsoft.com/office/officeart/2005/8/layout/hierarchy6"/>
    <dgm:cxn modelId="{F9B236F4-D9D6-4009-91CB-4EC70209E700}" type="presOf" srcId="{4C5B95B8-9146-46E4-A98D-9CF8F93E9290}" destId="{665CB2BF-3F4C-4BE7-AC96-4EAF54DF7958}" srcOrd="1" destOrd="0" presId="urn:microsoft.com/office/officeart/2005/8/layout/hierarchy6"/>
    <dgm:cxn modelId="{3446FC06-4CA3-4F2F-B83E-4C65EE9361B1}" srcId="{AA289604-CAD7-42E3-B124-D22EF1BE8EF8}" destId="{62D039CD-445E-4A12-B4CD-785E9E7FD07E}" srcOrd="1" destOrd="0" parTransId="{135A48EF-5291-4237-AD1A-992FF671E799}" sibTransId="{FDD2B219-4044-48BD-A0EE-6177AA1CF237}"/>
    <dgm:cxn modelId="{F1791373-2EE3-42A5-83E0-C78DA95AA9C4}" type="presOf" srcId="{2D6884B1-DC8B-456E-B069-C2AAAF0F3AF6}" destId="{A0880F1D-8086-4737-BC44-77D23C6506C8}" srcOrd="0" destOrd="0" presId="urn:microsoft.com/office/officeart/2005/8/layout/hierarchy6"/>
    <dgm:cxn modelId="{3A277FC8-2C2B-4893-B543-2784B124658D}" type="presOf" srcId="{A5EFB0D7-0FBF-4109-8E4C-F56E1441F840}" destId="{4E5B27CD-2338-47A9-AB8C-8D3974E2E698}" srcOrd="0" destOrd="0" presId="urn:microsoft.com/office/officeart/2005/8/layout/hierarchy6"/>
    <dgm:cxn modelId="{81935AB8-650E-4893-973C-EED8BEA13401}" srcId="{F24BB8F3-8F38-41DA-B303-C92F9B9D6E52}" destId="{80E8184E-F070-4848-BA91-372D024F1C9B}" srcOrd="0" destOrd="0" parTransId="{D2497522-F479-4E92-8ED8-55FABA0881AE}" sibTransId="{2EBE858A-6070-4685-A0A0-C4ED95308339}"/>
    <dgm:cxn modelId="{EE00355D-76F3-48C3-9EB2-B8D92B1FA7E5}" type="presOf" srcId="{5B766CCD-A3F6-4C90-B84D-DC516D637B08}" destId="{D7FCAAF5-B6F4-4898-98F2-FC3A9230082A}" srcOrd="0" destOrd="0" presId="urn:microsoft.com/office/officeart/2005/8/layout/hierarchy6"/>
    <dgm:cxn modelId="{715B9170-6E15-499F-BD6F-ECB36D10A015}" type="presOf" srcId="{B8872ACF-6906-4431-A85B-7E89D8D964A7}" destId="{F9636135-697C-4042-9197-64D71ABB6FF5}" srcOrd="1" destOrd="0" presId="urn:microsoft.com/office/officeart/2005/8/layout/hierarchy6"/>
    <dgm:cxn modelId="{A4BEB5CB-0D37-4134-A30D-2883B96C07CA}" srcId="{96902FA7-E408-45D0-A233-5EA421569ACB}" destId="{2D6884B1-DC8B-456E-B069-C2AAAF0F3AF6}" srcOrd="2" destOrd="0" parTransId="{0BDF6543-305D-425C-B956-A24026A427B3}" sibTransId="{DF73C78E-5935-4AAC-84E9-45CED5EA57B7}"/>
    <dgm:cxn modelId="{C4740841-63B6-45EF-B016-0651790CE041}" type="presOf" srcId="{96902FA7-E408-45D0-A233-5EA421569ACB}" destId="{FC674F10-AFD1-42DE-BBCF-D64B88267637}" srcOrd="0" destOrd="0" presId="urn:microsoft.com/office/officeart/2005/8/layout/hierarchy6"/>
    <dgm:cxn modelId="{1A77DAB1-BC88-434E-B469-B6FF8D8082AF}" type="presOf" srcId="{2D6884B1-DC8B-456E-B069-C2AAAF0F3AF6}" destId="{A5959DB9-CC20-482A-B27F-59951BEE9604}" srcOrd="1" destOrd="0" presId="urn:microsoft.com/office/officeart/2005/8/layout/hierarchy6"/>
    <dgm:cxn modelId="{E6D2387C-1EBC-4971-B10C-5620BB426FB9}" type="presOf" srcId="{62D039CD-445E-4A12-B4CD-785E9E7FD07E}" destId="{390710F8-6703-4535-B74B-DC0B728813E0}" srcOrd="0" destOrd="0" presId="urn:microsoft.com/office/officeart/2005/8/layout/hierarchy6"/>
    <dgm:cxn modelId="{335F6932-4B28-4998-8296-90326EA4CD05}" type="presOf" srcId="{F24BB8F3-8F38-41DA-B303-C92F9B9D6E52}" destId="{58C028EE-2E2E-4D5C-9297-25D2DE270084}" srcOrd="0" destOrd="0" presId="urn:microsoft.com/office/officeart/2005/8/layout/hierarchy6"/>
    <dgm:cxn modelId="{1A4C31D3-8FD8-43DE-8751-44B581C79170}" type="presOf" srcId="{4C5B95B8-9146-46E4-A98D-9CF8F93E9290}" destId="{80C3D012-1484-405B-BEEE-20420AD2107C}" srcOrd="0" destOrd="0" presId="urn:microsoft.com/office/officeart/2005/8/layout/hierarchy6"/>
    <dgm:cxn modelId="{EDADED8A-7DF2-46A3-BF9F-4EB8851C18C0}" type="presOf" srcId="{238EE6D8-E1FF-439D-A7DC-E19C3C5C81BA}" destId="{8159F386-E648-4064-8A72-BF6E92124C8D}" srcOrd="0" destOrd="0" presId="urn:microsoft.com/office/officeart/2005/8/layout/hierarchy6"/>
    <dgm:cxn modelId="{1352BD6E-D7E7-4B75-84A9-DC79267F33CE}" type="presOf" srcId="{9C75471C-866D-4B62-ABF0-B166080D4A36}" destId="{01FB284A-33B1-44C0-A2A0-9CA5DFCF250C}" srcOrd="0" destOrd="0" presId="urn:microsoft.com/office/officeart/2005/8/layout/hierarchy6"/>
    <dgm:cxn modelId="{C798C9F4-5594-4849-8631-C7C336046AF5}" srcId="{AA289604-CAD7-42E3-B124-D22EF1BE8EF8}" destId="{97096A78-4E18-4AA8-98B6-508DC4D3CADF}" srcOrd="0" destOrd="0" parTransId="{8277DC5B-7470-4A40-972A-1A370996F3ED}" sibTransId="{4B824DB6-8108-45D3-AF77-13FDE568C838}"/>
    <dgm:cxn modelId="{DA9D517B-C309-4798-A6F3-6149E70ED663}" srcId="{96902FA7-E408-45D0-A233-5EA421569ACB}" destId="{76A7F593-FAA3-46D0-A2A7-D85EE1C9DDD4}" srcOrd="3" destOrd="0" parTransId="{E4B310E0-E3CB-44D0-9751-62812E0E9911}" sibTransId="{79CD4037-5910-40BC-9659-910DEB68B0B7}"/>
    <dgm:cxn modelId="{B0FAC2C9-3591-43D2-BE05-28DF34C69219}" srcId="{96902FA7-E408-45D0-A233-5EA421569ACB}" destId="{B8872ACF-6906-4431-A85B-7E89D8D964A7}" srcOrd="1" destOrd="0" parTransId="{DAA2A4B2-301E-4938-8C15-E6C9634EFE73}" sibTransId="{9733EB60-A795-4D09-8F40-F470195C5F59}"/>
    <dgm:cxn modelId="{73C305CE-1B08-426B-9050-1D8FF437E902}" srcId="{96902FA7-E408-45D0-A233-5EA421569ACB}" destId="{AA289604-CAD7-42E3-B124-D22EF1BE8EF8}" srcOrd="0" destOrd="0" parTransId="{7A4A9453-FCD4-4375-8208-6F01738F0169}" sibTransId="{196ABAE6-A185-4A0C-B6EC-971E42294837}"/>
    <dgm:cxn modelId="{163DEF9B-84A1-47AE-83A4-D97AD8B17D68}" type="presOf" srcId="{97096A78-4E18-4AA8-98B6-508DC4D3CADF}" destId="{EBB57F6F-D30F-4DB3-81B2-A02B43125A7D}" srcOrd="0" destOrd="0" presId="urn:microsoft.com/office/officeart/2005/8/layout/hierarchy6"/>
    <dgm:cxn modelId="{8421A944-8636-404C-A4D1-8954B03CF00D}" type="presParOf" srcId="{FC674F10-AFD1-42DE-BBCF-D64B88267637}" destId="{9B49EDA9-1FC3-4BC3-A41A-C2BF520BB20D}" srcOrd="0" destOrd="0" presId="urn:microsoft.com/office/officeart/2005/8/layout/hierarchy6"/>
    <dgm:cxn modelId="{D80186EE-76A3-4527-B55E-F9051BEC14E0}" type="presParOf" srcId="{9B49EDA9-1FC3-4BC3-A41A-C2BF520BB20D}" destId="{A72A6932-21F3-486B-A7C7-C379D252F4FB}" srcOrd="0" destOrd="0" presId="urn:microsoft.com/office/officeart/2005/8/layout/hierarchy6"/>
    <dgm:cxn modelId="{430748B2-0FB2-40DC-83F5-54DB60696F34}" type="presParOf" srcId="{9B49EDA9-1FC3-4BC3-A41A-C2BF520BB20D}" destId="{49BCFDF3-1F1C-4A3A-A5C3-D8B5C4A58932}" srcOrd="1" destOrd="0" presId="urn:microsoft.com/office/officeart/2005/8/layout/hierarchy6"/>
    <dgm:cxn modelId="{E6EB8819-9AAD-4C27-90A4-F7FB1A966540}" type="presParOf" srcId="{49BCFDF3-1F1C-4A3A-A5C3-D8B5C4A58932}" destId="{82F1A466-8B86-4CA4-BB33-BF25AC06AFB3}" srcOrd="0" destOrd="0" presId="urn:microsoft.com/office/officeart/2005/8/layout/hierarchy6"/>
    <dgm:cxn modelId="{D6586ECE-47E3-41DA-8F94-66B740B5D2DB}" type="presParOf" srcId="{82F1A466-8B86-4CA4-BB33-BF25AC06AFB3}" destId="{B525A17A-8DE1-4C5C-A3FA-F4371343DDCB}" srcOrd="0" destOrd="0" presId="urn:microsoft.com/office/officeart/2005/8/layout/hierarchy6"/>
    <dgm:cxn modelId="{0D62548F-638D-45D3-A6B1-80F0C0F1B01C}" type="presParOf" srcId="{82F1A466-8B86-4CA4-BB33-BF25AC06AFB3}" destId="{4C99B5F6-73E1-4892-94EF-20F49FD2BD82}" srcOrd="1" destOrd="0" presId="urn:microsoft.com/office/officeart/2005/8/layout/hierarchy6"/>
    <dgm:cxn modelId="{5393EA24-5E50-49DE-928F-B8153230035F}" type="presParOf" srcId="{4C99B5F6-73E1-4892-94EF-20F49FD2BD82}" destId="{184922D2-53FA-4266-B168-FF6091A233C8}" srcOrd="0" destOrd="0" presId="urn:microsoft.com/office/officeart/2005/8/layout/hierarchy6"/>
    <dgm:cxn modelId="{1C74FB33-27B3-466B-9C0E-D80003B520DE}" type="presParOf" srcId="{4C99B5F6-73E1-4892-94EF-20F49FD2BD82}" destId="{1E876752-1553-4E29-B962-D58017D18304}" srcOrd="1" destOrd="0" presId="urn:microsoft.com/office/officeart/2005/8/layout/hierarchy6"/>
    <dgm:cxn modelId="{13AA30CA-0AA6-4C8F-912B-37A7A3FB7561}" type="presParOf" srcId="{1E876752-1553-4E29-B962-D58017D18304}" destId="{EBB57F6F-D30F-4DB3-81B2-A02B43125A7D}" srcOrd="0" destOrd="0" presId="urn:microsoft.com/office/officeart/2005/8/layout/hierarchy6"/>
    <dgm:cxn modelId="{59354170-8143-403C-9D14-C18D6C7F8E0F}" type="presParOf" srcId="{1E876752-1553-4E29-B962-D58017D18304}" destId="{689E3F42-73DC-4FE8-ABD8-2B1489020C57}" srcOrd="1" destOrd="0" presId="urn:microsoft.com/office/officeart/2005/8/layout/hierarchy6"/>
    <dgm:cxn modelId="{EFB0587E-3CFE-40D8-8330-2E3998A9C420}" type="presParOf" srcId="{689E3F42-73DC-4FE8-ABD8-2B1489020C57}" destId="{4E5B27CD-2338-47A9-AB8C-8D3974E2E698}" srcOrd="0" destOrd="0" presId="urn:microsoft.com/office/officeart/2005/8/layout/hierarchy6"/>
    <dgm:cxn modelId="{7BB270FB-0CB2-4654-A15D-9AF652142888}" type="presParOf" srcId="{689E3F42-73DC-4FE8-ABD8-2B1489020C57}" destId="{2ED403D9-6682-4CB1-8961-98A12D87A18E}" srcOrd="1" destOrd="0" presId="urn:microsoft.com/office/officeart/2005/8/layout/hierarchy6"/>
    <dgm:cxn modelId="{1A5D5759-919B-4575-BD5F-38514634FDF3}" type="presParOf" srcId="{2ED403D9-6682-4CB1-8961-98A12D87A18E}" destId="{01FB284A-33B1-44C0-A2A0-9CA5DFCF250C}" srcOrd="0" destOrd="0" presId="urn:microsoft.com/office/officeart/2005/8/layout/hierarchy6"/>
    <dgm:cxn modelId="{3A851A88-950C-4559-8CBB-94C20D6F1B7A}" type="presParOf" srcId="{2ED403D9-6682-4CB1-8961-98A12D87A18E}" destId="{82A49764-8DD3-44C3-A45E-49D82F2217DE}" srcOrd="1" destOrd="0" presId="urn:microsoft.com/office/officeart/2005/8/layout/hierarchy6"/>
    <dgm:cxn modelId="{D7A97400-B4E0-4C36-ACB3-7EA78B1C295A}" type="presParOf" srcId="{82A49764-8DD3-44C3-A45E-49D82F2217DE}" destId="{D7FCAAF5-B6F4-4898-98F2-FC3A9230082A}" srcOrd="0" destOrd="0" presId="urn:microsoft.com/office/officeart/2005/8/layout/hierarchy6"/>
    <dgm:cxn modelId="{17314922-FDA0-4F79-A090-E71FDDCF1D26}" type="presParOf" srcId="{82A49764-8DD3-44C3-A45E-49D82F2217DE}" destId="{58E1449F-4898-4291-B491-8F92332F510C}" srcOrd="1" destOrd="0" presId="urn:microsoft.com/office/officeart/2005/8/layout/hierarchy6"/>
    <dgm:cxn modelId="{196317CB-6EA5-4972-8654-6D0CCDBAF5CB}" type="presParOf" srcId="{58E1449F-4898-4291-B491-8F92332F510C}" destId="{8159F386-E648-4064-8A72-BF6E92124C8D}" srcOrd="0" destOrd="0" presId="urn:microsoft.com/office/officeart/2005/8/layout/hierarchy6"/>
    <dgm:cxn modelId="{FE39769B-C02B-4D4F-94E8-33F3AEB3F813}" type="presParOf" srcId="{58E1449F-4898-4291-B491-8F92332F510C}" destId="{E9CD3956-7223-4295-8A85-DE87C552CD5E}" srcOrd="1" destOrd="0" presId="urn:microsoft.com/office/officeart/2005/8/layout/hierarchy6"/>
    <dgm:cxn modelId="{9129BEC4-0DCF-4152-99F1-C478B7887053}" type="presParOf" srcId="{4C99B5F6-73E1-4892-94EF-20F49FD2BD82}" destId="{584B298A-D8BF-4074-B2CB-EE6BB4492B29}" srcOrd="2" destOrd="0" presId="urn:microsoft.com/office/officeart/2005/8/layout/hierarchy6"/>
    <dgm:cxn modelId="{1FA5B3F8-CD79-43A0-A6B3-B14C94CE0035}" type="presParOf" srcId="{4C99B5F6-73E1-4892-94EF-20F49FD2BD82}" destId="{964F03CC-BC43-49E3-8E9D-8C0CA261B027}" srcOrd="3" destOrd="0" presId="urn:microsoft.com/office/officeart/2005/8/layout/hierarchy6"/>
    <dgm:cxn modelId="{3885FA71-3E59-4082-845C-62FA99184F8B}" type="presParOf" srcId="{964F03CC-BC43-49E3-8E9D-8C0CA261B027}" destId="{390710F8-6703-4535-B74B-DC0B728813E0}" srcOrd="0" destOrd="0" presId="urn:microsoft.com/office/officeart/2005/8/layout/hierarchy6"/>
    <dgm:cxn modelId="{1856604B-D683-4DEC-A625-289E0DFB2F99}" type="presParOf" srcId="{964F03CC-BC43-49E3-8E9D-8C0CA261B027}" destId="{81C48371-C3F0-4A41-B21A-17424F15501F}" srcOrd="1" destOrd="0" presId="urn:microsoft.com/office/officeart/2005/8/layout/hierarchy6"/>
    <dgm:cxn modelId="{C6B6C81A-32B8-4F28-B0AC-482D03EF55E2}" type="presParOf" srcId="{81C48371-C3F0-4A41-B21A-17424F15501F}" destId="{8B5143F7-E5F5-4B22-B000-B65DC4A65A86}" srcOrd="0" destOrd="0" presId="urn:microsoft.com/office/officeart/2005/8/layout/hierarchy6"/>
    <dgm:cxn modelId="{51D17071-6C2F-4AB0-9626-3382AB649CD9}" type="presParOf" srcId="{81C48371-C3F0-4A41-B21A-17424F15501F}" destId="{EE484166-09E1-4067-8FDC-FCD1821B9FC6}" srcOrd="1" destOrd="0" presId="urn:microsoft.com/office/officeart/2005/8/layout/hierarchy6"/>
    <dgm:cxn modelId="{62E8C4C8-88CA-449B-A91E-155050090695}" type="presParOf" srcId="{EE484166-09E1-4067-8FDC-FCD1821B9FC6}" destId="{58C028EE-2E2E-4D5C-9297-25D2DE270084}" srcOrd="0" destOrd="0" presId="urn:microsoft.com/office/officeart/2005/8/layout/hierarchy6"/>
    <dgm:cxn modelId="{A84E0518-E14B-486A-9C65-D2D8F421521D}" type="presParOf" srcId="{EE484166-09E1-4067-8FDC-FCD1821B9FC6}" destId="{0787F199-F137-4FFE-950E-D1C09E7E6AE2}" srcOrd="1" destOrd="0" presId="urn:microsoft.com/office/officeart/2005/8/layout/hierarchy6"/>
    <dgm:cxn modelId="{611F0F06-A04D-42B3-9043-75B153F0A5BA}" type="presParOf" srcId="{0787F199-F137-4FFE-950E-D1C09E7E6AE2}" destId="{D879F9ED-EB65-4C7A-B735-D0A981BD469E}" srcOrd="0" destOrd="0" presId="urn:microsoft.com/office/officeart/2005/8/layout/hierarchy6"/>
    <dgm:cxn modelId="{7BBCCC78-A5AF-44FB-98BF-3E23BB547B95}" type="presParOf" srcId="{0787F199-F137-4FFE-950E-D1C09E7E6AE2}" destId="{2CB5DEB8-B3CB-43DE-80BB-2700929D5BD2}" srcOrd="1" destOrd="0" presId="urn:microsoft.com/office/officeart/2005/8/layout/hierarchy6"/>
    <dgm:cxn modelId="{D7BE2540-2F2F-4FA5-AB91-FE2FFDCFEA5F}" type="presParOf" srcId="{2CB5DEB8-B3CB-43DE-80BB-2700929D5BD2}" destId="{C6DF2D57-5ACC-47DF-B345-E4DA58211169}" srcOrd="0" destOrd="0" presId="urn:microsoft.com/office/officeart/2005/8/layout/hierarchy6"/>
    <dgm:cxn modelId="{2A282158-3BE5-4F1A-BA15-D8DDE95B7D65}" type="presParOf" srcId="{2CB5DEB8-B3CB-43DE-80BB-2700929D5BD2}" destId="{D5794CA6-4FB1-4407-9D8E-AAC428413F2E}" srcOrd="1" destOrd="0" presId="urn:microsoft.com/office/officeart/2005/8/layout/hierarchy6"/>
    <dgm:cxn modelId="{A6BDF7C4-6DBB-48F8-8405-4C7D35AB9C73}" type="presParOf" srcId="{FC674F10-AFD1-42DE-BBCF-D64B88267637}" destId="{915B5D5A-02FB-4E2B-93A3-9B8C1632805C}" srcOrd="1" destOrd="0" presId="urn:microsoft.com/office/officeart/2005/8/layout/hierarchy6"/>
    <dgm:cxn modelId="{32B5FA7C-5836-4DF1-BD7A-0D76F530F7AF}" type="presParOf" srcId="{915B5D5A-02FB-4E2B-93A3-9B8C1632805C}" destId="{5DA09521-FA1D-437C-9330-423397F1D2D0}" srcOrd="0" destOrd="0" presId="urn:microsoft.com/office/officeart/2005/8/layout/hierarchy6"/>
    <dgm:cxn modelId="{C7B798DE-62F9-4050-8AA6-4181FCD4B16A}" type="presParOf" srcId="{5DA09521-FA1D-437C-9330-423397F1D2D0}" destId="{C7DD0035-8FB8-44EC-80A6-BEB33FCE1442}" srcOrd="0" destOrd="0" presId="urn:microsoft.com/office/officeart/2005/8/layout/hierarchy6"/>
    <dgm:cxn modelId="{2E6B8F3E-6F42-48C4-BFD9-7FFF0BF063C3}" type="presParOf" srcId="{5DA09521-FA1D-437C-9330-423397F1D2D0}" destId="{F9636135-697C-4042-9197-64D71ABB6FF5}" srcOrd="1" destOrd="0" presId="urn:microsoft.com/office/officeart/2005/8/layout/hierarchy6"/>
    <dgm:cxn modelId="{420C479C-5BC4-489F-9252-FCBDF2BF1924}" type="presParOf" srcId="{915B5D5A-02FB-4E2B-93A3-9B8C1632805C}" destId="{456FE613-81DC-4B4B-88C4-CB8DEF16AA8F}" srcOrd="1" destOrd="0" presId="urn:microsoft.com/office/officeart/2005/8/layout/hierarchy6"/>
    <dgm:cxn modelId="{136D2F0A-F834-4D3B-BF1D-FB48F1FB22A6}" type="presParOf" srcId="{456FE613-81DC-4B4B-88C4-CB8DEF16AA8F}" destId="{F0D0F6D7-6EF6-4B84-BFA9-81C8282F667C}" srcOrd="0" destOrd="0" presId="urn:microsoft.com/office/officeart/2005/8/layout/hierarchy6"/>
    <dgm:cxn modelId="{A435084C-3338-4720-8950-CC03D91A6F2A}" type="presParOf" srcId="{915B5D5A-02FB-4E2B-93A3-9B8C1632805C}" destId="{5728C5DA-666A-4A28-B31E-40E85CB5D74B}" srcOrd="2" destOrd="0" presId="urn:microsoft.com/office/officeart/2005/8/layout/hierarchy6"/>
    <dgm:cxn modelId="{2D9E3269-A56A-4FBD-82E3-21DDD2ACE021}" type="presParOf" srcId="{5728C5DA-666A-4A28-B31E-40E85CB5D74B}" destId="{A0880F1D-8086-4737-BC44-77D23C6506C8}" srcOrd="0" destOrd="0" presId="urn:microsoft.com/office/officeart/2005/8/layout/hierarchy6"/>
    <dgm:cxn modelId="{FB02F804-8C6A-4ED5-9585-6124D37E6520}" type="presParOf" srcId="{5728C5DA-666A-4A28-B31E-40E85CB5D74B}" destId="{A5959DB9-CC20-482A-B27F-59951BEE9604}" srcOrd="1" destOrd="0" presId="urn:microsoft.com/office/officeart/2005/8/layout/hierarchy6"/>
    <dgm:cxn modelId="{A7004425-2732-4CE0-9F0D-C119E42B9E20}" type="presParOf" srcId="{915B5D5A-02FB-4E2B-93A3-9B8C1632805C}" destId="{702AC123-1D5A-419F-BBD5-41386B393E01}" srcOrd="3" destOrd="0" presId="urn:microsoft.com/office/officeart/2005/8/layout/hierarchy6"/>
    <dgm:cxn modelId="{EBDC0ABC-833A-4114-B0D5-67A333F8B07C}" type="presParOf" srcId="{702AC123-1D5A-419F-BBD5-41386B393E01}" destId="{00969198-1FC4-4146-A6C9-C0E61E9F9039}" srcOrd="0" destOrd="0" presId="urn:microsoft.com/office/officeart/2005/8/layout/hierarchy6"/>
    <dgm:cxn modelId="{498F453E-18C3-473E-9B03-654F104964AA}" type="presParOf" srcId="{915B5D5A-02FB-4E2B-93A3-9B8C1632805C}" destId="{7759B85D-B29B-4BE0-848E-454F6DC4E903}" srcOrd="4" destOrd="0" presId="urn:microsoft.com/office/officeart/2005/8/layout/hierarchy6"/>
    <dgm:cxn modelId="{0CEF2A86-51E2-4D01-9B2A-EF1F43CAA70D}" type="presParOf" srcId="{7759B85D-B29B-4BE0-848E-454F6DC4E903}" destId="{9A340F3B-6D09-45B8-9048-B82ED630FEF6}" srcOrd="0" destOrd="0" presId="urn:microsoft.com/office/officeart/2005/8/layout/hierarchy6"/>
    <dgm:cxn modelId="{305FA6FA-BC5F-4128-9344-EDD569E5A7FB}" type="presParOf" srcId="{7759B85D-B29B-4BE0-848E-454F6DC4E903}" destId="{6398C412-DE57-47B4-B171-0DA416CA5281}" srcOrd="1" destOrd="0" presId="urn:microsoft.com/office/officeart/2005/8/layout/hierarchy6"/>
    <dgm:cxn modelId="{D7755084-BE59-481D-954C-5509B39CAB36}" type="presParOf" srcId="{915B5D5A-02FB-4E2B-93A3-9B8C1632805C}" destId="{CFE021AC-3414-45A6-A4D0-C5805900D99D}" srcOrd="5" destOrd="0" presId="urn:microsoft.com/office/officeart/2005/8/layout/hierarchy6"/>
    <dgm:cxn modelId="{3B04263E-B359-41DD-AE29-E0FE174110E2}" type="presParOf" srcId="{CFE021AC-3414-45A6-A4D0-C5805900D99D}" destId="{6E26523C-A5FA-41AB-93CE-A13FCF3046E3}" srcOrd="0" destOrd="0" presId="urn:microsoft.com/office/officeart/2005/8/layout/hierarchy6"/>
    <dgm:cxn modelId="{FE036F4A-A54C-44CC-8770-8F95A7D9ED19}" type="presParOf" srcId="{915B5D5A-02FB-4E2B-93A3-9B8C1632805C}" destId="{AC454DBF-67D1-46C5-9940-62D9C4018865}" srcOrd="6" destOrd="0" presId="urn:microsoft.com/office/officeart/2005/8/layout/hierarchy6"/>
    <dgm:cxn modelId="{1237454F-D2D8-4955-9455-10630FB15332}" type="presParOf" srcId="{AC454DBF-67D1-46C5-9940-62D9C4018865}" destId="{80C3D012-1484-405B-BEEE-20420AD2107C}" srcOrd="0" destOrd="0" presId="urn:microsoft.com/office/officeart/2005/8/layout/hierarchy6"/>
    <dgm:cxn modelId="{1C7FBC58-8FB3-4DEF-8470-8882C15B9970}" type="presParOf" srcId="{AC454DBF-67D1-46C5-9940-62D9C4018865}" destId="{665CB2BF-3F4C-4BE7-AC96-4EAF54DF795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473988-41D7-483D-9F48-034485C638AA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4E55DDF-06BF-49B6-9639-8FDF75FE7E75}">
      <dgm:prSet phldrT="[Texto]" custT="1"/>
      <dgm:spPr/>
      <dgm:t>
        <a:bodyPr/>
        <a:lstStyle/>
        <a:p>
          <a:r>
            <a:rPr lang="es-ES" sz="2000" b="1" dirty="0" smtClean="0"/>
            <a:t>COMPLIANCE SGE 900</a:t>
          </a:r>
          <a:endParaRPr lang="es-ES" sz="2000" b="1" dirty="0"/>
        </a:p>
      </dgm:t>
    </dgm:pt>
    <dgm:pt modelId="{F0A60F88-B1C9-474B-A74B-6B0D0BC65CCA}" type="parTrans" cxnId="{3BDEF969-9F59-43FF-A761-348AE1F11CD9}">
      <dgm:prSet/>
      <dgm:spPr/>
      <dgm:t>
        <a:bodyPr/>
        <a:lstStyle/>
        <a:p>
          <a:endParaRPr lang="es-ES" sz="4400" b="1"/>
        </a:p>
      </dgm:t>
    </dgm:pt>
    <dgm:pt modelId="{45773339-4D24-455F-93D7-8DB08375B41B}" type="sibTrans" cxnId="{3BDEF969-9F59-43FF-A761-348AE1F11CD9}">
      <dgm:prSet/>
      <dgm:spPr/>
      <dgm:t>
        <a:bodyPr/>
        <a:lstStyle/>
        <a:p>
          <a:endParaRPr lang="es-ES" sz="4400" b="1"/>
        </a:p>
      </dgm:t>
    </dgm:pt>
    <dgm:pt modelId="{A34D999F-A078-48C0-904A-CB68AFB96B7B}">
      <dgm:prSet phldrT="[Texto]" custT="1"/>
      <dgm:spPr/>
      <dgm:t>
        <a:bodyPr/>
        <a:lstStyle/>
        <a:p>
          <a:r>
            <a:rPr lang="es-ES" sz="1800" b="1" dirty="0" smtClean="0"/>
            <a:t>SOCIS</a:t>
          </a:r>
          <a:endParaRPr lang="es-ES" sz="1800" b="1" dirty="0"/>
        </a:p>
      </dgm:t>
    </dgm:pt>
    <dgm:pt modelId="{3E39142E-2DD5-45DE-BD95-120002272E14}" type="parTrans" cxnId="{7BD2B0DE-3D8E-49D1-B414-20D294BD0237}">
      <dgm:prSet/>
      <dgm:spPr/>
      <dgm:t>
        <a:bodyPr/>
        <a:lstStyle/>
        <a:p>
          <a:endParaRPr lang="es-ES" sz="4400" b="1"/>
        </a:p>
      </dgm:t>
    </dgm:pt>
    <dgm:pt modelId="{41374DB2-0D05-4358-AADE-AAC99B52F0D1}" type="sibTrans" cxnId="{7BD2B0DE-3D8E-49D1-B414-20D294BD0237}">
      <dgm:prSet/>
      <dgm:spPr/>
      <dgm:t>
        <a:bodyPr/>
        <a:lstStyle/>
        <a:p>
          <a:endParaRPr lang="es-ES" sz="4400" b="1"/>
        </a:p>
      </dgm:t>
    </dgm:pt>
    <dgm:pt modelId="{4C666F4B-3C71-40CC-A474-6AD7EA22F559}">
      <dgm:prSet phldrT="[Texto]" custT="1"/>
      <dgm:spPr/>
      <dgm:t>
        <a:bodyPr/>
        <a:lstStyle/>
        <a:p>
          <a:r>
            <a:rPr lang="es-ES" sz="1800" b="1" dirty="0" smtClean="0"/>
            <a:t>CLIENTS</a:t>
          </a:r>
          <a:endParaRPr lang="es-ES" sz="1800" b="1" dirty="0"/>
        </a:p>
      </dgm:t>
    </dgm:pt>
    <dgm:pt modelId="{155F1036-A4FC-4B3B-B928-603B54D12846}" type="parTrans" cxnId="{58D931BD-BEE5-4413-A2D5-45F873A9B4F0}">
      <dgm:prSet/>
      <dgm:spPr/>
      <dgm:t>
        <a:bodyPr/>
        <a:lstStyle/>
        <a:p>
          <a:endParaRPr lang="es-ES" sz="4400" b="1"/>
        </a:p>
      </dgm:t>
    </dgm:pt>
    <dgm:pt modelId="{6F4FB418-56AE-4F5C-9E6B-9BB87142FFF3}" type="sibTrans" cxnId="{58D931BD-BEE5-4413-A2D5-45F873A9B4F0}">
      <dgm:prSet/>
      <dgm:spPr/>
      <dgm:t>
        <a:bodyPr/>
        <a:lstStyle/>
        <a:p>
          <a:endParaRPr lang="es-ES" sz="4400" b="1"/>
        </a:p>
      </dgm:t>
    </dgm:pt>
    <dgm:pt modelId="{12A90AED-D343-45D3-BAD7-F7091B382E2F}">
      <dgm:prSet phldrT="[Texto]" custT="1"/>
      <dgm:spPr/>
      <dgm:t>
        <a:bodyPr/>
        <a:lstStyle/>
        <a:p>
          <a:r>
            <a:rPr lang="es-ES" sz="1800" b="1" dirty="0" smtClean="0"/>
            <a:t>ADMINISTRACIONS</a:t>
          </a:r>
          <a:endParaRPr lang="es-ES" sz="1800" b="1" dirty="0"/>
        </a:p>
      </dgm:t>
    </dgm:pt>
    <dgm:pt modelId="{C1530C85-FDDC-4954-A0C9-AC29B8EF0AD1}" type="parTrans" cxnId="{D3120D87-008B-4F75-8908-DC68EFC34DC2}">
      <dgm:prSet/>
      <dgm:spPr/>
      <dgm:t>
        <a:bodyPr/>
        <a:lstStyle/>
        <a:p>
          <a:endParaRPr lang="es-ES" sz="4400" b="1"/>
        </a:p>
      </dgm:t>
    </dgm:pt>
    <dgm:pt modelId="{CA538BA5-9245-42AB-86A5-60DACA5355A6}" type="sibTrans" cxnId="{D3120D87-008B-4F75-8908-DC68EFC34DC2}">
      <dgm:prSet/>
      <dgm:spPr/>
      <dgm:t>
        <a:bodyPr/>
        <a:lstStyle/>
        <a:p>
          <a:endParaRPr lang="es-ES" sz="4400" b="1"/>
        </a:p>
      </dgm:t>
    </dgm:pt>
    <dgm:pt modelId="{3AEFBFA7-CF54-4353-B5F4-F7F4A123BF43}">
      <dgm:prSet phldrT="[Texto]" custT="1"/>
      <dgm:spPr/>
      <dgm:t>
        <a:bodyPr/>
        <a:lstStyle/>
        <a:p>
          <a:r>
            <a:rPr lang="es-ES" sz="1800" b="1" dirty="0" smtClean="0"/>
            <a:t>PROVEÏDORS</a:t>
          </a:r>
          <a:endParaRPr lang="es-ES" sz="1800" b="1" dirty="0"/>
        </a:p>
      </dgm:t>
    </dgm:pt>
    <dgm:pt modelId="{FA2EDF39-426E-4D3A-944F-8A6067F6BE05}" type="parTrans" cxnId="{10E7D936-CE24-431A-8F3D-1571C4E61C4C}">
      <dgm:prSet/>
      <dgm:spPr/>
      <dgm:t>
        <a:bodyPr/>
        <a:lstStyle/>
        <a:p>
          <a:endParaRPr lang="es-ES" sz="4400" b="1"/>
        </a:p>
      </dgm:t>
    </dgm:pt>
    <dgm:pt modelId="{6A1616A6-1B02-45BB-A899-2DC99D650DC4}" type="sibTrans" cxnId="{10E7D936-CE24-431A-8F3D-1571C4E61C4C}">
      <dgm:prSet/>
      <dgm:spPr/>
      <dgm:t>
        <a:bodyPr/>
        <a:lstStyle/>
        <a:p>
          <a:endParaRPr lang="es-ES" sz="4400" b="1"/>
        </a:p>
      </dgm:t>
    </dgm:pt>
    <dgm:pt modelId="{F6C3191B-1563-4FA5-9209-D89C3CF458A8}">
      <dgm:prSet phldrT="[Texto]" custT="1"/>
      <dgm:spPr/>
      <dgm:t>
        <a:bodyPr/>
        <a:lstStyle/>
        <a:p>
          <a:r>
            <a:rPr lang="es-ES" sz="1800" b="1" dirty="0" smtClean="0"/>
            <a:t>DIRECTIUS</a:t>
          </a:r>
          <a:endParaRPr lang="es-ES" sz="1800" b="1" dirty="0"/>
        </a:p>
      </dgm:t>
    </dgm:pt>
    <dgm:pt modelId="{7446669A-5357-4252-85EA-06312D5DADFA}" type="parTrans" cxnId="{DB752115-04FB-48D2-8577-FB87305E4099}">
      <dgm:prSet/>
      <dgm:spPr/>
      <dgm:t>
        <a:bodyPr/>
        <a:lstStyle/>
        <a:p>
          <a:endParaRPr lang="es-ES" sz="4400" b="1"/>
        </a:p>
      </dgm:t>
    </dgm:pt>
    <dgm:pt modelId="{D8BF00AA-36C9-4B56-BC75-05818AD19D2C}" type="sibTrans" cxnId="{DB752115-04FB-48D2-8577-FB87305E4099}">
      <dgm:prSet/>
      <dgm:spPr/>
      <dgm:t>
        <a:bodyPr/>
        <a:lstStyle/>
        <a:p>
          <a:endParaRPr lang="es-ES" sz="4400" b="1"/>
        </a:p>
      </dgm:t>
    </dgm:pt>
    <dgm:pt modelId="{E75F21D0-1DC5-466A-B3EF-CE28EEDFC1AD}">
      <dgm:prSet phldrT="[Texto]" custT="1"/>
      <dgm:spPr/>
      <dgm:t>
        <a:bodyPr/>
        <a:lstStyle/>
        <a:p>
          <a:r>
            <a:rPr lang="es-ES" sz="1800" b="1" dirty="0" smtClean="0"/>
            <a:t>PERSONAL </a:t>
          </a:r>
          <a:endParaRPr lang="es-ES" sz="1800" b="1" dirty="0"/>
        </a:p>
      </dgm:t>
    </dgm:pt>
    <dgm:pt modelId="{8E1614AA-936C-4125-80DB-992B33ED8F50}" type="parTrans" cxnId="{11F8C03B-77A9-4391-AE27-448B23B2B7D0}">
      <dgm:prSet/>
      <dgm:spPr/>
      <dgm:t>
        <a:bodyPr/>
        <a:lstStyle/>
        <a:p>
          <a:endParaRPr lang="es-ES" sz="4400" b="1"/>
        </a:p>
      </dgm:t>
    </dgm:pt>
    <dgm:pt modelId="{E2C29585-81D7-462D-A8AA-616053207B81}" type="sibTrans" cxnId="{11F8C03B-77A9-4391-AE27-448B23B2B7D0}">
      <dgm:prSet/>
      <dgm:spPr/>
      <dgm:t>
        <a:bodyPr/>
        <a:lstStyle/>
        <a:p>
          <a:endParaRPr lang="es-ES" sz="4400" b="1"/>
        </a:p>
      </dgm:t>
    </dgm:pt>
    <dgm:pt modelId="{BB6E2112-F5C9-4942-AD11-EE2EEFFFAF49}">
      <dgm:prSet phldrT="[Texto]" custT="1"/>
      <dgm:spPr/>
      <dgm:t>
        <a:bodyPr/>
        <a:lstStyle/>
        <a:p>
          <a:r>
            <a:rPr lang="es-ES" sz="1800" b="1" dirty="0" smtClean="0"/>
            <a:t>ALTRES ACTORS </a:t>
          </a:r>
          <a:endParaRPr lang="es-ES" sz="1800" b="1" dirty="0"/>
        </a:p>
      </dgm:t>
    </dgm:pt>
    <dgm:pt modelId="{19FB1F97-8CC7-4CE8-8F33-C664152BD56F}" type="parTrans" cxnId="{A582A39B-35A4-4AE1-B5D1-A51FB1F66FC3}">
      <dgm:prSet/>
      <dgm:spPr/>
      <dgm:t>
        <a:bodyPr/>
        <a:lstStyle/>
        <a:p>
          <a:endParaRPr lang="es-ES" sz="4400" b="1"/>
        </a:p>
      </dgm:t>
    </dgm:pt>
    <dgm:pt modelId="{6B5544E7-5DB3-4E73-906D-76D305C47306}" type="sibTrans" cxnId="{A582A39B-35A4-4AE1-B5D1-A51FB1F66FC3}">
      <dgm:prSet/>
      <dgm:spPr/>
      <dgm:t>
        <a:bodyPr/>
        <a:lstStyle/>
        <a:p>
          <a:endParaRPr lang="es-ES" sz="4400" b="1"/>
        </a:p>
      </dgm:t>
    </dgm:pt>
    <dgm:pt modelId="{E538432C-9C58-471C-8243-845B504A5148}">
      <dgm:prSet phldrT="[Texto]" custT="1"/>
      <dgm:spPr/>
      <dgm:t>
        <a:bodyPr/>
        <a:lstStyle/>
        <a:p>
          <a:r>
            <a:rPr lang="es-ES" sz="1800" b="1" dirty="0" smtClean="0"/>
            <a:t>ADMINISTRADORS</a:t>
          </a:r>
          <a:endParaRPr lang="es-ES" sz="1800" b="1" dirty="0"/>
        </a:p>
      </dgm:t>
    </dgm:pt>
    <dgm:pt modelId="{90174491-4945-4019-A744-C608FCE9EA17}" type="parTrans" cxnId="{7CC70D65-12BC-4CDC-B487-64DDD33953A8}">
      <dgm:prSet/>
      <dgm:spPr/>
      <dgm:t>
        <a:bodyPr/>
        <a:lstStyle/>
        <a:p>
          <a:endParaRPr lang="es-ES" sz="4400" b="1"/>
        </a:p>
      </dgm:t>
    </dgm:pt>
    <dgm:pt modelId="{9C039E38-31CB-4474-98FF-0A64A3316D5C}" type="sibTrans" cxnId="{7CC70D65-12BC-4CDC-B487-64DDD33953A8}">
      <dgm:prSet/>
      <dgm:spPr/>
      <dgm:t>
        <a:bodyPr/>
        <a:lstStyle/>
        <a:p>
          <a:endParaRPr lang="es-ES" sz="4400" b="1"/>
        </a:p>
      </dgm:t>
    </dgm:pt>
    <dgm:pt modelId="{0093FD4E-B116-40B5-AD5A-57AC7C20021D}">
      <dgm:prSet phldrT="[Texto]" custT="1"/>
      <dgm:spPr/>
      <dgm:t>
        <a:bodyPr/>
        <a:lstStyle/>
        <a:p>
          <a:r>
            <a:rPr lang="es-ES" sz="1800" b="1" dirty="0" smtClean="0"/>
            <a:t>INVERSORS</a:t>
          </a:r>
          <a:endParaRPr lang="es-ES" sz="1800" b="1" dirty="0"/>
        </a:p>
      </dgm:t>
    </dgm:pt>
    <dgm:pt modelId="{669215F6-5B19-4A4C-A06F-DDD1DB5507AB}" type="parTrans" cxnId="{27894510-9E17-4CB3-873F-202642B4034B}">
      <dgm:prSet/>
      <dgm:spPr/>
      <dgm:t>
        <a:bodyPr/>
        <a:lstStyle/>
        <a:p>
          <a:endParaRPr lang="es-ES" sz="4400" b="1"/>
        </a:p>
      </dgm:t>
    </dgm:pt>
    <dgm:pt modelId="{517CDE11-34C6-4FD7-BFC5-213A29CC7E42}" type="sibTrans" cxnId="{27894510-9E17-4CB3-873F-202642B4034B}">
      <dgm:prSet/>
      <dgm:spPr/>
      <dgm:t>
        <a:bodyPr/>
        <a:lstStyle/>
        <a:p>
          <a:endParaRPr lang="es-ES" sz="4400" b="1"/>
        </a:p>
      </dgm:t>
    </dgm:pt>
    <dgm:pt modelId="{1EFDEA8D-67DE-41B7-A4BB-8C42F6F5F418}" type="pres">
      <dgm:prSet presAssocID="{D3473988-41D7-483D-9F48-034485C638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A84D3F-952F-4201-9C85-7205BA6CCBF2}" type="pres">
      <dgm:prSet presAssocID="{04E55DDF-06BF-49B6-9639-8FDF75FE7E75}" presName="centerShape" presStyleLbl="node0" presStyleIdx="0" presStyleCnt="1"/>
      <dgm:spPr/>
      <dgm:t>
        <a:bodyPr/>
        <a:lstStyle/>
        <a:p>
          <a:endParaRPr lang="es-ES"/>
        </a:p>
      </dgm:t>
    </dgm:pt>
    <dgm:pt modelId="{6A1E5A67-744F-4EAA-9708-1CCF1584C805}" type="pres">
      <dgm:prSet presAssocID="{90174491-4945-4019-A744-C608FCE9EA17}" presName="parTrans" presStyleLbl="bgSibTrans2D1" presStyleIdx="0" presStyleCnt="9"/>
      <dgm:spPr/>
      <dgm:t>
        <a:bodyPr/>
        <a:lstStyle/>
        <a:p>
          <a:endParaRPr lang="es-ES"/>
        </a:p>
      </dgm:t>
    </dgm:pt>
    <dgm:pt modelId="{FF38B326-824E-475A-BCE4-FEF25B3D5F1A}" type="pres">
      <dgm:prSet presAssocID="{E538432C-9C58-471C-8243-845B504A5148}" presName="node" presStyleLbl="node1" presStyleIdx="0" presStyleCnt="9" custScaleX="150899" custRadScaleRad="95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34BBB-9493-4F4B-AE21-C70E8E76E967}" type="pres">
      <dgm:prSet presAssocID="{669215F6-5B19-4A4C-A06F-DDD1DB5507AB}" presName="parTrans" presStyleLbl="bgSibTrans2D1" presStyleIdx="1" presStyleCnt="9"/>
      <dgm:spPr/>
      <dgm:t>
        <a:bodyPr/>
        <a:lstStyle/>
        <a:p>
          <a:endParaRPr lang="es-ES"/>
        </a:p>
      </dgm:t>
    </dgm:pt>
    <dgm:pt modelId="{527DCB68-8C39-4C6D-BB84-B7A74A917DAF}" type="pres">
      <dgm:prSet presAssocID="{0093FD4E-B116-40B5-AD5A-57AC7C20021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48086-4271-4680-913F-7DB7A935739A}" type="pres">
      <dgm:prSet presAssocID="{C1530C85-FDDC-4954-A0C9-AC29B8EF0AD1}" presName="parTrans" presStyleLbl="bgSibTrans2D1" presStyleIdx="2" presStyleCnt="9"/>
      <dgm:spPr/>
      <dgm:t>
        <a:bodyPr/>
        <a:lstStyle/>
        <a:p>
          <a:endParaRPr lang="es-ES"/>
        </a:p>
      </dgm:t>
    </dgm:pt>
    <dgm:pt modelId="{553EB1B6-8FC5-4EE9-A4BC-CEFB9C2099D7}" type="pres">
      <dgm:prSet presAssocID="{12A90AED-D343-45D3-BAD7-F7091B382E2F}" presName="node" presStyleLbl="node1" presStyleIdx="2" presStyleCnt="9" custScaleX="159880" custRadScaleRad="99276" custRadScaleInc="-12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BDCE61-D34B-4E1E-9ACD-8D634D1CDA3D}" type="pres">
      <dgm:prSet presAssocID="{3E39142E-2DD5-45DE-BD95-120002272E14}" presName="parTrans" presStyleLbl="bgSibTrans2D1" presStyleIdx="3" presStyleCnt="9"/>
      <dgm:spPr/>
      <dgm:t>
        <a:bodyPr/>
        <a:lstStyle/>
        <a:p>
          <a:endParaRPr lang="es-ES"/>
        </a:p>
      </dgm:t>
    </dgm:pt>
    <dgm:pt modelId="{2F521EC7-1619-49E5-9E5C-FD87FA2806CF}" type="pres">
      <dgm:prSet presAssocID="{A34D999F-A078-48C0-904A-CB68AFB96B7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6F7C26-C08F-4F50-B71F-185223093FAA}" type="pres">
      <dgm:prSet presAssocID="{155F1036-A4FC-4B3B-B928-603B54D12846}" presName="parTrans" presStyleLbl="bgSibTrans2D1" presStyleIdx="4" presStyleCnt="9"/>
      <dgm:spPr/>
      <dgm:t>
        <a:bodyPr/>
        <a:lstStyle/>
        <a:p>
          <a:endParaRPr lang="es-ES"/>
        </a:p>
      </dgm:t>
    </dgm:pt>
    <dgm:pt modelId="{ECAA98E8-965A-4C8B-9327-3F2BD77C8239}" type="pres">
      <dgm:prSet presAssocID="{4C666F4B-3C71-40CC-A474-6AD7EA22F559}" presName="node" presStyleLbl="node1" presStyleIdx="4" presStyleCnt="9" custRadScaleRad="97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7FAD1A-479D-4222-A19A-7E2D9F33D8DB}" type="pres">
      <dgm:prSet presAssocID="{FA2EDF39-426E-4D3A-944F-8A6067F6BE05}" presName="parTrans" presStyleLbl="bgSibTrans2D1" presStyleIdx="5" presStyleCnt="9"/>
      <dgm:spPr/>
      <dgm:t>
        <a:bodyPr/>
        <a:lstStyle/>
        <a:p>
          <a:endParaRPr lang="es-ES"/>
        </a:p>
      </dgm:t>
    </dgm:pt>
    <dgm:pt modelId="{C1BEF4F4-134F-4766-A767-2A6EDF2D67F7}" type="pres">
      <dgm:prSet presAssocID="{3AEFBFA7-CF54-4353-B5F4-F7F4A123BF43}" presName="node" presStyleLbl="node1" presStyleIdx="5" presStyleCnt="9" custScaleX="1238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31C8A-B2A7-4985-85C5-18CF08043388}" type="pres">
      <dgm:prSet presAssocID="{7446669A-5357-4252-85EA-06312D5DADFA}" presName="parTrans" presStyleLbl="bgSibTrans2D1" presStyleIdx="6" presStyleCnt="9"/>
      <dgm:spPr/>
      <dgm:t>
        <a:bodyPr/>
        <a:lstStyle/>
        <a:p>
          <a:endParaRPr lang="es-ES"/>
        </a:p>
      </dgm:t>
    </dgm:pt>
    <dgm:pt modelId="{70CAF4A4-C71D-4808-B74D-F9C83293F3FB}" type="pres">
      <dgm:prSet presAssocID="{F6C3191B-1563-4FA5-9209-D89C3CF458A8}" presName="node" presStyleLbl="node1" presStyleIdx="6" presStyleCnt="9" custRadScaleRad="99262" custRadScaleInc="118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0C071-FA20-431F-949D-A2D70233DCDE}" type="pres">
      <dgm:prSet presAssocID="{8E1614AA-936C-4125-80DB-992B33ED8F50}" presName="parTrans" presStyleLbl="bgSibTrans2D1" presStyleIdx="7" presStyleCnt="9"/>
      <dgm:spPr/>
      <dgm:t>
        <a:bodyPr/>
        <a:lstStyle/>
        <a:p>
          <a:endParaRPr lang="es-ES"/>
        </a:p>
      </dgm:t>
    </dgm:pt>
    <dgm:pt modelId="{DCCC0672-BD48-44F4-8F6B-B92FC0DC3F5D}" type="pres">
      <dgm:prSet presAssocID="{E75F21D0-1DC5-466A-B3EF-CE28EEDFC1A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F154E9-FF96-4867-ADE7-9B7261E1E745}" type="pres">
      <dgm:prSet presAssocID="{19FB1F97-8CC7-4CE8-8F33-C664152BD56F}" presName="parTrans" presStyleLbl="bgSibTrans2D1" presStyleIdx="8" presStyleCnt="9"/>
      <dgm:spPr/>
      <dgm:t>
        <a:bodyPr/>
        <a:lstStyle/>
        <a:p>
          <a:endParaRPr lang="es-ES"/>
        </a:p>
      </dgm:t>
    </dgm:pt>
    <dgm:pt modelId="{20F4AF1A-460D-4B6B-8383-C84B5E04D985}" type="pres">
      <dgm:prSet presAssocID="{BB6E2112-F5C9-4942-AD11-EE2EEFFFAF4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C70D65-12BC-4CDC-B487-64DDD33953A8}" srcId="{04E55DDF-06BF-49B6-9639-8FDF75FE7E75}" destId="{E538432C-9C58-471C-8243-845B504A5148}" srcOrd="0" destOrd="0" parTransId="{90174491-4945-4019-A744-C608FCE9EA17}" sibTransId="{9C039E38-31CB-4474-98FF-0A64A3316D5C}"/>
    <dgm:cxn modelId="{10E7D936-CE24-431A-8F3D-1571C4E61C4C}" srcId="{04E55DDF-06BF-49B6-9639-8FDF75FE7E75}" destId="{3AEFBFA7-CF54-4353-B5F4-F7F4A123BF43}" srcOrd="5" destOrd="0" parTransId="{FA2EDF39-426E-4D3A-944F-8A6067F6BE05}" sibTransId="{6A1616A6-1B02-45BB-A899-2DC99D650DC4}"/>
    <dgm:cxn modelId="{7BD2B0DE-3D8E-49D1-B414-20D294BD0237}" srcId="{04E55DDF-06BF-49B6-9639-8FDF75FE7E75}" destId="{A34D999F-A078-48C0-904A-CB68AFB96B7B}" srcOrd="3" destOrd="0" parTransId="{3E39142E-2DD5-45DE-BD95-120002272E14}" sibTransId="{41374DB2-0D05-4358-AADE-AAC99B52F0D1}"/>
    <dgm:cxn modelId="{DB752115-04FB-48D2-8577-FB87305E4099}" srcId="{04E55DDF-06BF-49B6-9639-8FDF75FE7E75}" destId="{F6C3191B-1563-4FA5-9209-D89C3CF458A8}" srcOrd="6" destOrd="0" parTransId="{7446669A-5357-4252-85EA-06312D5DADFA}" sibTransId="{D8BF00AA-36C9-4B56-BC75-05818AD19D2C}"/>
    <dgm:cxn modelId="{EFAC0F28-FF5B-4C6C-8686-508A0760CEFA}" type="presOf" srcId="{90174491-4945-4019-A744-C608FCE9EA17}" destId="{6A1E5A67-744F-4EAA-9708-1CCF1584C805}" srcOrd="0" destOrd="0" presId="urn:microsoft.com/office/officeart/2005/8/layout/radial4"/>
    <dgm:cxn modelId="{4ED33C9C-5382-4FF7-B7EC-93B4003EC787}" type="presOf" srcId="{7446669A-5357-4252-85EA-06312D5DADFA}" destId="{85631C8A-B2A7-4985-85C5-18CF08043388}" srcOrd="0" destOrd="0" presId="urn:microsoft.com/office/officeart/2005/8/layout/radial4"/>
    <dgm:cxn modelId="{A582A39B-35A4-4AE1-B5D1-A51FB1F66FC3}" srcId="{04E55DDF-06BF-49B6-9639-8FDF75FE7E75}" destId="{BB6E2112-F5C9-4942-AD11-EE2EEFFFAF49}" srcOrd="8" destOrd="0" parTransId="{19FB1F97-8CC7-4CE8-8F33-C664152BD56F}" sibTransId="{6B5544E7-5DB3-4E73-906D-76D305C47306}"/>
    <dgm:cxn modelId="{1FAA7397-765E-41E9-A5A3-19194958F1C9}" type="presOf" srcId="{3AEFBFA7-CF54-4353-B5F4-F7F4A123BF43}" destId="{C1BEF4F4-134F-4766-A767-2A6EDF2D67F7}" srcOrd="0" destOrd="0" presId="urn:microsoft.com/office/officeart/2005/8/layout/radial4"/>
    <dgm:cxn modelId="{45B67901-FC57-41DE-8F08-EF0239E14CDB}" type="presOf" srcId="{669215F6-5B19-4A4C-A06F-DDD1DB5507AB}" destId="{7F934BBB-9493-4F4B-AE21-C70E8E76E967}" srcOrd="0" destOrd="0" presId="urn:microsoft.com/office/officeart/2005/8/layout/radial4"/>
    <dgm:cxn modelId="{58D931BD-BEE5-4413-A2D5-45F873A9B4F0}" srcId="{04E55DDF-06BF-49B6-9639-8FDF75FE7E75}" destId="{4C666F4B-3C71-40CC-A474-6AD7EA22F559}" srcOrd="4" destOrd="0" parTransId="{155F1036-A4FC-4B3B-B928-603B54D12846}" sibTransId="{6F4FB418-56AE-4F5C-9E6B-9BB87142FFF3}"/>
    <dgm:cxn modelId="{11F8C03B-77A9-4391-AE27-448B23B2B7D0}" srcId="{04E55DDF-06BF-49B6-9639-8FDF75FE7E75}" destId="{E75F21D0-1DC5-466A-B3EF-CE28EEDFC1AD}" srcOrd="7" destOrd="0" parTransId="{8E1614AA-936C-4125-80DB-992B33ED8F50}" sibTransId="{E2C29585-81D7-462D-A8AA-616053207B81}"/>
    <dgm:cxn modelId="{C818B712-C277-4C28-909D-BEB8B502D3B8}" type="presOf" srcId="{0093FD4E-B116-40B5-AD5A-57AC7C20021D}" destId="{527DCB68-8C39-4C6D-BB84-B7A74A917DAF}" srcOrd="0" destOrd="0" presId="urn:microsoft.com/office/officeart/2005/8/layout/radial4"/>
    <dgm:cxn modelId="{024E278A-70B6-47B9-8ABC-56CA1EAF0781}" type="presOf" srcId="{F6C3191B-1563-4FA5-9209-D89C3CF458A8}" destId="{70CAF4A4-C71D-4808-B74D-F9C83293F3FB}" srcOrd="0" destOrd="0" presId="urn:microsoft.com/office/officeart/2005/8/layout/radial4"/>
    <dgm:cxn modelId="{4EADDB40-FCC6-44F8-A589-343D6565AD52}" type="presOf" srcId="{8E1614AA-936C-4125-80DB-992B33ED8F50}" destId="{A0C0C071-FA20-431F-949D-A2D70233DCDE}" srcOrd="0" destOrd="0" presId="urn:microsoft.com/office/officeart/2005/8/layout/radial4"/>
    <dgm:cxn modelId="{7546A9C4-2015-4EDA-A533-7CCE9CC9967C}" type="presOf" srcId="{12A90AED-D343-45D3-BAD7-F7091B382E2F}" destId="{553EB1B6-8FC5-4EE9-A4BC-CEFB9C2099D7}" srcOrd="0" destOrd="0" presId="urn:microsoft.com/office/officeart/2005/8/layout/radial4"/>
    <dgm:cxn modelId="{AD54CB83-6460-4AA8-8E52-5CE28FF6B371}" type="presOf" srcId="{E538432C-9C58-471C-8243-845B504A5148}" destId="{FF38B326-824E-475A-BCE4-FEF25B3D5F1A}" srcOrd="0" destOrd="0" presId="urn:microsoft.com/office/officeart/2005/8/layout/radial4"/>
    <dgm:cxn modelId="{27894510-9E17-4CB3-873F-202642B4034B}" srcId="{04E55DDF-06BF-49B6-9639-8FDF75FE7E75}" destId="{0093FD4E-B116-40B5-AD5A-57AC7C20021D}" srcOrd="1" destOrd="0" parTransId="{669215F6-5B19-4A4C-A06F-DDD1DB5507AB}" sibTransId="{517CDE11-34C6-4FD7-BFC5-213A29CC7E42}"/>
    <dgm:cxn modelId="{5FF8472B-D3CE-4118-AF33-FF8531D10D3A}" type="presOf" srcId="{04E55DDF-06BF-49B6-9639-8FDF75FE7E75}" destId="{F4A84D3F-952F-4201-9C85-7205BA6CCBF2}" srcOrd="0" destOrd="0" presId="urn:microsoft.com/office/officeart/2005/8/layout/radial4"/>
    <dgm:cxn modelId="{172EDF87-2477-4E35-A546-4A6270379C68}" type="presOf" srcId="{E75F21D0-1DC5-466A-B3EF-CE28EEDFC1AD}" destId="{DCCC0672-BD48-44F4-8F6B-B92FC0DC3F5D}" srcOrd="0" destOrd="0" presId="urn:microsoft.com/office/officeart/2005/8/layout/radial4"/>
    <dgm:cxn modelId="{B80DDD48-A42E-40D9-8FD3-CEEAFE82AB2A}" type="presOf" srcId="{BB6E2112-F5C9-4942-AD11-EE2EEFFFAF49}" destId="{20F4AF1A-460D-4B6B-8383-C84B5E04D985}" srcOrd="0" destOrd="0" presId="urn:microsoft.com/office/officeart/2005/8/layout/radial4"/>
    <dgm:cxn modelId="{397E2C11-2225-4D32-B17C-278548CEC8C8}" type="presOf" srcId="{FA2EDF39-426E-4D3A-944F-8A6067F6BE05}" destId="{587FAD1A-479D-4222-A19A-7E2D9F33D8DB}" srcOrd="0" destOrd="0" presId="urn:microsoft.com/office/officeart/2005/8/layout/radial4"/>
    <dgm:cxn modelId="{E462822E-E128-44D8-9594-154DAD840957}" type="presOf" srcId="{C1530C85-FDDC-4954-A0C9-AC29B8EF0AD1}" destId="{F3648086-4271-4680-913F-7DB7A935739A}" srcOrd="0" destOrd="0" presId="urn:microsoft.com/office/officeart/2005/8/layout/radial4"/>
    <dgm:cxn modelId="{C66030CF-059A-41ED-9E5F-522BF4D8252D}" type="presOf" srcId="{155F1036-A4FC-4B3B-B928-603B54D12846}" destId="{1A6F7C26-C08F-4F50-B71F-185223093FAA}" srcOrd="0" destOrd="0" presId="urn:microsoft.com/office/officeart/2005/8/layout/radial4"/>
    <dgm:cxn modelId="{77B9DC6F-1F02-4E6E-A4AB-33F3AA1D8CAD}" type="presOf" srcId="{A34D999F-A078-48C0-904A-CB68AFB96B7B}" destId="{2F521EC7-1619-49E5-9E5C-FD87FA2806CF}" srcOrd="0" destOrd="0" presId="urn:microsoft.com/office/officeart/2005/8/layout/radial4"/>
    <dgm:cxn modelId="{87635B14-FD15-491D-B10B-FE9C5336E28D}" type="presOf" srcId="{19FB1F97-8CC7-4CE8-8F33-C664152BD56F}" destId="{2CF154E9-FF96-4867-ADE7-9B7261E1E745}" srcOrd="0" destOrd="0" presId="urn:microsoft.com/office/officeart/2005/8/layout/radial4"/>
    <dgm:cxn modelId="{3BDEF969-9F59-43FF-A761-348AE1F11CD9}" srcId="{D3473988-41D7-483D-9F48-034485C638AA}" destId="{04E55DDF-06BF-49B6-9639-8FDF75FE7E75}" srcOrd="0" destOrd="0" parTransId="{F0A60F88-B1C9-474B-A74B-6B0D0BC65CCA}" sibTransId="{45773339-4D24-455F-93D7-8DB08375B41B}"/>
    <dgm:cxn modelId="{3D936957-5798-471E-8DE9-FE0113B49EB6}" type="presOf" srcId="{3E39142E-2DD5-45DE-BD95-120002272E14}" destId="{44BDCE61-D34B-4E1E-9ACD-8D634D1CDA3D}" srcOrd="0" destOrd="0" presId="urn:microsoft.com/office/officeart/2005/8/layout/radial4"/>
    <dgm:cxn modelId="{E42D96CC-8CE6-4DBD-9049-42C25629873D}" type="presOf" srcId="{4C666F4B-3C71-40CC-A474-6AD7EA22F559}" destId="{ECAA98E8-965A-4C8B-9327-3F2BD77C8239}" srcOrd="0" destOrd="0" presId="urn:microsoft.com/office/officeart/2005/8/layout/radial4"/>
    <dgm:cxn modelId="{D3120D87-008B-4F75-8908-DC68EFC34DC2}" srcId="{04E55DDF-06BF-49B6-9639-8FDF75FE7E75}" destId="{12A90AED-D343-45D3-BAD7-F7091B382E2F}" srcOrd="2" destOrd="0" parTransId="{C1530C85-FDDC-4954-A0C9-AC29B8EF0AD1}" sibTransId="{CA538BA5-9245-42AB-86A5-60DACA5355A6}"/>
    <dgm:cxn modelId="{AE2ADD0B-5FD3-448C-BDA7-FFDE8C29D400}" type="presOf" srcId="{D3473988-41D7-483D-9F48-034485C638AA}" destId="{1EFDEA8D-67DE-41B7-A4BB-8C42F6F5F418}" srcOrd="0" destOrd="0" presId="urn:microsoft.com/office/officeart/2005/8/layout/radial4"/>
    <dgm:cxn modelId="{81B4D975-BE6A-4732-A4CE-79FBC89C9729}" type="presParOf" srcId="{1EFDEA8D-67DE-41B7-A4BB-8C42F6F5F418}" destId="{F4A84D3F-952F-4201-9C85-7205BA6CCBF2}" srcOrd="0" destOrd="0" presId="urn:microsoft.com/office/officeart/2005/8/layout/radial4"/>
    <dgm:cxn modelId="{11E8017B-75B9-4A27-A168-1DBB793CBE51}" type="presParOf" srcId="{1EFDEA8D-67DE-41B7-A4BB-8C42F6F5F418}" destId="{6A1E5A67-744F-4EAA-9708-1CCF1584C805}" srcOrd="1" destOrd="0" presId="urn:microsoft.com/office/officeart/2005/8/layout/radial4"/>
    <dgm:cxn modelId="{51DA739E-B4AD-4831-BB5A-AC88FD83158E}" type="presParOf" srcId="{1EFDEA8D-67DE-41B7-A4BB-8C42F6F5F418}" destId="{FF38B326-824E-475A-BCE4-FEF25B3D5F1A}" srcOrd="2" destOrd="0" presId="urn:microsoft.com/office/officeart/2005/8/layout/radial4"/>
    <dgm:cxn modelId="{B1046608-FF63-49C6-A8EB-8CCBE197AFC8}" type="presParOf" srcId="{1EFDEA8D-67DE-41B7-A4BB-8C42F6F5F418}" destId="{7F934BBB-9493-4F4B-AE21-C70E8E76E967}" srcOrd="3" destOrd="0" presId="urn:microsoft.com/office/officeart/2005/8/layout/radial4"/>
    <dgm:cxn modelId="{AB345415-3A50-4A84-A708-20A8CBC4C059}" type="presParOf" srcId="{1EFDEA8D-67DE-41B7-A4BB-8C42F6F5F418}" destId="{527DCB68-8C39-4C6D-BB84-B7A74A917DAF}" srcOrd="4" destOrd="0" presId="urn:microsoft.com/office/officeart/2005/8/layout/radial4"/>
    <dgm:cxn modelId="{AC736E4B-D3BC-40C2-A4D0-CD7F6E938945}" type="presParOf" srcId="{1EFDEA8D-67DE-41B7-A4BB-8C42F6F5F418}" destId="{F3648086-4271-4680-913F-7DB7A935739A}" srcOrd="5" destOrd="0" presId="urn:microsoft.com/office/officeart/2005/8/layout/radial4"/>
    <dgm:cxn modelId="{3FDCF9BC-CB5A-4424-AE90-26A0F28B9652}" type="presParOf" srcId="{1EFDEA8D-67DE-41B7-A4BB-8C42F6F5F418}" destId="{553EB1B6-8FC5-4EE9-A4BC-CEFB9C2099D7}" srcOrd="6" destOrd="0" presId="urn:microsoft.com/office/officeart/2005/8/layout/radial4"/>
    <dgm:cxn modelId="{7CEF83F6-6E14-4260-8329-7C43C9007362}" type="presParOf" srcId="{1EFDEA8D-67DE-41B7-A4BB-8C42F6F5F418}" destId="{44BDCE61-D34B-4E1E-9ACD-8D634D1CDA3D}" srcOrd="7" destOrd="0" presId="urn:microsoft.com/office/officeart/2005/8/layout/radial4"/>
    <dgm:cxn modelId="{C3F20ACB-C13D-4FB9-99CD-579479DFFF0E}" type="presParOf" srcId="{1EFDEA8D-67DE-41B7-A4BB-8C42F6F5F418}" destId="{2F521EC7-1619-49E5-9E5C-FD87FA2806CF}" srcOrd="8" destOrd="0" presId="urn:microsoft.com/office/officeart/2005/8/layout/radial4"/>
    <dgm:cxn modelId="{7CAC113E-7239-441A-B908-0D44C629869D}" type="presParOf" srcId="{1EFDEA8D-67DE-41B7-A4BB-8C42F6F5F418}" destId="{1A6F7C26-C08F-4F50-B71F-185223093FAA}" srcOrd="9" destOrd="0" presId="urn:microsoft.com/office/officeart/2005/8/layout/radial4"/>
    <dgm:cxn modelId="{6AF748C8-CC03-45CC-A643-525194F30712}" type="presParOf" srcId="{1EFDEA8D-67DE-41B7-A4BB-8C42F6F5F418}" destId="{ECAA98E8-965A-4C8B-9327-3F2BD77C8239}" srcOrd="10" destOrd="0" presId="urn:microsoft.com/office/officeart/2005/8/layout/radial4"/>
    <dgm:cxn modelId="{8664B5CB-7F3E-433F-B1A1-976A0364D80A}" type="presParOf" srcId="{1EFDEA8D-67DE-41B7-A4BB-8C42F6F5F418}" destId="{587FAD1A-479D-4222-A19A-7E2D9F33D8DB}" srcOrd="11" destOrd="0" presId="urn:microsoft.com/office/officeart/2005/8/layout/radial4"/>
    <dgm:cxn modelId="{BF854591-8353-4357-852F-87355843E396}" type="presParOf" srcId="{1EFDEA8D-67DE-41B7-A4BB-8C42F6F5F418}" destId="{C1BEF4F4-134F-4766-A767-2A6EDF2D67F7}" srcOrd="12" destOrd="0" presId="urn:microsoft.com/office/officeart/2005/8/layout/radial4"/>
    <dgm:cxn modelId="{2923316B-5682-4B55-B2BD-4D2B3C260EFE}" type="presParOf" srcId="{1EFDEA8D-67DE-41B7-A4BB-8C42F6F5F418}" destId="{85631C8A-B2A7-4985-85C5-18CF08043388}" srcOrd="13" destOrd="0" presId="urn:microsoft.com/office/officeart/2005/8/layout/radial4"/>
    <dgm:cxn modelId="{89DDB780-1C65-4189-855E-7F418A30BD81}" type="presParOf" srcId="{1EFDEA8D-67DE-41B7-A4BB-8C42F6F5F418}" destId="{70CAF4A4-C71D-4808-B74D-F9C83293F3FB}" srcOrd="14" destOrd="0" presId="urn:microsoft.com/office/officeart/2005/8/layout/radial4"/>
    <dgm:cxn modelId="{3144C00F-7979-4C95-8FF9-78007C6A62B5}" type="presParOf" srcId="{1EFDEA8D-67DE-41B7-A4BB-8C42F6F5F418}" destId="{A0C0C071-FA20-431F-949D-A2D70233DCDE}" srcOrd="15" destOrd="0" presId="urn:microsoft.com/office/officeart/2005/8/layout/radial4"/>
    <dgm:cxn modelId="{2E10D83B-B8CA-41E0-AF3A-EBF19563E8B0}" type="presParOf" srcId="{1EFDEA8D-67DE-41B7-A4BB-8C42F6F5F418}" destId="{DCCC0672-BD48-44F4-8F6B-B92FC0DC3F5D}" srcOrd="16" destOrd="0" presId="urn:microsoft.com/office/officeart/2005/8/layout/radial4"/>
    <dgm:cxn modelId="{ABC0D9DA-EF12-420C-A858-E246ED4A4BF3}" type="presParOf" srcId="{1EFDEA8D-67DE-41B7-A4BB-8C42F6F5F418}" destId="{2CF154E9-FF96-4867-ADE7-9B7261E1E745}" srcOrd="17" destOrd="0" presId="urn:microsoft.com/office/officeart/2005/8/layout/radial4"/>
    <dgm:cxn modelId="{BE0D0035-E39E-4739-878F-5521BFACC774}" type="presParOf" srcId="{1EFDEA8D-67DE-41B7-A4BB-8C42F6F5F418}" destId="{20F4AF1A-460D-4B6B-8383-C84B5E04D985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473988-41D7-483D-9F48-034485C638AA}" type="doc">
      <dgm:prSet loTypeId="urn:microsoft.com/office/officeart/2008/layout/LinedList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34D999F-A078-48C0-904A-CB68AFB96B7B}">
      <dgm:prSet phldrT="[Texto]" custT="1"/>
      <dgm:spPr/>
      <dgm:t>
        <a:bodyPr/>
        <a:lstStyle/>
        <a:p>
          <a:r>
            <a:rPr lang="es-ES" sz="1800" b="1" dirty="0" err="1" smtClean="0"/>
            <a:t>Pioners</a:t>
          </a:r>
          <a:r>
            <a:rPr lang="es-ES" sz="1800" b="1" dirty="0" smtClean="0"/>
            <a:t> en </a:t>
          </a:r>
          <a:r>
            <a:rPr lang="es-ES" sz="1800" b="1" dirty="0" err="1" smtClean="0"/>
            <a:t>certificació</a:t>
          </a:r>
          <a:r>
            <a:rPr lang="es-ES" sz="1800" b="1" dirty="0" smtClean="0"/>
            <a:t>   - A </a:t>
          </a:r>
          <a:r>
            <a:rPr lang="es-ES" sz="1800" b="1" dirty="0" err="1" smtClean="0"/>
            <a:t>nivell</a:t>
          </a:r>
          <a:r>
            <a:rPr lang="es-ES" sz="1800" b="1" dirty="0" smtClean="0"/>
            <a:t> Internacional en </a:t>
          </a:r>
          <a:r>
            <a:rPr lang="es-ES" sz="1800" b="1" dirty="0" err="1" smtClean="0"/>
            <a:t>Certificació</a:t>
          </a:r>
          <a:r>
            <a:rPr lang="es-ES" sz="1800" b="1" dirty="0" smtClean="0"/>
            <a:t> de </a:t>
          </a:r>
          <a:r>
            <a:rPr lang="es-ES" sz="1800" b="1" dirty="0" err="1" smtClean="0"/>
            <a:t>Compliance</a:t>
          </a:r>
          <a:r>
            <a:rPr lang="es-ES" sz="1800" b="1" dirty="0" smtClean="0"/>
            <a:t> i </a:t>
          </a:r>
          <a:r>
            <a:rPr lang="es-ES" sz="1800" b="1" dirty="0" err="1" smtClean="0"/>
            <a:t>Direcció</a:t>
          </a:r>
          <a:r>
            <a:rPr lang="es-ES" sz="1800" b="1" dirty="0" smtClean="0"/>
            <a:t> d’ 			      	</a:t>
          </a:r>
          <a:r>
            <a:rPr lang="es-ES" sz="1800" b="1" dirty="0" err="1" smtClean="0"/>
            <a:t>Empreses</a:t>
          </a:r>
          <a:r>
            <a:rPr lang="es-ES" sz="1800" b="1" dirty="0" smtClean="0"/>
            <a:t> </a:t>
          </a:r>
          <a:endParaRPr lang="es-ES" sz="1800" b="1" dirty="0"/>
        </a:p>
      </dgm:t>
    </dgm:pt>
    <dgm:pt modelId="{3E39142E-2DD5-45DE-BD95-120002272E14}" type="parTrans" cxnId="{7BD2B0DE-3D8E-49D1-B414-20D294BD0237}">
      <dgm:prSet/>
      <dgm:spPr/>
      <dgm:t>
        <a:bodyPr/>
        <a:lstStyle/>
        <a:p>
          <a:endParaRPr lang="es-ES" sz="4400" b="1"/>
        </a:p>
      </dgm:t>
    </dgm:pt>
    <dgm:pt modelId="{41374DB2-0D05-4358-AADE-AAC99B52F0D1}" type="sibTrans" cxnId="{7BD2B0DE-3D8E-49D1-B414-20D294BD0237}">
      <dgm:prSet/>
      <dgm:spPr/>
      <dgm:t>
        <a:bodyPr/>
        <a:lstStyle/>
        <a:p>
          <a:endParaRPr lang="es-ES" sz="4400" b="1"/>
        </a:p>
      </dgm:t>
    </dgm:pt>
    <dgm:pt modelId="{4C666F4B-3C71-40CC-A474-6AD7EA22F559}">
      <dgm:prSet phldrT="[Texto]" custT="1"/>
      <dgm:spPr/>
      <dgm:t>
        <a:bodyPr/>
        <a:lstStyle/>
        <a:p>
          <a:r>
            <a:rPr lang="es-ES" sz="1800" b="1" dirty="0" err="1" smtClean="0"/>
            <a:t>Ventall</a:t>
          </a:r>
          <a:r>
            <a:rPr lang="es-ES" sz="1800" b="1" dirty="0" smtClean="0"/>
            <a:t>  de </a:t>
          </a:r>
          <a:r>
            <a:rPr lang="es-ES" sz="1800" b="1" dirty="0" err="1" smtClean="0"/>
            <a:t>serveis</a:t>
          </a:r>
          <a:r>
            <a:rPr lang="es-ES" sz="1800" b="1" dirty="0" smtClean="0"/>
            <a:t>          - D’ </a:t>
          </a:r>
          <a:r>
            <a:rPr lang="es-ES" sz="1800" b="1" dirty="0" err="1" smtClean="0"/>
            <a:t>acompanyament</a:t>
          </a:r>
          <a:r>
            <a:rPr lang="es-ES" sz="1800" b="1" dirty="0" smtClean="0"/>
            <a:t>, </a:t>
          </a:r>
          <a:r>
            <a:rPr lang="es-ES" sz="1800" b="1" dirty="0" err="1" smtClean="0"/>
            <a:t>implementacions</a:t>
          </a:r>
          <a:r>
            <a:rPr lang="es-ES" sz="1800" b="1" dirty="0" smtClean="0"/>
            <a:t> i </a:t>
          </a:r>
          <a:r>
            <a:rPr lang="es-ES" sz="1800" b="1" dirty="0" err="1" smtClean="0"/>
            <a:t>assessorament</a:t>
          </a:r>
          <a:r>
            <a:rPr lang="es-ES" sz="1800" b="1" dirty="0" smtClean="0"/>
            <a:t> al </a:t>
          </a:r>
          <a:r>
            <a:rPr lang="es-ES" sz="1800" b="1" dirty="0" err="1" smtClean="0"/>
            <a:t>llarg</a:t>
          </a:r>
          <a:r>
            <a:rPr lang="es-ES" sz="1800" b="1" dirty="0" smtClean="0"/>
            <a:t> 			               de la vida </a:t>
          </a:r>
          <a:r>
            <a:rPr lang="es-ES" sz="1800" b="1" dirty="0" err="1" smtClean="0"/>
            <a:t>professional</a:t>
          </a:r>
          <a:endParaRPr lang="es-ES" sz="1800" b="1" dirty="0"/>
        </a:p>
      </dgm:t>
    </dgm:pt>
    <dgm:pt modelId="{155F1036-A4FC-4B3B-B928-603B54D12846}" type="parTrans" cxnId="{58D931BD-BEE5-4413-A2D5-45F873A9B4F0}">
      <dgm:prSet/>
      <dgm:spPr/>
      <dgm:t>
        <a:bodyPr/>
        <a:lstStyle/>
        <a:p>
          <a:endParaRPr lang="es-ES" sz="4400" b="1"/>
        </a:p>
      </dgm:t>
    </dgm:pt>
    <dgm:pt modelId="{6F4FB418-56AE-4F5C-9E6B-9BB87142FFF3}" type="sibTrans" cxnId="{58D931BD-BEE5-4413-A2D5-45F873A9B4F0}">
      <dgm:prSet/>
      <dgm:spPr/>
      <dgm:t>
        <a:bodyPr/>
        <a:lstStyle/>
        <a:p>
          <a:endParaRPr lang="es-ES" sz="4400" b="1"/>
        </a:p>
      </dgm:t>
    </dgm:pt>
    <dgm:pt modelId="{12A90AED-D343-45D3-BAD7-F7091B382E2F}">
      <dgm:prSet phldrT="[Texto]" custT="1"/>
      <dgm:spPr/>
      <dgm:t>
        <a:bodyPr/>
        <a:lstStyle/>
        <a:p>
          <a:r>
            <a:rPr lang="es-ES" sz="1800" b="1" dirty="0" smtClean="0"/>
            <a:t>30 </a:t>
          </a:r>
          <a:r>
            <a:rPr lang="es-ES" sz="1800" b="1" dirty="0" err="1" smtClean="0"/>
            <a:t>anys</a:t>
          </a:r>
          <a:r>
            <a:rPr lang="es-ES" sz="1800" b="1" dirty="0" smtClean="0"/>
            <a:t> </a:t>
          </a:r>
          <a:r>
            <a:rPr lang="es-ES" sz="1800" b="1" dirty="0" err="1" smtClean="0"/>
            <a:t>d’experiència</a:t>
          </a:r>
          <a:r>
            <a:rPr lang="es-ES" sz="1800" b="1" dirty="0" smtClean="0"/>
            <a:t>    - </a:t>
          </a:r>
          <a:r>
            <a:rPr lang="es-ES" sz="1800" b="1" dirty="0" err="1" smtClean="0"/>
            <a:t>Facilitant</a:t>
          </a:r>
          <a:r>
            <a:rPr lang="es-ES" sz="1800" b="1" dirty="0" smtClean="0"/>
            <a:t> a </a:t>
          </a:r>
          <a:r>
            <a:rPr lang="es-ES" sz="1800" b="1" dirty="0" err="1" smtClean="0"/>
            <a:t>més</a:t>
          </a:r>
          <a:r>
            <a:rPr lang="es-ES" sz="1800" b="1" dirty="0" smtClean="0"/>
            <a:t> de 5.000 </a:t>
          </a:r>
          <a:r>
            <a:rPr lang="es-ES" sz="1800" b="1" dirty="0" err="1" smtClean="0"/>
            <a:t>empreses</a:t>
          </a:r>
          <a:r>
            <a:rPr lang="es-ES" sz="1800" b="1" dirty="0" smtClean="0"/>
            <a:t> i </a:t>
          </a:r>
          <a:r>
            <a:rPr lang="es-ES" sz="1800" b="1" dirty="0" err="1" smtClean="0"/>
            <a:t>milers</a:t>
          </a:r>
          <a:r>
            <a:rPr lang="es-ES" sz="1800" b="1" dirty="0" smtClean="0"/>
            <a:t> de </a:t>
          </a:r>
          <a:r>
            <a:rPr lang="es-ES" sz="1800" b="1" dirty="0" err="1" smtClean="0"/>
            <a:t>directius</a:t>
          </a:r>
          <a:r>
            <a:rPr lang="es-ES" sz="1800" b="1" dirty="0" smtClean="0"/>
            <a:t>, la </a:t>
          </a:r>
          <a:r>
            <a:rPr lang="es-ES" sz="1800" b="1" dirty="0" err="1" smtClean="0"/>
            <a:t>seva</a:t>
          </a:r>
          <a:r>
            <a:rPr lang="es-ES" sz="1800" b="1" dirty="0" smtClean="0"/>
            <a:t> 			               </a:t>
          </a:r>
          <a:r>
            <a:rPr lang="es-ES" sz="1800" b="1" dirty="0" err="1" smtClean="0"/>
            <a:t>Competitivitat</a:t>
          </a:r>
          <a:r>
            <a:rPr lang="es-ES" sz="1800" b="1" dirty="0" smtClean="0"/>
            <a:t> i </a:t>
          </a:r>
          <a:r>
            <a:rPr lang="es-ES" sz="1800" b="1" dirty="0" err="1" smtClean="0"/>
            <a:t>Productivitat</a:t>
          </a:r>
          <a:endParaRPr lang="es-ES" sz="1800" b="1" dirty="0"/>
        </a:p>
      </dgm:t>
    </dgm:pt>
    <dgm:pt modelId="{C1530C85-FDDC-4954-A0C9-AC29B8EF0AD1}" type="parTrans" cxnId="{D3120D87-008B-4F75-8908-DC68EFC34DC2}">
      <dgm:prSet/>
      <dgm:spPr/>
      <dgm:t>
        <a:bodyPr/>
        <a:lstStyle/>
        <a:p>
          <a:endParaRPr lang="es-ES" sz="4400" b="1"/>
        </a:p>
      </dgm:t>
    </dgm:pt>
    <dgm:pt modelId="{CA538BA5-9245-42AB-86A5-60DACA5355A6}" type="sibTrans" cxnId="{D3120D87-008B-4F75-8908-DC68EFC34DC2}">
      <dgm:prSet/>
      <dgm:spPr/>
      <dgm:t>
        <a:bodyPr/>
        <a:lstStyle/>
        <a:p>
          <a:endParaRPr lang="es-ES" sz="4400" b="1"/>
        </a:p>
      </dgm:t>
    </dgm:pt>
    <dgm:pt modelId="{3AEFBFA7-CF54-4353-B5F4-F7F4A123BF43}">
      <dgm:prSet phldrT="[Texto]" custT="1"/>
      <dgm:spPr/>
      <dgm:t>
        <a:bodyPr/>
        <a:lstStyle/>
        <a:p>
          <a:r>
            <a:rPr lang="es-ES" sz="1800" b="1" dirty="0" err="1" smtClean="0"/>
            <a:t>Reputació</a:t>
          </a:r>
          <a:r>
            <a:rPr lang="es-ES" sz="1800" b="1" dirty="0" smtClean="0"/>
            <a:t> Professional  - </a:t>
          </a:r>
          <a:r>
            <a:rPr lang="es-ES" sz="1800" b="1" dirty="0" err="1" smtClean="0"/>
            <a:t>Certificacions</a:t>
          </a:r>
          <a:r>
            <a:rPr lang="es-ES" sz="1800" b="1" dirty="0" smtClean="0"/>
            <a:t> </a:t>
          </a:r>
          <a:r>
            <a:rPr lang="es-ES" sz="1800" b="1" dirty="0" err="1" smtClean="0"/>
            <a:t>Auditades</a:t>
          </a:r>
          <a:r>
            <a:rPr lang="es-ES" sz="1800" b="1" dirty="0" smtClean="0"/>
            <a:t> sota Norma Referencial SGE 900</a:t>
          </a:r>
        </a:p>
        <a:p>
          <a:r>
            <a:rPr lang="es-ES" sz="1800" b="1" dirty="0" smtClean="0"/>
            <a:t>		                </a:t>
          </a:r>
          <a:r>
            <a:rPr lang="es-ES" sz="1800" b="1" dirty="0" err="1" smtClean="0"/>
            <a:t>Validades</a:t>
          </a:r>
          <a:r>
            <a:rPr lang="es-ES" sz="1800" b="1" dirty="0" smtClean="0"/>
            <a:t> en </a:t>
          </a:r>
          <a:r>
            <a:rPr lang="es-ES" sz="1800" b="1" dirty="0" err="1" smtClean="0"/>
            <a:t>més</a:t>
          </a:r>
          <a:r>
            <a:rPr lang="es-ES" sz="1800" b="1" dirty="0" smtClean="0"/>
            <a:t> de 70 </a:t>
          </a:r>
          <a:r>
            <a:rPr lang="es-ES" sz="1800" b="1" dirty="0" err="1" smtClean="0"/>
            <a:t>països</a:t>
          </a:r>
          <a:endParaRPr lang="es-ES" sz="1800" b="1" dirty="0"/>
        </a:p>
      </dgm:t>
    </dgm:pt>
    <dgm:pt modelId="{FA2EDF39-426E-4D3A-944F-8A6067F6BE05}" type="parTrans" cxnId="{10E7D936-CE24-431A-8F3D-1571C4E61C4C}">
      <dgm:prSet/>
      <dgm:spPr/>
      <dgm:t>
        <a:bodyPr/>
        <a:lstStyle/>
        <a:p>
          <a:endParaRPr lang="es-ES" sz="4400" b="1"/>
        </a:p>
      </dgm:t>
    </dgm:pt>
    <dgm:pt modelId="{6A1616A6-1B02-45BB-A899-2DC99D650DC4}" type="sibTrans" cxnId="{10E7D936-CE24-431A-8F3D-1571C4E61C4C}">
      <dgm:prSet/>
      <dgm:spPr/>
      <dgm:t>
        <a:bodyPr/>
        <a:lstStyle/>
        <a:p>
          <a:endParaRPr lang="es-ES" sz="4400" b="1"/>
        </a:p>
      </dgm:t>
    </dgm:pt>
    <dgm:pt modelId="{F6C3191B-1563-4FA5-9209-D89C3CF458A8}">
      <dgm:prSet phldrT="[Texto]" custT="1"/>
      <dgm:spPr/>
      <dgm:t>
        <a:bodyPr/>
        <a:lstStyle/>
        <a:p>
          <a:r>
            <a:rPr lang="es-ES" sz="1800" b="1" dirty="0" err="1" smtClean="0"/>
            <a:t>Més</a:t>
          </a:r>
          <a:r>
            <a:rPr lang="es-ES" sz="1800" b="1" dirty="0" smtClean="0"/>
            <a:t> 90.000 h de              - Per </a:t>
          </a:r>
          <a:r>
            <a:rPr lang="es-ES" sz="1800" b="1" dirty="0" err="1" smtClean="0"/>
            <a:t>experts</a:t>
          </a:r>
          <a:r>
            <a:rPr lang="es-ES" sz="1800" b="1" dirty="0" smtClean="0"/>
            <a:t> </a:t>
          </a:r>
          <a:r>
            <a:rPr lang="es-ES" sz="1800" b="1" dirty="0" err="1" smtClean="0"/>
            <a:t>multidisciplinars</a:t>
          </a:r>
          <a:r>
            <a:rPr lang="es-ES" sz="1800" b="1" dirty="0" smtClean="0"/>
            <a:t> i </a:t>
          </a:r>
          <a:r>
            <a:rPr lang="es-ES" sz="1800" b="1" dirty="0" err="1" smtClean="0"/>
            <a:t>col·laboracions</a:t>
          </a:r>
          <a:r>
            <a:rPr lang="es-ES" sz="1800" b="1" dirty="0" smtClean="0"/>
            <a:t> </a:t>
          </a:r>
          <a:r>
            <a:rPr lang="es-ES" sz="1800" b="1" dirty="0" err="1" smtClean="0"/>
            <a:t>amb</a:t>
          </a:r>
          <a:r>
            <a:rPr lang="es-ES" sz="1800" b="1" dirty="0" smtClean="0"/>
            <a:t> </a:t>
          </a:r>
          <a:r>
            <a:rPr lang="es-ES" sz="1800" b="1" dirty="0" err="1" smtClean="0"/>
            <a:t>institucions</a:t>
          </a:r>
          <a:r>
            <a:rPr lang="es-ES" sz="1800" b="1" dirty="0" smtClean="0"/>
            <a:t> </a:t>
          </a:r>
          <a:r>
            <a:rPr lang="es-ES" sz="1800" b="1" dirty="0" err="1" smtClean="0"/>
            <a:t>desenvolupament</a:t>
          </a:r>
          <a:r>
            <a:rPr lang="es-ES" sz="1800" b="1" dirty="0" smtClean="0"/>
            <a:t>             </a:t>
          </a:r>
          <a:r>
            <a:rPr lang="es-ES" sz="1800" b="1" dirty="0" err="1" smtClean="0"/>
            <a:t>d’investigació</a:t>
          </a:r>
          <a:r>
            <a:rPr lang="es-ES" sz="1800" b="1" dirty="0" smtClean="0"/>
            <a:t> Internacional i </a:t>
          </a:r>
          <a:r>
            <a:rPr lang="es-ES" sz="1800" b="1" dirty="0" err="1" smtClean="0"/>
            <a:t>Universitats</a:t>
          </a:r>
          <a:endParaRPr lang="es-ES" sz="1800" b="1" dirty="0"/>
        </a:p>
      </dgm:t>
    </dgm:pt>
    <dgm:pt modelId="{7446669A-5357-4252-85EA-06312D5DADFA}" type="parTrans" cxnId="{DB752115-04FB-48D2-8577-FB87305E4099}">
      <dgm:prSet/>
      <dgm:spPr/>
      <dgm:t>
        <a:bodyPr/>
        <a:lstStyle/>
        <a:p>
          <a:endParaRPr lang="es-ES" sz="4400" b="1"/>
        </a:p>
      </dgm:t>
    </dgm:pt>
    <dgm:pt modelId="{D8BF00AA-36C9-4B56-BC75-05818AD19D2C}" type="sibTrans" cxnId="{DB752115-04FB-48D2-8577-FB87305E4099}">
      <dgm:prSet/>
      <dgm:spPr/>
      <dgm:t>
        <a:bodyPr/>
        <a:lstStyle/>
        <a:p>
          <a:endParaRPr lang="es-ES" sz="4400" b="1"/>
        </a:p>
      </dgm:t>
    </dgm:pt>
    <dgm:pt modelId="{E75F21D0-1DC5-466A-B3EF-CE28EEDFC1AD}">
      <dgm:prSet phldrT="[Texto]" custT="1"/>
      <dgm:spPr/>
      <dgm:t>
        <a:bodyPr/>
        <a:lstStyle/>
        <a:p>
          <a:r>
            <a:rPr lang="es-ES" sz="1800" b="1" dirty="0" err="1" smtClean="0"/>
            <a:t>Mètodes</a:t>
          </a:r>
          <a:r>
            <a:rPr lang="es-ES" sz="1800" b="1" dirty="0" smtClean="0"/>
            <a:t>  i </a:t>
          </a:r>
          <a:r>
            <a:rPr lang="es-ES" sz="1800" b="1" dirty="0" err="1" smtClean="0"/>
            <a:t>processos</a:t>
          </a:r>
          <a:r>
            <a:rPr lang="es-ES" sz="1800" b="1" dirty="0" smtClean="0"/>
            <a:t> </a:t>
          </a:r>
          <a:r>
            <a:rPr lang="es-ES" sz="1800" b="1" dirty="0" err="1" smtClean="0"/>
            <a:t>pel</a:t>
          </a:r>
          <a:r>
            <a:rPr lang="es-ES" sz="1800" b="1" dirty="0" smtClean="0"/>
            <a:t> </a:t>
          </a:r>
          <a:r>
            <a:rPr lang="es-ES" sz="1800" b="1" dirty="0" err="1" smtClean="0"/>
            <a:t>canvi</a:t>
          </a:r>
          <a:r>
            <a:rPr lang="es-ES" sz="1800" b="1" dirty="0" smtClean="0"/>
            <a:t> </a:t>
          </a:r>
          <a:r>
            <a:rPr lang="es-ES" sz="1800" b="1" dirty="0" err="1" smtClean="0"/>
            <a:t>corporatiu</a:t>
          </a:r>
          <a:endParaRPr lang="es-ES" sz="1800" b="1" dirty="0"/>
        </a:p>
      </dgm:t>
    </dgm:pt>
    <dgm:pt modelId="{8E1614AA-936C-4125-80DB-992B33ED8F50}" type="parTrans" cxnId="{11F8C03B-77A9-4391-AE27-448B23B2B7D0}">
      <dgm:prSet/>
      <dgm:spPr/>
      <dgm:t>
        <a:bodyPr/>
        <a:lstStyle/>
        <a:p>
          <a:endParaRPr lang="es-ES" sz="4400" b="1"/>
        </a:p>
      </dgm:t>
    </dgm:pt>
    <dgm:pt modelId="{E2C29585-81D7-462D-A8AA-616053207B81}" type="sibTrans" cxnId="{11F8C03B-77A9-4391-AE27-448B23B2B7D0}">
      <dgm:prSet/>
      <dgm:spPr/>
      <dgm:t>
        <a:bodyPr/>
        <a:lstStyle/>
        <a:p>
          <a:endParaRPr lang="es-ES" sz="4400" b="1"/>
        </a:p>
      </dgm:t>
    </dgm:pt>
    <dgm:pt modelId="{BB6E2112-F5C9-4942-AD11-EE2EEFFFAF49}">
      <dgm:prSet phldrT="[Texto]" custT="1"/>
      <dgm:spPr/>
      <dgm:t>
        <a:bodyPr/>
        <a:lstStyle/>
        <a:p>
          <a:r>
            <a:rPr lang="es-ES" sz="1800" b="1" dirty="0" err="1" smtClean="0"/>
            <a:t>Mencions</a:t>
          </a:r>
          <a:r>
            <a:rPr lang="es-ES" sz="1800" b="1" dirty="0" smtClean="0"/>
            <a:t> </a:t>
          </a:r>
          <a:r>
            <a:rPr lang="es-ES" sz="1800" b="1" dirty="0" err="1" smtClean="0"/>
            <a:t>nacionals</a:t>
          </a:r>
          <a:r>
            <a:rPr lang="es-ES" sz="1800" b="1" dirty="0" smtClean="0"/>
            <a:t> i </a:t>
          </a:r>
          <a:r>
            <a:rPr lang="es-ES" sz="1800" b="1" dirty="0" err="1" smtClean="0"/>
            <a:t>Internacionals</a:t>
          </a:r>
          <a:r>
            <a:rPr lang="es-ES" sz="1800" b="1" dirty="0" smtClean="0"/>
            <a:t>  - Harvard Business </a:t>
          </a:r>
          <a:r>
            <a:rPr lang="es-ES" sz="1800" b="1" dirty="0" err="1" smtClean="0"/>
            <a:t>School</a:t>
          </a:r>
          <a:r>
            <a:rPr lang="es-ES" sz="1800" b="1" dirty="0" smtClean="0"/>
            <a:t>. Consejo Europeo de Doctores              y Doctores Honoris Causa. Ministerio de Industria. </a:t>
          </a:r>
          <a:endParaRPr lang="es-ES" sz="1800" b="1" dirty="0"/>
        </a:p>
      </dgm:t>
    </dgm:pt>
    <dgm:pt modelId="{19FB1F97-8CC7-4CE8-8F33-C664152BD56F}" type="parTrans" cxnId="{A582A39B-35A4-4AE1-B5D1-A51FB1F66FC3}">
      <dgm:prSet/>
      <dgm:spPr/>
      <dgm:t>
        <a:bodyPr/>
        <a:lstStyle/>
        <a:p>
          <a:endParaRPr lang="es-ES" sz="4400" b="1"/>
        </a:p>
      </dgm:t>
    </dgm:pt>
    <dgm:pt modelId="{6B5544E7-5DB3-4E73-906D-76D305C47306}" type="sibTrans" cxnId="{A582A39B-35A4-4AE1-B5D1-A51FB1F66FC3}">
      <dgm:prSet/>
      <dgm:spPr/>
      <dgm:t>
        <a:bodyPr/>
        <a:lstStyle/>
        <a:p>
          <a:endParaRPr lang="es-ES" sz="4400" b="1"/>
        </a:p>
      </dgm:t>
    </dgm:pt>
    <dgm:pt modelId="{E538432C-9C58-471C-8243-845B504A5148}">
      <dgm:prSet phldrT="[Texto]" custT="1"/>
      <dgm:spPr/>
      <dgm:t>
        <a:bodyPr/>
        <a:lstStyle/>
        <a:p>
          <a:r>
            <a:rPr lang="es-ES" sz="1800" b="1" dirty="0" err="1" smtClean="0"/>
            <a:t>Innovació</a:t>
          </a:r>
          <a:r>
            <a:rPr lang="es-ES" sz="1800" b="1" dirty="0" smtClean="0"/>
            <a:t>       	             - </a:t>
          </a:r>
          <a:r>
            <a:rPr lang="es-ES" sz="1800" b="1" dirty="0" err="1" smtClean="0"/>
            <a:t>Propostes</a:t>
          </a:r>
          <a:r>
            <a:rPr lang="es-ES" sz="1800" b="1" dirty="0" smtClean="0"/>
            <a:t> innovadores</a:t>
          </a:r>
          <a:endParaRPr lang="es-ES" sz="1800" b="1" dirty="0"/>
        </a:p>
      </dgm:t>
    </dgm:pt>
    <dgm:pt modelId="{90174491-4945-4019-A744-C608FCE9EA17}" type="parTrans" cxnId="{7CC70D65-12BC-4CDC-B487-64DDD33953A8}">
      <dgm:prSet/>
      <dgm:spPr/>
      <dgm:t>
        <a:bodyPr/>
        <a:lstStyle/>
        <a:p>
          <a:endParaRPr lang="es-ES" sz="4400" b="1"/>
        </a:p>
      </dgm:t>
    </dgm:pt>
    <dgm:pt modelId="{9C039E38-31CB-4474-98FF-0A64A3316D5C}" type="sibTrans" cxnId="{7CC70D65-12BC-4CDC-B487-64DDD33953A8}">
      <dgm:prSet/>
      <dgm:spPr/>
      <dgm:t>
        <a:bodyPr/>
        <a:lstStyle/>
        <a:p>
          <a:endParaRPr lang="es-ES" sz="4400" b="1"/>
        </a:p>
      </dgm:t>
    </dgm:pt>
    <dgm:pt modelId="{0093FD4E-B116-40B5-AD5A-57AC7C20021D}">
      <dgm:prSet phldrT="[Texto]" custT="1"/>
      <dgm:spPr/>
      <dgm:t>
        <a:bodyPr/>
        <a:lstStyle/>
        <a:p>
          <a:r>
            <a:rPr lang="es-ES" sz="1800" b="1" dirty="0" smtClean="0"/>
            <a:t>Tecno-</a:t>
          </a:r>
          <a:r>
            <a:rPr lang="es-ES" sz="1800" b="1" dirty="0" err="1" smtClean="0"/>
            <a:t>Coneixement</a:t>
          </a:r>
          <a:r>
            <a:rPr lang="es-ES" sz="1800" b="1" dirty="0" smtClean="0"/>
            <a:t>       - </a:t>
          </a:r>
          <a:r>
            <a:rPr lang="es-ES" sz="1800" b="1" dirty="0" err="1" smtClean="0"/>
            <a:t>Solucions</a:t>
          </a:r>
          <a:r>
            <a:rPr lang="es-ES" sz="1800" b="1" dirty="0" smtClean="0"/>
            <a:t> </a:t>
          </a:r>
          <a:r>
            <a:rPr lang="es-ES" sz="1800" b="1" dirty="0" err="1" smtClean="0"/>
            <a:t>amb</a:t>
          </a:r>
          <a:r>
            <a:rPr lang="es-ES" sz="1800" b="1" dirty="0" smtClean="0"/>
            <a:t> Recursos</a:t>
          </a:r>
          <a:endParaRPr lang="es-ES" sz="1800" b="1" dirty="0"/>
        </a:p>
      </dgm:t>
    </dgm:pt>
    <dgm:pt modelId="{669215F6-5B19-4A4C-A06F-DDD1DB5507AB}" type="parTrans" cxnId="{27894510-9E17-4CB3-873F-202642B4034B}">
      <dgm:prSet/>
      <dgm:spPr/>
      <dgm:t>
        <a:bodyPr/>
        <a:lstStyle/>
        <a:p>
          <a:endParaRPr lang="es-ES" sz="4400" b="1"/>
        </a:p>
      </dgm:t>
    </dgm:pt>
    <dgm:pt modelId="{517CDE11-34C6-4FD7-BFC5-213A29CC7E42}" type="sibTrans" cxnId="{27894510-9E17-4CB3-873F-202642B4034B}">
      <dgm:prSet/>
      <dgm:spPr/>
      <dgm:t>
        <a:bodyPr/>
        <a:lstStyle/>
        <a:p>
          <a:endParaRPr lang="es-ES" sz="4400" b="1"/>
        </a:p>
      </dgm:t>
    </dgm:pt>
    <dgm:pt modelId="{04E55DDF-06BF-49B6-9639-8FDF75FE7E75}">
      <dgm:prSet phldrT="[Texto]" custT="1"/>
      <dgm:spPr/>
      <dgm:t>
        <a:bodyPr/>
        <a:lstStyle/>
        <a:p>
          <a:endParaRPr lang="es-ES" sz="2000" b="1" dirty="0"/>
        </a:p>
      </dgm:t>
    </dgm:pt>
    <dgm:pt modelId="{45773339-4D24-455F-93D7-8DB08375B41B}" type="sibTrans" cxnId="{3BDEF969-9F59-43FF-A761-348AE1F11CD9}">
      <dgm:prSet/>
      <dgm:spPr/>
      <dgm:t>
        <a:bodyPr/>
        <a:lstStyle/>
        <a:p>
          <a:endParaRPr lang="es-ES" sz="4400" b="1"/>
        </a:p>
      </dgm:t>
    </dgm:pt>
    <dgm:pt modelId="{F0A60F88-B1C9-474B-A74B-6B0D0BC65CCA}" type="parTrans" cxnId="{3BDEF969-9F59-43FF-A761-348AE1F11CD9}">
      <dgm:prSet/>
      <dgm:spPr/>
      <dgm:t>
        <a:bodyPr/>
        <a:lstStyle/>
        <a:p>
          <a:endParaRPr lang="es-ES" sz="4400" b="1"/>
        </a:p>
      </dgm:t>
    </dgm:pt>
    <dgm:pt modelId="{C15FBCF0-94C7-4D6A-B51D-D4E09BF9964A}" type="pres">
      <dgm:prSet presAssocID="{D3473988-41D7-483D-9F48-034485C638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0853973-F57C-4BF0-89F6-1F61FEFAEDC8}" type="pres">
      <dgm:prSet presAssocID="{04E55DDF-06BF-49B6-9639-8FDF75FE7E75}" presName="thickLine" presStyleLbl="alignNode1" presStyleIdx="0" presStyleCnt="1"/>
      <dgm:spPr/>
    </dgm:pt>
    <dgm:pt modelId="{F3F24AFF-C019-41B3-B385-9712DA7A5BF7}" type="pres">
      <dgm:prSet presAssocID="{04E55DDF-06BF-49B6-9639-8FDF75FE7E75}" presName="horz1" presStyleCnt="0"/>
      <dgm:spPr/>
    </dgm:pt>
    <dgm:pt modelId="{4EFDDB77-5BCD-4E53-A6F0-9A96BFBC758A}" type="pres">
      <dgm:prSet presAssocID="{04E55DDF-06BF-49B6-9639-8FDF75FE7E75}" presName="tx1" presStyleLbl="revTx" presStyleIdx="0" presStyleCnt="10"/>
      <dgm:spPr/>
      <dgm:t>
        <a:bodyPr/>
        <a:lstStyle/>
        <a:p>
          <a:endParaRPr lang="es-ES"/>
        </a:p>
      </dgm:t>
    </dgm:pt>
    <dgm:pt modelId="{F524FFD0-F041-4394-8B98-9CFE301F09CB}" type="pres">
      <dgm:prSet presAssocID="{04E55DDF-06BF-49B6-9639-8FDF75FE7E75}" presName="vert1" presStyleCnt="0"/>
      <dgm:spPr/>
    </dgm:pt>
    <dgm:pt modelId="{77B33662-6AF3-4864-9CB2-E74D8B954AC5}" type="pres">
      <dgm:prSet presAssocID="{E538432C-9C58-471C-8243-845B504A5148}" presName="vertSpace2a" presStyleCnt="0"/>
      <dgm:spPr/>
    </dgm:pt>
    <dgm:pt modelId="{A587D113-05A3-426A-A21F-E86453980728}" type="pres">
      <dgm:prSet presAssocID="{E538432C-9C58-471C-8243-845B504A5148}" presName="horz2" presStyleCnt="0"/>
      <dgm:spPr/>
    </dgm:pt>
    <dgm:pt modelId="{F510C46A-A9B0-4868-84BC-02F0B95FB2E6}" type="pres">
      <dgm:prSet presAssocID="{E538432C-9C58-471C-8243-845B504A5148}" presName="horzSpace2" presStyleCnt="0"/>
      <dgm:spPr/>
    </dgm:pt>
    <dgm:pt modelId="{F279DF94-275E-416D-86D8-56716FD6C528}" type="pres">
      <dgm:prSet presAssocID="{E538432C-9C58-471C-8243-845B504A5148}" presName="tx2" presStyleLbl="revTx" presStyleIdx="1" presStyleCnt="10"/>
      <dgm:spPr/>
      <dgm:t>
        <a:bodyPr/>
        <a:lstStyle/>
        <a:p>
          <a:endParaRPr lang="es-ES"/>
        </a:p>
      </dgm:t>
    </dgm:pt>
    <dgm:pt modelId="{905E2322-D5DF-42E2-A777-9FE36B6E657D}" type="pres">
      <dgm:prSet presAssocID="{E538432C-9C58-471C-8243-845B504A5148}" presName="vert2" presStyleCnt="0"/>
      <dgm:spPr/>
    </dgm:pt>
    <dgm:pt modelId="{1CFBE4FE-7F92-42A4-A043-009DB791B815}" type="pres">
      <dgm:prSet presAssocID="{E538432C-9C58-471C-8243-845B504A5148}" presName="thinLine2b" presStyleLbl="callout" presStyleIdx="0" presStyleCnt="9"/>
      <dgm:spPr/>
    </dgm:pt>
    <dgm:pt modelId="{BAE1F494-79AE-413C-B573-5BAE0F01C2D9}" type="pres">
      <dgm:prSet presAssocID="{E538432C-9C58-471C-8243-845B504A5148}" presName="vertSpace2b" presStyleCnt="0"/>
      <dgm:spPr/>
    </dgm:pt>
    <dgm:pt modelId="{55609C22-0834-4AFF-AFE0-393C26502DCF}" type="pres">
      <dgm:prSet presAssocID="{0093FD4E-B116-40B5-AD5A-57AC7C20021D}" presName="horz2" presStyleCnt="0"/>
      <dgm:spPr/>
    </dgm:pt>
    <dgm:pt modelId="{4ADAB7DC-D68F-4BBF-A871-5AF6524EF2D8}" type="pres">
      <dgm:prSet presAssocID="{0093FD4E-B116-40B5-AD5A-57AC7C20021D}" presName="horzSpace2" presStyleCnt="0"/>
      <dgm:spPr/>
    </dgm:pt>
    <dgm:pt modelId="{21705501-2E73-4EC8-B6E8-E721A86C006A}" type="pres">
      <dgm:prSet presAssocID="{0093FD4E-B116-40B5-AD5A-57AC7C20021D}" presName="tx2" presStyleLbl="revTx" presStyleIdx="2" presStyleCnt="10"/>
      <dgm:spPr/>
      <dgm:t>
        <a:bodyPr/>
        <a:lstStyle/>
        <a:p>
          <a:endParaRPr lang="es-ES"/>
        </a:p>
      </dgm:t>
    </dgm:pt>
    <dgm:pt modelId="{A0C67BE2-4B15-491E-8991-C80E7DC0070D}" type="pres">
      <dgm:prSet presAssocID="{0093FD4E-B116-40B5-AD5A-57AC7C20021D}" presName="vert2" presStyleCnt="0"/>
      <dgm:spPr/>
    </dgm:pt>
    <dgm:pt modelId="{0CE3DB91-994E-4CCA-9D59-C9B490A7A80B}" type="pres">
      <dgm:prSet presAssocID="{0093FD4E-B116-40B5-AD5A-57AC7C20021D}" presName="thinLine2b" presStyleLbl="callout" presStyleIdx="1" presStyleCnt="9"/>
      <dgm:spPr/>
    </dgm:pt>
    <dgm:pt modelId="{DFEE22E6-4A98-437A-AB55-DA4E3342D67A}" type="pres">
      <dgm:prSet presAssocID="{0093FD4E-B116-40B5-AD5A-57AC7C20021D}" presName="vertSpace2b" presStyleCnt="0"/>
      <dgm:spPr/>
    </dgm:pt>
    <dgm:pt modelId="{E8F17A2E-AC0E-42D9-9DBF-171AD907EA02}" type="pres">
      <dgm:prSet presAssocID="{12A90AED-D343-45D3-BAD7-F7091B382E2F}" presName="horz2" presStyleCnt="0"/>
      <dgm:spPr/>
    </dgm:pt>
    <dgm:pt modelId="{DBF0AF18-F874-43AC-89D7-EC2D0596E066}" type="pres">
      <dgm:prSet presAssocID="{12A90AED-D343-45D3-BAD7-F7091B382E2F}" presName="horzSpace2" presStyleCnt="0"/>
      <dgm:spPr/>
    </dgm:pt>
    <dgm:pt modelId="{130A6158-FF64-4EF1-B603-0AA87C820343}" type="pres">
      <dgm:prSet presAssocID="{12A90AED-D343-45D3-BAD7-F7091B382E2F}" presName="tx2" presStyleLbl="revTx" presStyleIdx="3" presStyleCnt="10"/>
      <dgm:spPr/>
      <dgm:t>
        <a:bodyPr/>
        <a:lstStyle/>
        <a:p>
          <a:endParaRPr lang="es-ES"/>
        </a:p>
      </dgm:t>
    </dgm:pt>
    <dgm:pt modelId="{4BDC3E1D-88AE-4FA8-A52B-FBB7B06726AE}" type="pres">
      <dgm:prSet presAssocID="{12A90AED-D343-45D3-BAD7-F7091B382E2F}" presName="vert2" presStyleCnt="0"/>
      <dgm:spPr/>
    </dgm:pt>
    <dgm:pt modelId="{A9DD9A69-3586-4C50-9C40-0915F803AB3A}" type="pres">
      <dgm:prSet presAssocID="{12A90AED-D343-45D3-BAD7-F7091B382E2F}" presName="thinLine2b" presStyleLbl="callout" presStyleIdx="2" presStyleCnt="9"/>
      <dgm:spPr/>
    </dgm:pt>
    <dgm:pt modelId="{145086DA-8D8C-439D-9587-56472A1E7ACC}" type="pres">
      <dgm:prSet presAssocID="{12A90AED-D343-45D3-BAD7-F7091B382E2F}" presName="vertSpace2b" presStyleCnt="0"/>
      <dgm:spPr/>
    </dgm:pt>
    <dgm:pt modelId="{0DA4D010-1CB2-4D37-8D4C-A69E3AA95F7E}" type="pres">
      <dgm:prSet presAssocID="{A34D999F-A078-48C0-904A-CB68AFB96B7B}" presName="horz2" presStyleCnt="0"/>
      <dgm:spPr/>
    </dgm:pt>
    <dgm:pt modelId="{D4001F98-AE69-40C7-9594-A87A1B88C889}" type="pres">
      <dgm:prSet presAssocID="{A34D999F-A078-48C0-904A-CB68AFB96B7B}" presName="horzSpace2" presStyleCnt="0"/>
      <dgm:spPr/>
    </dgm:pt>
    <dgm:pt modelId="{ECF32751-71F0-43F4-B858-2A5027FAD56F}" type="pres">
      <dgm:prSet presAssocID="{A34D999F-A078-48C0-904A-CB68AFB96B7B}" presName="tx2" presStyleLbl="revTx" presStyleIdx="4" presStyleCnt="10"/>
      <dgm:spPr/>
      <dgm:t>
        <a:bodyPr/>
        <a:lstStyle/>
        <a:p>
          <a:endParaRPr lang="es-ES"/>
        </a:p>
      </dgm:t>
    </dgm:pt>
    <dgm:pt modelId="{41E4DF77-6D37-4416-B3AE-7EA92655640D}" type="pres">
      <dgm:prSet presAssocID="{A34D999F-A078-48C0-904A-CB68AFB96B7B}" presName="vert2" presStyleCnt="0"/>
      <dgm:spPr/>
    </dgm:pt>
    <dgm:pt modelId="{6B53BA69-F513-401E-8216-342838293462}" type="pres">
      <dgm:prSet presAssocID="{A34D999F-A078-48C0-904A-CB68AFB96B7B}" presName="thinLine2b" presStyleLbl="callout" presStyleIdx="3" presStyleCnt="9"/>
      <dgm:spPr/>
    </dgm:pt>
    <dgm:pt modelId="{E1E25226-85E2-4D1D-A902-3C85A0D26B07}" type="pres">
      <dgm:prSet presAssocID="{A34D999F-A078-48C0-904A-CB68AFB96B7B}" presName="vertSpace2b" presStyleCnt="0"/>
      <dgm:spPr/>
    </dgm:pt>
    <dgm:pt modelId="{D2D81EE3-51B4-41F1-9CD6-68332746E255}" type="pres">
      <dgm:prSet presAssocID="{4C666F4B-3C71-40CC-A474-6AD7EA22F559}" presName="horz2" presStyleCnt="0"/>
      <dgm:spPr/>
    </dgm:pt>
    <dgm:pt modelId="{29EE5EF6-B991-4E31-BBCE-4E49E38FAEA3}" type="pres">
      <dgm:prSet presAssocID="{4C666F4B-3C71-40CC-A474-6AD7EA22F559}" presName="horzSpace2" presStyleCnt="0"/>
      <dgm:spPr/>
    </dgm:pt>
    <dgm:pt modelId="{07A0F1C6-5A31-408E-B922-5BB2D2D95941}" type="pres">
      <dgm:prSet presAssocID="{4C666F4B-3C71-40CC-A474-6AD7EA22F559}" presName="tx2" presStyleLbl="revTx" presStyleIdx="5" presStyleCnt="10"/>
      <dgm:spPr/>
      <dgm:t>
        <a:bodyPr/>
        <a:lstStyle/>
        <a:p>
          <a:endParaRPr lang="es-ES"/>
        </a:p>
      </dgm:t>
    </dgm:pt>
    <dgm:pt modelId="{C9703BCB-4C8D-4959-8313-49646CB36347}" type="pres">
      <dgm:prSet presAssocID="{4C666F4B-3C71-40CC-A474-6AD7EA22F559}" presName="vert2" presStyleCnt="0"/>
      <dgm:spPr/>
    </dgm:pt>
    <dgm:pt modelId="{3C1DAB87-7AC4-416F-A4D0-CD2F00200107}" type="pres">
      <dgm:prSet presAssocID="{4C666F4B-3C71-40CC-A474-6AD7EA22F559}" presName="thinLine2b" presStyleLbl="callout" presStyleIdx="4" presStyleCnt="9"/>
      <dgm:spPr/>
    </dgm:pt>
    <dgm:pt modelId="{1B93228B-A91F-48D5-9856-A6A9B986504D}" type="pres">
      <dgm:prSet presAssocID="{4C666F4B-3C71-40CC-A474-6AD7EA22F559}" presName="vertSpace2b" presStyleCnt="0"/>
      <dgm:spPr/>
    </dgm:pt>
    <dgm:pt modelId="{394A2BEB-6DF6-438A-832C-E9C9C797697F}" type="pres">
      <dgm:prSet presAssocID="{3AEFBFA7-CF54-4353-B5F4-F7F4A123BF43}" presName="horz2" presStyleCnt="0"/>
      <dgm:spPr/>
    </dgm:pt>
    <dgm:pt modelId="{6FDDCEAB-5A28-4EB1-974F-D37971B5B936}" type="pres">
      <dgm:prSet presAssocID="{3AEFBFA7-CF54-4353-B5F4-F7F4A123BF43}" presName="horzSpace2" presStyleCnt="0"/>
      <dgm:spPr/>
    </dgm:pt>
    <dgm:pt modelId="{AF3BF761-A110-4D37-9477-8BDE42F8EA6D}" type="pres">
      <dgm:prSet presAssocID="{3AEFBFA7-CF54-4353-B5F4-F7F4A123BF43}" presName="tx2" presStyleLbl="revTx" presStyleIdx="6" presStyleCnt="10"/>
      <dgm:spPr/>
      <dgm:t>
        <a:bodyPr/>
        <a:lstStyle/>
        <a:p>
          <a:endParaRPr lang="es-ES"/>
        </a:p>
      </dgm:t>
    </dgm:pt>
    <dgm:pt modelId="{9024DC24-ED68-4C2C-86B4-A7E780842BEC}" type="pres">
      <dgm:prSet presAssocID="{3AEFBFA7-CF54-4353-B5F4-F7F4A123BF43}" presName="vert2" presStyleCnt="0"/>
      <dgm:spPr/>
    </dgm:pt>
    <dgm:pt modelId="{06904ECE-DE31-4584-A5A3-72410B6E9A27}" type="pres">
      <dgm:prSet presAssocID="{3AEFBFA7-CF54-4353-B5F4-F7F4A123BF43}" presName="thinLine2b" presStyleLbl="callout" presStyleIdx="5" presStyleCnt="9"/>
      <dgm:spPr/>
    </dgm:pt>
    <dgm:pt modelId="{26EB01DA-71E0-4ECE-AA9A-95D4D44E6E98}" type="pres">
      <dgm:prSet presAssocID="{3AEFBFA7-CF54-4353-B5F4-F7F4A123BF43}" presName="vertSpace2b" presStyleCnt="0"/>
      <dgm:spPr/>
    </dgm:pt>
    <dgm:pt modelId="{D2805E4F-86EA-4B47-81F6-28CF48E55071}" type="pres">
      <dgm:prSet presAssocID="{F6C3191B-1563-4FA5-9209-D89C3CF458A8}" presName="horz2" presStyleCnt="0"/>
      <dgm:spPr/>
    </dgm:pt>
    <dgm:pt modelId="{1363C33B-F718-4B99-AE85-3ED9F0F6CDCB}" type="pres">
      <dgm:prSet presAssocID="{F6C3191B-1563-4FA5-9209-D89C3CF458A8}" presName="horzSpace2" presStyleCnt="0"/>
      <dgm:spPr/>
    </dgm:pt>
    <dgm:pt modelId="{240A4DF3-55B5-4B41-B83E-44B9724F7CFA}" type="pres">
      <dgm:prSet presAssocID="{F6C3191B-1563-4FA5-9209-D89C3CF458A8}" presName="tx2" presStyleLbl="revTx" presStyleIdx="7" presStyleCnt="10"/>
      <dgm:spPr/>
      <dgm:t>
        <a:bodyPr/>
        <a:lstStyle/>
        <a:p>
          <a:endParaRPr lang="es-ES"/>
        </a:p>
      </dgm:t>
    </dgm:pt>
    <dgm:pt modelId="{A8E8E795-9A6B-481F-A112-1A720B617A2E}" type="pres">
      <dgm:prSet presAssocID="{F6C3191B-1563-4FA5-9209-D89C3CF458A8}" presName="vert2" presStyleCnt="0"/>
      <dgm:spPr/>
    </dgm:pt>
    <dgm:pt modelId="{E46F7411-5F0F-499D-83F5-2D15B8D5A291}" type="pres">
      <dgm:prSet presAssocID="{F6C3191B-1563-4FA5-9209-D89C3CF458A8}" presName="thinLine2b" presStyleLbl="callout" presStyleIdx="6" presStyleCnt="9"/>
      <dgm:spPr/>
    </dgm:pt>
    <dgm:pt modelId="{CC031851-B8F2-45BE-AE5D-FFBE75BB5B17}" type="pres">
      <dgm:prSet presAssocID="{F6C3191B-1563-4FA5-9209-D89C3CF458A8}" presName="vertSpace2b" presStyleCnt="0"/>
      <dgm:spPr/>
    </dgm:pt>
    <dgm:pt modelId="{03BAC3BF-4D52-4F1B-A8A1-0AFC12551A30}" type="pres">
      <dgm:prSet presAssocID="{E75F21D0-1DC5-466A-B3EF-CE28EEDFC1AD}" presName="horz2" presStyleCnt="0"/>
      <dgm:spPr/>
    </dgm:pt>
    <dgm:pt modelId="{93DF707D-AA6A-475F-A7DE-6E8F2D866108}" type="pres">
      <dgm:prSet presAssocID="{E75F21D0-1DC5-466A-B3EF-CE28EEDFC1AD}" presName="horzSpace2" presStyleCnt="0"/>
      <dgm:spPr/>
    </dgm:pt>
    <dgm:pt modelId="{C55AD86C-F83D-4A32-9807-40DE6D7F0AC9}" type="pres">
      <dgm:prSet presAssocID="{E75F21D0-1DC5-466A-B3EF-CE28EEDFC1AD}" presName="tx2" presStyleLbl="revTx" presStyleIdx="8" presStyleCnt="10"/>
      <dgm:spPr/>
      <dgm:t>
        <a:bodyPr/>
        <a:lstStyle/>
        <a:p>
          <a:endParaRPr lang="es-ES"/>
        </a:p>
      </dgm:t>
    </dgm:pt>
    <dgm:pt modelId="{3A4029FB-7729-410B-9C38-6988E45914A3}" type="pres">
      <dgm:prSet presAssocID="{E75F21D0-1DC5-466A-B3EF-CE28EEDFC1AD}" presName="vert2" presStyleCnt="0"/>
      <dgm:spPr/>
    </dgm:pt>
    <dgm:pt modelId="{AA89EF49-2BBD-42F7-A504-A3CA2232EC72}" type="pres">
      <dgm:prSet presAssocID="{E75F21D0-1DC5-466A-B3EF-CE28EEDFC1AD}" presName="thinLine2b" presStyleLbl="callout" presStyleIdx="7" presStyleCnt="9"/>
      <dgm:spPr/>
    </dgm:pt>
    <dgm:pt modelId="{05A2DA4B-AB2C-4528-9A00-B57E61862EE5}" type="pres">
      <dgm:prSet presAssocID="{E75F21D0-1DC5-466A-B3EF-CE28EEDFC1AD}" presName="vertSpace2b" presStyleCnt="0"/>
      <dgm:spPr/>
    </dgm:pt>
    <dgm:pt modelId="{D4019E94-3134-4E1F-8747-360451E5352A}" type="pres">
      <dgm:prSet presAssocID="{BB6E2112-F5C9-4942-AD11-EE2EEFFFAF49}" presName="horz2" presStyleCnt="0"/>
      <dgm:spPr/>
    </dgm:pt>
    <dgm:pt modelId="{23DDDC9C-6255-4397-94DD-C4859A8D1C2D}" type="pres">
      <dgm:prSet presAssocID="{BB6E2112-F5C9-4942-AD11-EE2EEFFFAF49}" presName="horzSpace2" presStyleCnt="0"/>
      <dgm:spPr/>
    </dgm:pt>
    <dgm:pt modelId="{57B65640-D644-42DE-A2AA-B18BDCEC3B30}" type="pres">
      <dgm:prSet presAssocID="{BB6E2112-F5C9-4942-AD11-EE2EEFFFAF49}" presName="tx2" presStyleLbl="revTx" presStyleIdx="9" presStyleCnt="10" custLinFactNeighborX="0" custLinFactNeighborY="-20555"/>
      <dgm:spPr/>
      <dgm:t>
        <a:bodyPr/>
        <a:lstStyle/>
        <a:p>
          <a:endParaRPr lang="es-ES"/>
        </a:p>
      </dgm:t>
    </dgm:pt>
    <dgm:pt modelId="{1246E984-E584-4F4A-9253-066D82488CF5}" type="pres">
      <dgm:prSet presAssocID="{BB6E2112-F5C9-4942-AD11-EE2EEFFFAF49}" presName="vert2" presStyleCnt="0"/>
      <dgm:spPr/>
    </dgm:pt>
    <dgm:pt modelId="{94EDB974-1ACB-400F-B796-F131264BFB69}" type="pres">
      <dgm:prSet presAssocID="{BB6E2112-F5C9-4942-AD11-EE2EEFFFAF49}" presName="thinLine2b" presStyleLbl="callout" presStyleIdx="8" presStyleCnt="9"/>
      <dgm:spPr/>
    </dgm:pt>
    <dgm:pt modelId="{B81DE1F8-E296-4D43-AE9B-B905E1F4AC86}" type="pres">
      <dgm:prSet presAssocID="{BB6E2112-F5C9-4942-AD11-EE2EEFFFAF49}" presName="vertSpace2b" presStyleCnt="0"/>
      <dgm:spPr/>
    </dgm:pt>
  </dgm:ptLst>
  <dgm:cxnLst>
    <dgm:cxn modelId="{DB752115-04FB-48D2-8577-FB87305E4099}" srcId="{04E55DDF-06BF-49B6-9639-8FDF75FE7E75}" destId="{F6C3191B-1563-4FA5-9209-D89C3CF458A8}" srcOrd="6" destOrd="0" parTransId="{7446669A-5357-4252-85EA-06312D5DADFA}" sibTransId="{D8BF00AA-36C9-4B56-BC75-05818AD19D2C}"/>
    <dgm:cxn modelId="{1B9F8682-6E8B-49E8-9638-D5BACE2EB02D}" type="presOf" srcId="{F6C3191B-1563-4FA5-9209-D89C3CF458A8}" destId="{240A4DF3-55B5-4B41-B83E-44B9724F7CFA}" srcOrd="0" destOrd="0" presId="urn:microsoft.com/office/officeart/2008/layout/LinedList"/>
    <dgm:cxn modelId="{595B151B-38C1-4F81-AEA3-A79DE48E94D8}" type="presOf" srcId="{BB6E2112-F5C9-4942-AD11-EE2EEFFFAF49}" destId="{57B65640-D644-42DE-A2AA-B18BDCEC3B30}" srcOrd="0" destOrd="0" presId="urn:microsoft.com/office/officeart/2008/layout/LinedList"/>
    <dgm:cxn modelId="{A090E047-C73E-4934-84B9-FBBD8B775E2F}" type="presOf" srcId="{04E55DDF-06BF-49B6-9639-8FDF75FE7E75}" destId="{4EFDDB77-5BCD-4E53-A6F0-9A96BFBC758A}" srcOrd="0" destOrd="0" presId="urn:microsoft.com/office/officeart/2008/layout/LinedList"/>
    <dgm:cxn modelId="{874FB6DD-2E31-4065-8147-8BD7EA751640}" type="presOf" srcId="{A34D999F-A078-48C0-904A-CB68AFB96B7B}" destId="{ECF32751-71F0-43F4-B858-2A5027FAD56F}" srcOrd="0" destOrd="0" presId="urn:microsoft.com/office/officeart/2008/layout/LinedList"/>
    <dgm:cxn modelId="{11F8C03B-77A9-4391-AE27-448B23B2B7D0}" srcId="{04E55DDF-06BF-49B6-9639-8FDF75FE7E75}" destId="{E75F21D0-1DC5-466A-B3EF-CE28EEDFC1AD}" srcOrd="7" destOrd="0" parTransId="{8E1614AA-936C-4125-80DB-992B33ED8F50}" sibTransId="{E2C29585-81D7-462D-A8AA-616053207B81}"/>
    <dgm:cxn modelId="{A582A39B-35A4-4AE1-B5D1-A51FB1F66FC3}" srcId="{04E55DDF-06BF-49B6-9639-8FDF75FE7E75}" destId="{BB6E2112-F5C9-4942-AD11-EE2EEFFFAF49}" srcOrd="8" destOrd="0" parTransId="{19FB1F97-8CC7-4CE8-8F33-C664152BD56F}" sibTransId="{6B5544E7-5DB3-4E73-906D-76D305C47306}"/>
    <dgm:cxn modelId="{E60F249D-E921-4D26-940B-76B530DE266B}" type="presOf" srcId="{12A90AED-D343-45D3-BAD7-F7091B382E2F}" destId="{130A6158-FF64-4EF1-B603-0AA87C820343}" srcOrd="0" destOrd="0" presId="urn:microsoft.com/office/officeart/2008/layout/LinedList"/>
    <dgm:cxn modelId="{10E7D936-CE24-431A-8F3D-1571C4E61C4C}" srcId="{04E55DDF-06BF-49B6-9639-8FDF75FE7E75}" destId="{3AEFBFA7-CF54-4353-B5F4-F7F4A123BF43}" srcOrd="5" destOrd="0" parTransId="{FA2EDF39-426E-4D3A-944F-8A6067F6BE05}" sibTransId="{6A1616A6-1B02-45BB-A899-2DC99D650DC4}"/>
    <dgm:cxn modelId="{3EC2E779-5F22-4EA1-A5CC-A753A54503FA}" type="presOf" srcId="{3AEFBFA7-CF54-4353-B5F4-F7F4A123BF43}" destId="{AF3BF761-A110-4D37-9477-8BDE42F8EA6D}" srcOrd="0" destOrd="0" presId="urn:microsoft.com/office/officeart/2008/layout/LinedList"/>
    <dgm:cxn modelId="{10DF8A9F-8EB0-4479-89EE-F96255FFFE33}" type="presOf" srcId="{E538432C-9C58-471C-8243-845B504A5148}" destId="{F279DF94-275E-416D-86D8-56716FD6C528}" srcOrd="0" destOrd="0" presId="urn:microsoft.com/office/officeart/2008/layout/LinedList"/>
    <dgm:cxn modelId="{58D931BD-BEE5-4413-A2D5-45F873A9B4F0}" srcId="{04E55DDF-06BF-49B6-9639-8FDF75FE7E75}" destId="{4C666F4B-3C71-40CC-A474-6AD7EA22F559}" srcOrd="4" destOrd="0" parTransId="{155F1036-A4FC-4B3B-B928-603B54D12846}" sibTransId="{6F4FB418-56AE-4F5C-9E6B-9BB87142FFF3}"/>
    <dgm:cxn modelId="{D0278641-9A58-421C-A503-C352048A0C67}" type="presOf" srcId="{E75F21D0-1DC5-466A-B3EF-CE28EEDFC1AD}" destId="{C55AD86C-F83D-4A32-9807-40DE6D7F0AC9}" srcOrd="0" destOrd="0" presId="urn:microsoft.com/office/officeart/2008/layout/LinedList"/>
    <dgm:cxn modelId="{D8AE00FA-2537-4866-BE18-D787FDF1F0FC}" type="presOf" srcId="{D3473988-41D7-483D-9F48-034485C638AA}" destId="{C15FBCF0-94C7-4D6A-B51D-D4E09BF9964A}" srcOrd="0" destOrd="0" presId="urn:microsoft.com/office/officeart/2008/layout/LinedList"/>
    <dgm:cxn modelId="{7CC70D65-12BC-4CDC-B487-64DDD33953A8}" srcId="{04E55DDF-06BF-49B6-9639-8FDF75FE7E75}" destId="{E538432C-9C58-471C-8243-845B504A5148}" srcOrd="0" destOrd="0" parTransId="{90174491-4945-4019-A744-C608FCE9EA17}" sibTransId="{9C039E38-31CB-4474-98FF-0A64A3316D5C}"/>
    <dgm:cxn modelId="{7BD2B0DE-3D8E-49D1-B414-20D294BD0237}" srcId="{04E55DDF-06BF-49B6-9639-8FDF75FE7E75}" destId="{A34D999F-A078-48C0-904A-CB68AFB96B7B}" srcOrd="3" destOrd="0" parTransId="{3E39142E-2DD5-45DE-BD95-120002272E14}" sibTransId="{41374DB2-0D05-4358-AADE-AAC99B52F0D1}"/>
    <dgm:cxn modelId="{ACEBD019-3D9F-4AAD-B09B-C0F2D6CBE052}" type="presOf" srcId="{0093FD4E-B116-40B5-AD5A-57AC7C20021D}" destId="{21705501-2E73-4EC8-B6E8-E721A86C006A}" srcOrd="0" destOrd="0" presId="urn:microsoft.com/office/officeart/2008/layout/LinedList"/>
    <dgm:cxn modelId="{27894510-9E17-4CB3-873F-202642B4034B}" srcId="{04E55DDF-06BF-49B6-9639-8FDF75FE7E75}" destId="{0093FD4E-B116-40B5-AD5A-57AC7C20021D}" srcOrd="1" destOrd="0" parTransId="{669215F6-5B19-4A4C-A06F-DDD1DB5507AB}" sibTransId="{517CDE11-34C6-4FD7-BFC5-213A29CC7E42}"/>
    <dgm:cxn modelId="{3BDEF969-9F59-43FF-A761-348AE1F11CD9}" srcId="{D3473988-41D7-483D-9F48-034485C638AA}" destId="{04E55DDF-06BF-49B6-9639-8FDF75FE7E75}" srcOrd="0" destOrd="0" parTransId="{F0A60F88-B1C9-474B-A74B-6B0D0BC65CCA}" sibTransId="{45773339-4D24-455F-93D7-8DB08375B41B}"/>
    <dgm:cxn modelId="{D3120D87-008B-4F75-8908-DC68EFC34DC2}" srcId="{04E55DDF-06BF-49B6-9639-8FDF75FE7E75}" destId="{12A90AED-D343-45D3-BAD7-F7091B382E2F}" srcOrd="2" destOrd="0" parTransId="{C1530C85-FDDC-4954-A0C9-AC29B8EF0AD1}" sibTransId="{CA538BA5-9245-42AB-86A5-60DACA5355A6}"/>
    <dgm:cxn modelId="{CE752058-6446-4006-9A43-1D6B447B8CC5}" type="presOf" srcId="{4C666F4B-3C71-40CC-A474-6AD7EA22F559}" destId="{07A0F1C6-5A31-408E-B922-5BB2D2D95941}" srcOrd="0" destOrd="0" presId="urn:microsoft.com/office/officeart/2008/layout/LinedList"/>
    <dgm:cxn modelId="{263767A8-66BA-45CA-A180-2129D54CA078}" type="presParOf" srcId="{C15FBCF0-94C7-4D6A-B51D-D4E09BF9964A}" destId="{20853973-F57C-4BF0-89F6-1F61FEFAEDC8}" srcOrd="0" destOrd="0" presId="urn:microsoft.com/office/officeart/2008/layout/LinedList"/>
    <dgm:cxn modelId="{7360364A-6204-4615-B322-F8CACB6A106D}" type="presParOf" srcId="{C15FBCF0-94C7-4D6A-B51D-D4E09BF9964A}" destId="{F3F24AFF-C019-41B3-B385-9712DA7A5BF7}" srcOrd="1" destOrd="0" presId="urn:microsoft.com/office/officeart/2008/layout/LinedList"/>
    <dgm:cxn modelId="{9C5A6CFA-ECB7-4220-9DB5-A80D1A179A2E}" type="presParOf" srcId="{F3F24AFF-C019-41B3-B385-9712DA7A5BF7}" destId="{4EFDDB77-5BCD-4E53-A6F0-9A96BFBC758A}" srcOrd="0" destOrd="0" presId="urn:microsoft.com/office/officeart/2008/layout/LinedList"/>
    <dgm:cxn modelId="{80ACEFB8-B755-4124-BD07-01B620504C7B}" type="presParOf" srcId="{F3F24AFF-C019-41B3-B385-9712DA7A5BF7}" destId="{F524FFD0-F041-4394-8B98-9CFE301F09CB}" srcOrd="1" destOrd="0" presId="urn:microsoft.com/office/officeart/2008/layout/LinedList"/>
    <dgm:cxn modelId="{9E10118A-A475-4536-8A47-3CF3D3941639}" type="presParOf" srcId="{F524FFD0-F041-4394-8B98-9CFE301F09CB}" destId="{77B33662-6AF3-4864-9CB2-E74D8B954AC5}" srcOrd="0" destOrd="0" presId="urn:microsoft.com/office/officeart/2008/layout/LinedList"/>
    <dgm:cxn modelId="{9A98FDDE-CBAF-4C26-80EC-B32A325F0781}" type="presParOf" srcId="{F524FFD0-F041-4394-8B98-9CFE301F09CB}" destId="{A587D113-05A3-426A-A21F-E86453980728}" srcOrd="1" destOrd="0" presId="urn:microsoft.com/office/officeart/2008/layout/LinedList"/>
    <dgm:cxn modelId="{33BB2F51-D03C-44A9-91C3-A8CD9ACF0820}" type="presParOf" srcId="{A587D113-05A3-426A-A21F-E86453980728}" destId="{F510C46A-A9B0-4868-84BC-02F0B95FB2E6}" srcOrd="0" destOrd="0" presId="urn:microsoft.com/office/officeart/2008/layout/LinedList"/>
    <dgm:cxn modelId="{6CB7B50A-91B6-4149-B29E-F354C47F7D1B}" type="presParOf" srcId="{A587D113-05A3-426A-A21F-E86453980728}" destId="{F279DF94-275E-416D-86D8-56716FD6C528}" srcOrd="1" destOrd="0" presId="urn:microsoft.com/office/officeart/2008/layout/LinedList"/>
    <dgm:cxn modelId="{E9991873-7B2D-4D93-BF10-D3921CEF871A}" type="presParOf" srcId="{A587D113-05A3-426A-A21F-E86453980728}" destId="{905E2322-D5DF-42E2-A777-9FE36B6E657D}" srcOrd="2" destOrd="0" presId="urn:microsoft.com/office/officeart/2008/layout/LinedList"/>
    <dgm:cxn modelId="{6354FC97-0DFF-4569-A96E-7E5CEA9A40F1}" type="presParOf" srcId="{F524FFD0-F041-4394-8B98-9CFE301F09CB}" destId="{1CFBE4FE-7F92-42A4-A043-009DB791B815}" srcOrd="2" destOrd="0" presId="urn:microsoft.com/office/officeart/2008/layout/LinedList"/>
    <dgm:cxn modelId="{9AFE1795-4790-4FD9-889F-48D19D9272A4}" type="presParOf" srcId="{F524FFD0-F041-4394-8B98-9CFE301F09CB}" destId="{BAE1F494-79AE-413C-B573-5BAE0F01C2D9}" srcOrd="3" destOrd="0" presId="urn:microsoft.com/office/officeart/2008/layout/LinedList"/>
    <dgm:cxn modelId="{6994108C-50A4-4ABB-9D03-D84781B37D0D}" type="presParOf" srcId="{F524FFD0-F041-4394-8B98-9CFE301F09CB}" destId="{55609C22-0834-4AFF-AFE0-393C26502DCF}" srcOrd="4" destOrd="0" presId="urn:microsoft.com/office/officeart/2008/layout/LinedList"/>
    <dgm:cxn modelId="{6B2AF4AF-7357-45E5-BD78-A977C4D1844A}" type="presParOf" srcId="{55609C22-0834-4AFF-AFE0-393C26502DCF}" destId="{4ADAB7DC-D68F-4BBF-A871-5AF6524EF2D8}" srcOrd="0" destOrd="0" presId="urn:microsoft.com/office/officeart/2008/layout/LinedList"/>
    <dgm:cxn modelId="{FF346A88-A15A-4180-97C6-BE8227AD7CA6}" type="presParOf" srcId="{55609C22-0834-4AFF-AFE0-393C26502DCF}" destId="{21705501-2E73-4EC8-B6E8-E721A86C006A}" srcOrd="1" destOrd="0" presId="urn:microsoft.com/office/officeart/2008/layout/LinedList"/>
    <dgm:cxn modelId="{EF5E66DB-D7D0-4731-8CFF-3FAE4638A671}" type="presParOf" srcId="{55609C22-0834-4AFF-AFE0-393C26502DCF}" destId="{A0C67BE2-4B15-491E-8991-C80E7DC0070D}" srcOrd="2" destOrd="0" presId="urn:microsoft.com/office/officeart/2008/layout/LinedList"/>
    <dgm:cxn modelId="{D962E6F4-3696-4AED-B28A-C27572E020E1}" type="presParOf" srcId="{F524FFD0-F041-4394-8B98-9CFE301F09CB}" destId="{0CE3DB91-994E-4CCA-9D59-C9B490A7A80B}" srcOrd="5" destOrd="0" presId="urn:microsoft.com/office/officeart/2008/layout/LinedList"/>
    <dgm:cxn modelId="{D9BD975E-2345-4ADF-A67F-0DEECD26B962}" type="presParOf" srcId="{F524FFD0-F041-4394-8B98-9CFE301F09CB}" destId="{DFEE22E6-4A98-437A-AB55-DA4E3342D67A}" srcOrd="6" destOrd="0" presId="urn:microsoft.com/office/officeart/2008/layout/LinedList"/>
    <dgm:cxn modelId="{6D84AFE6-C6CE-4CE6-989E-BA76C246F0DA}" type="presParOf" srcId="{F524FFD0-F041-4394-8B98-9CFE301F09CB}" destId="{E8F17A2E-AC0E-42D9-9DBF-171AD907EA02}" srcOrd="7" destOrd="0" presId="urn:microsoft.com/office/officeart/2008/layout/LinedList"/>
    <dgm:cxn modelId="{C4F62268-A393-4F78-9AB1-3B7A490E0802}" type="presParOf" srcId="{E8F17A2E-AC0E-42D9-9DBF-171AD907EA02}" destId="{DBF0AF18-F874-43AC-89D7-EC2D0596E066}" srcOrd="0" destOrd="0" presId="urn:microsoft.com/office/officeart/2008/layout/LinedList"/>
    <dgm:cxn modelId="{DABD6008-6455-4CD9-9254-6EDC9765C846}" type="presParOf" srcId="{E8F17A2E-AC0E-42D9-9DBF-171AD907EA02}" destId="{130A6158-FF64-4EF1-B603-0AA87C820343}" srcOrd="1" destOrd="0" presId="urn:microsoft.com/office/officeart/2008/layout/LinedList"/>
    <dgm:cxn modelId="{4AA5B49C-A373-4360-945B-806F2250C94B}" type="presParOf" srcId="{E8F17A2E-AC0E-42D9-9DBF-171AD907EA02}" destId="{4BDC3E1D-88AE-4FA8-A52B-FBB7B06726AE}" srcOrd="2" destOrd="0" presId="urn:microsoft.com/office/officeart/2008/layout/LinedList"/>
    <dgm:cxn modelId="{FC3B2CD1-D043-4B8F-BE8D-4A77697A4E3A}" type="presParOf" srcId="{F524FFD0-F041-4394-8B98-9CFE301F09CB}" destId="{A9DD9A69-3586-4C50-9C40-0915F803AB3A}" srcOrd="8" destOrd="0" presId="urn:microsoft.com/office/officeart/2008/layout/LinedList"/>
    <dgm:cxn modelId="{F7C7630A-5476-41D0-8859-7E679856230E}" type="presParOf" srcId="{F524FFD0-F041-4394-8B98-9CFE301F09CB}" destId="{145086DA-8D8C-439D-9587-56472A1E7ACC}" srcOrd="9" destOrd="0" presId="urn:microsoft.com/office/officeart/2008/layout/LinedList"/>
    <dgm:cxn modelId="{A43C6659-01BF-49F4-BF1B-78999F733C2D}" type="presParOf" srcId="{F524FFD0-F041-4394-8B98-9CFE301F09CB}" destId="{0DA4D010-1CB2-4D37-8D4C-A69E3AA95F7E}" srcOrd="10" destOrd="0" presId="urn:microsoft.com/office/officeart/2008/layout/LinedList"/>
    <dgm:cxn modelId="{5EEF131A-014B-4996-A2A0-A668951F6AF9}" type="presParOf" srcId="{0DA4D010-1CB2-4D37-8D4C-A69E3AA95F7E}" destId="{D4001F98-AE69-40C7-9594-A87A1B88C889}" srcOrd="0" destOrd="0" presId="urn:microsoft.com/office/officeart/2008/layout/LinedList"/>
    <dgm:cxn modelId="{F2BA0BCC-E867-4541-9F28-570C37DBE053}" type="presParOf" srcId="{0DA4D010-1CB2-4D37-8D4C-A69E3AA95F7E}" destId="{ECF32751-71F0-43F4-B858-2A5027FAD56F}" srcOrd="1" destOrd="0" presId="urn:microsoft.com/office/officeart/2008/layout/LinedList"/>
    <dgm:cxn modelId="{6B916A4B-4B06-4534-BCC4-195E066CDE57}" type="presParOf" srcId="{0DA4D010-1CB2-4D37-8D4C-A69E3AA95F7E}" destId="{41E4DF77-6D37-4416-B3AE-7EA92655640D}" srcOrd="2" destOrd="0" presId="urn:microsoft.com/office/officeart/2008/layout/LinedList"/>
    <dgm:cxn modelId="{7B2B1D6E-08C4-4399-BBB6-9496D2306991}" type="presParOf" srcId="{F524FFD0-F041-4394-8B98-9CFE301F09CB}" destId="{6B53BA69-F513-401E-8216-342838293462}" srcOrd="11" destOrd="0" presId="urn:microsoft.com/office/officeart/2008/layout/LinedList"/>
    <dgm:cxn modelId="{06FD850B-9D86-4137-BE8B-5BAA3D9CFCED}" type="presParOf" srcId="{F524FFD0-F041-4394-8B98-9CFE301F09CB}" destId="{E1E25226-85E2-4D1D-A902-3C85A0D26B07}" srcOrd="12" destOrd="0" presId="urn:microsoft.com/office/officeart/2008/layout/LinedList"/>
    <dgm:cxn modelId="{4A9946B0-752D-44E7-AFFA-9672776A5408}" type="presParOf" srcId="{F524FFD0-F041-4394-8B98-9CFE301F09CB}" destId="{D2D81EE3-51B4-41F1-9CD6-68332746E255}" srcOrd="13" destOrd="0" presId="urn:microsoft.com/office/officeart/2008/layout/LinedList"/>
    <dgm:cxn modelId="{D40A69C1-6551-4E26-A4B4-01F398F77CF7}" type="presParOf" srcId="{D2D81EE3-51B4-41F1-9CD6-68332746E255}" destId="{29EE5EF6-B991-4E31-BBCE-4E49E38FAEA3}" srcOrd="0" destOrd="0" presId="urn:microsoft.com/office/officeart/2008/layout/LinedList"/>
    <dgm:cxn modelId="{B44D897F-6CA8-4E88-BB6D-FD0277C7B276}" type="presParOf" srcId="{D2D81EE3-51B4-41F1-9CD6-68332746E255}" destId="{07A0F1C6-5A31-408E-B922-5BB2D2D95941}" srcOrd="1" destOrd="0" presId="urn:microsoft.com/office/officeart/2008/layout/LinedList"/>
    <dgm:cxn modelId="{BA4EB8D0-3111-428E-A3B5-78A48C87E6C2}" type="presParOf" srcId="{D2D81EE3-51B4-41F1-9CD6-68332746E255}" destId="{C9703BCB-4C8D-4959-8313-49646CB36347}" srcOrd="2" destOrd="0" presId="urn:microsoft.com/office/officeart/2008/layout/LinedList"/>
    <dgm:cxn modelId="{B4929D51-CE1A-44AE-926E-42E459475773}" type="presParOf" srcId="{F524FFD0-F041-4394-8B98-9CFE301F09CB}" destId="{3C1DAB87-7AC4-416F-A4D0-CD2F00200107}" srcOrd="14" destOrd="0" presId="urn:microsoft.com/office/officeart/2008/layout/LinedList"/>
    <dgm:cxn modelId="{E08D7D1C-F769-44E1-9BF6-378855DBD104}" type="presParOf" srcId="{F524FFD0-F041-4394-8B98-9CFE301F09CB}" destId="{1B93228B-A91F-48D5-9856-A6A9B986504D}" srcOrd="15" destOrd="0" presId="urn:microsoft.com/office/officeart/2008/layout/LinedList"/>
    <dgm:cxn modelId="{9EB0FED8-B894-47F1-94DC-1FFFD98D5714}" type="presParOf" srcId="{F524FFD0-F041-4394-8B98-9CFE301F09CB}" destId="{394A2BEB-6DF6-438A-832C-E9C9C797697F}" srcOrd="16" destOrd="0" presId="urn:microsoft.com/office/officeart/2008/layout/LinedList"/>
    <dgm:cxn modelId="{1AB74B8C-3009-45CA-BF8F-9375FBF840AB}" type="presParOf" srcId="{394A2BEB-6DF6-438A-832C-E9C9C797697F}" destId="{6FDDCEAB-5A28-4EB1-974F-D37971B5B936}" srcOrd="0" destOrd="0" presId="urn:microsoft.com/office/officeart/2008/layout/LinedList"/>
    <dgm:cxn modelId="{9DCAF13D-9D0F-40E3-AD5C-C562F6E1CA48}" type="presParOf" srcId="{394A2BEB-6DF6-438A-832C-E9C9C797697F}" destId="{AF3BF761-A110-4D37-9477-8BDE42F8EA6D}" srcOrd="1" destOrd="0" presId="urn:microsoft.com/office/officeart/2008/layout/LinedList"/>
    <dgm:cxn modelId="{38B69E99-5104-4B7D-A9A8-4B2FDAE559A3}" type="presParOf" srcId="{394A2BEB-6DF6-438A-832C-E9C9C797697F}" destId="{9024DC24-ED68-4C2C-86B4-A7E780842BEC}" srcOrd="2" destOrd="0" presId="urn:microsoft.com/office/officeart/2008/layout/LinedList"/>
    <dgm:cxn modelId="{D0AB3E81-8117-48B0-9CC6-738D56479E33}" type="presParOf" srcId="{F524FFD0-F041-4394-8B98-9CFE301F09CB}" destId="{06904ECE-DE31-4584-A5A3-72410B6E9A27}" srcOrd="17" destOrd="0" presId="urn:microsoft.com/office/officeart/2008/layout/LinedList"/>
    <dgm:cxn modelId="{4708390D-A43E-4D60-9909-E78F03ECA3BD}" type="presParOf" srcId="{F524FFD0-F041-4394-8B98-9CFE301F09CB}" destId="{26EB01DA-71E0-4ECE-AA9A-95D4D44E6E98}" srcOrd="18" destOrd="0" presId="urn:microsoft.com/office/officeart/2008/layout/LinedList"/>
    <dgm:cxn modelId="{45A5D60C-3FDF-45E0-95D5-7C4DD33D0470}" type="presParOf" srcId="{F524FFD0-F041-4394-8B98-9CFE301F09CB}" destId="{D2805E4F-86EA-4B47-81F6-28CF48E55071}" srcOrd="19" destOrd="0" presId="urn:microsoft.com/office/officeart/2008/layout/LinedList"/>
    <dgm:cxn modelId="{2C4097BA-B9B6-4CF8-8E47-BEE8A58DECA9}" type="presParOf" srcId="{D2805E4F-86EA-4B47-81F6-28CF48E55071}" destId="{1363C33B-F718-4B99-AE85-3ED9F0F6CDCB}" srcOrd="0" destOrd="0" presId="urn:microsoft.com/office/officeart/2008/layout/LinedList"/>
    <dgm:cxn modelId="{8E9EAEBF-12AA-437F-8E8F-1FBF52E659CC}" type="presParOf" srcId="{D2805E4F-86EA-4B47-81F6-28CF48E55071}" destId="{240A4DF3-55B5-4B41-B83E-44B9724F7CFA}" srcOrd="1" destOrd="0" presId="urn:microsoft.com/office/officeart/2008/layout/LinedList"/>
    <dgm:cxn modelId="{A2C9A869-0A7F-4B83-9059-FA62AFDE32D3}" type="presParOf" srcId="{D2805E4F-86EA-4B47-81F6-28CF48E55071}" destId="{A8E8E795-9A6B-481F-A112-1A720B617A2E}" srcOrd="2" destOrd="0" presId="urn:microsoft.com/office/officeart/2008/layout/LinedList"/>
    <dgm:cxn modelId="{6F3FB11E-898C-4B54-B4B9-CD03A88292FC}" type="presParOf" srcId="{F524FFD0-F041-4394-8B98-9CFE301F09CB}" destId="{E46F7411-5F0F-499D-83F5-2D15B8D5A291}" srcOrd="20" destOrd="0" presId="urn:microsoft.com/office/officeart/2008/layout/LinedList"/>
    <dgm:cxn modelId="{1F9C1998-B72B-4DD3-A03C-6347AE33E666}" type="presParOf" srcId="{F524FFD0-F041-4394-8B98-9CFE301F09CB}" destId="{CC031851-B8F2-45BE-AE5D-FFBE75BB5B17}" srcOrd="21" destOrd="0" presId="urn:microsoft.com/office/officeart/2008/layout/LinedList"/>
    <dgm:cxn modelId="{B19E753C-CBAA-46EF-B9CC-F73168F66187}" type="presParOf" srcId="{F524FFD0-F041-4394-8B98-9CFE301F09CB}" destId="{03BAC3BF-4D52-4F1B-A8A1-0AFC12551A30}" srcOrd="22" destOrd="0" presId="urn:microsoft.com/office/officeart/2008/layout/LinedList"/>
    <dgm:cxn modelId="{078EB665-1A16-4537-B324-7B4537FE6FB9}" type="presParOf" srcId="{03BAC3BF-4D52-4F1B-A8A1-0AFC12551A30}" destId="{93DF707D-AA6A-475F-A7DE-6E8F2D866108}" srcOrd="0" destOrd="0" presId="urn:microsoft.com/office/officeart/2008/layout/LinedList"/>
    <dgm:cxn modelId="{149785C7-0FA1-4DE4-BEB6-8FE4C6EDD515}" type="presParOf" srcId="{03BAC3BF-4D52-4F1B-A8A1-0AFC12551A30}" destId="{C55AD86C-F83D-4A32-9807-40DE6D7F0AC9}" srcOrd="1" destOrd="0" presId="urn:microsoft.com/office/officeart/2008/layout/LinedList"/>
    <dgm:cxn modelId="{5AA79671-3883-4F8E-9B9E-93348416167A}" type="presParOf" srcId="{03BAC3BF-4D52-4F1B-A8A1-0AFC12551A30}" destId="{3A4029FB-7729-410B-9C38-6988E45914A3}" srcOrd="2" destOrd="0" presId="urn:microsoft.com/office/officeart/2008/layout/LinedList"/>
    <dgm:cxn modelId="{CF0A7B3B-B2BE-41CC-9EEB-399D112CAF41}" type="presParOf" srcId="{F524FFD0-F041-4394-8B98-9CFE301F09CB}" destId="{AA89EF49-2BBD-42F7-A504-A3CA2232EC72}" srcOrd="23" destOrd="0" presId="urn:microsoft.com/office/officeart/2008/layout/LinedList"/>
    <dgm:cxn modelId="{1DA95F3F-813B-4EB4-9184-99F4F35734D2}" type="presParOf" srcId="{F524FFD0-F041-4394-8B98-9CFE301F09CB}" destId="{05A2DA4B-AB2C-4528-9A00-B57E61862EE5}" srcOrd="24" destOrd="0" presId="urn:microsoft.com/office/officeart/2008/layout/LinedList"/>
    <dgm:cxn modelId="{8CD4F037-91C2-4DA8-BCC9-5A8A1552AFA0}" type="presParOf" srcId="{F524FFD0-F041-4394-8B98-9CFE301F09CB}" destId="{D4019E94-3134-4E1F-8747-360451E5352A}" srcOrd="25" destOrd="0" presId="urn:microsoft.com/office/officeart/2008/layout/LinedList"/>
    <dgm:cxn modelId="{F504C712-5FC5-4F7E-A4CB-C304AE27D5C4}" type="presParOf" srcId="{D4019E94-3134-4E1F-8747-360451E5352A}" destId="{23DDDC9C-6255-4397-94DD-C4859A8D1C2D}" srcOrd="0" destOrd="0" presId="urn:microsoft.com/office/officeart/2008/layout/LinedList"/>
    <dgm:cxn modelId="{C801121C-F801-4ADC-9F80-AFFC96A39169}" type="presParOf" srcId="{D4019E94-3134-4E1F-8747-360451E5352A}" destId="{57B65640-D644-42DE-A2AA-B18BDCEC3B30}" srcOrd="1" destOrd="0" presId="urn:microsoft.com/office/officeart/2008/layout/LinedList"/>
    <dgm:cxn modelId="{B973004A-0E99-479A-904E-7B313265B21A}" type="presParOf" srcId="{D4019E94-3134-4E1F-8747-360451E5352A}" destId="{1246E984-E584-4F4A-9253-066D82488CF5}" srcOrd="2" destOrd="0" presId="urn:microsoft.com/office/officeart/2008/layout/LinedList"/>
    <dgm:cxn modelId="{A10D39F0-C3CA-4573-B201-81AB11EEDF35}" type="presParOf" srcId="{F524FFD0-F041-4394-8B98-9CFE301F09CB}" destId="{94EDB974-1ACB-400F-B796-F131264BFB69}" srcOrd="26" destOrd="0" presId="urn:microsoft.com/office/officeart/2008/layout/LinedList"/>
    <dgm:cxn modelId="{E82C1A59-B8C0-45D7-B7DA-B08403F1E104}" type="presParOf" srcId="{F524FFD0-F041-4394-8B98-9CFE301F09CB}" destId="{B81DE1F8-E296-4D43-AE9B-B905E1F4AC86}" srcOrd="27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02FA7-E408-45D0-A233-5EA421569AC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289604-CAD7-42E3-B124-D22EF1BE8EF8}">
      <dgm:prSet phldrT="[Texto]" custT="1"/>
      <dgm:spPr>
        <a:xfrm>
          <a:off x="3189626" y="96867"/>
          <a:ext cx="3484341" cy="969512"/>
        </a:xfrm>
        <a:prstGeom prst="roundRect">
          <a:avLst>
            <a:gd name="adj" fmla="val 10000"/>
          </a:avLst>
        </a:prstGeom>
        <a:solidFill>
          <a:sysClr val="windowText" lastClr="000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CORPORATE COMPLIANCE SGE 900</a:t>
          </a:r>
          <a:endParaRPr lang="es-ES" sz="20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A4A9453-FCD4-4375-8208-6F01738F0169}" type="parTrans" cxnId="{73C305CE-1B08-426B-9050-1D8FF437E902}">
      <dgm:prSet/>
      <dgm:spPr/>
      <dgm:t>
        <a:bodyPr/>
        <a:lstStyle/>
        <a:p>
          <a:endParaRPr lang="es-ES" sz="2800"/>
        </a:p>
      </dgm:t>
    </dgm:pt>
    <dgm:pt modelId="{196ABAE6-A185-4A0C-B6EC-971E42294837}" type="sibTrans" cxnId="{73C305CE-1B08-426B-9050-1D8FF437E902}">
      <dgm:prSet/>
      <dgm:spPr/>
      <dgm:t>
        <a:bodyPr/>
        <a:lstStyle/>
        <a:p>
          <a:endParaRPr lang="es-ES" sz="2800"/>
        </a:p>
      </dgm:t>
    </dgm:pt>
    <dgm:pt modelId="{B8872ACF-6906-4431-A85B-7E89D8D964A7}">
      <dgm:prSet phldrT="[Texto]" custT="1"/>
      <dgm:spPr>
        <a:xfrm>
          <a:off x="0" y="-83"/>
          <a:ext cx="7705934" cy="1221399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Norma Aplicable</a:t>
          </a:r>
          <a:endParaRPr lang="es-E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DAA2A4B2-301E-4938-8C15-E6C9634EFE73}" type="parTrans" cxnId="{B0FAC2C9-3591-43D2-BE05-28DF34C69219}">
      <dgm:prSet/>
      <dgm:spPr/>
      <dgm:t>
        <a:bodyPr/>
        <a:lstStyle/>
        <a:p>
          <a:endParaRPr lang="es-ES" sz="2800"/>
        </a:p>
      </dgm:t>
    </dgm:pt>
    <dgm:pt modelId="{9733EB60-A795-4D09-8F40-F470195C5F59}" type="sibTrans" cxnId="{B0FAC2C9-3591-43D2-BE05-28DF34C69219}">
      <dgm:prSet/>
      <dgm:spPr/>
      <dgm:t>
        <a:bodyPr/>
        <a:lstStyle/>
        <a:p>
          <a:endParaRPr lang="es-ES" sz="2800"/>
        </a:p>
      </dgm:t>
    </dgm:pt>
    <dgm:pt modelId="{2D6884B1-DC8B-456E-B069-C2AAAF0F3AF6}">
      <dgm:prSet phldrT="[Texto]" custT="1"/>
      <dgm:spPr>
        <a:xfrm>
          <a:off x="0" y="1402517"/>
          <a:ext cx="7705934" cy="1365337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CERTIFICACIÓ  COMPLIANCE</a:t>
          </a:r>
          <a:endParaRPr lang="es-E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0BDF6543-305D-425C-B956-A24026A427B3}" type="parTrans" cxnId="{A4BEB5CB-0D37-4134-A30D-2883B96C07CA}">
      <dgm:prSet/>
      <dgm:spPr/>
      <dgm:t>
        <a:bodyPr/>
        <a:lstStyle/>
        <a:p>
          <a:endParaRPr lang="es-ES" sz="2800"/>
        </a:p>
      </dgm:t>
    </dgm:pt>
    <dgm:pt modelId="{DF73C78E-5935-4AAC-84E9-45CED5EA57B7}" type="sibTrans" cxnId="{A4BEB5CB-0D37-4134-A30D-2883B96C07CA}">
      <dgm:prSet/>
      <dgm:spPr/>
      <dgm:t>
        <a:bodyPr/>
        <a:lstStyle/>
        <a:p>
          <a:endParaRPr lang="es-ES" sz="2800"/>
        </a:p>
      </dgm:t>
    </dgm:pt>
    <dgm:pt modelId="{76A7F593-FAA3-46D0-A2A7-D85EE1C9DDD4}">
      <dgm:prSet phldrT="[Texto]" custT="1"/>
      <dgm:spPr>
        <a:xfrm>
          <a:off x="0" y="2908350"/>
          <a:ext cx="7705934" cy="1441280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ABAST</a:t>
          </a:r>
          <a:endParaRPr lang="es-E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E4B310E0-E3CB-44D0-9751-62812E0E9911}" type="parTrans" cxnId="{DA9D517B-C309-4798-A6F3-6149E70ED663}">
      <dgm:prSet/>
      <dgm:spPr/>
      <dgm:t>
        <a:bodyPr/>
        <a:lstStyle/>
        <a:p>
          <a:endParaRPr lang="es-ES" sz="2800"/>
        </a:p>
      </dgm:t>
    </dgm:pt>
    <dgm:pt modelId="{79CD4037-5910-40BC-9659-910DEB68B0B7}" type="sibTrans" cxnId="{DA9D517B-C309-4798-A6F3-6149E70ED663}">
      <dgm:prSet/>
      <dgm:spPr/>
      <dgm:t>
        <a:bodyPr/>
        <a:lstStyle/>
        <a:p>
          <a:endParaRPr lang="es-ES" sz="2800"/>
        </a:p>
      </dgm:t>
    </dgm:pt>
    <dgm:pt modelId="{4C5B95B8-9146-46E4-A98D-9CF8F93E9290}">
      <dgm:prSet phldrT="[Texto]" custT="1"/>
      <dgm:spPr>
        <a:xfrm>
          <a:off x="0" y="4609640"/>
          <a:ext cx="7705934" cy="2028108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REQUISITS</a:t>
          </a:r>
          <a:endParaRPr lang="es-E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gm:t>
    </dgm:pt>
    <dgm:pt modelId="{F02D3DFB-2922-4636-9786-59777BBFB874}" type="parTrans" cxnId="{C2D39CB3-CA92-4BD6-939F-BE781CC5266D}">
      <dgm:prSet/>
      <dgm:spPr/>
      <dgm:t>
        <a:bodyPr/>
        <a:lstStyle/>
        <a:p>
          <a:endParaRPr lang="es-ES" sz="2800"/>
        </a:p>
      </dgm:t>
    </dgm:pt>
    <dgm:pt modelId="{D0216FB7-94A6-4A53-AED7-5E127FB1114C}" type="sibTrans" cxnId="{C2D39CB3-CA92-4BD6-939F-BE781CC5266D}">
      <dgm:prSet/>
      <dgm:spPr/>
      <dgm:t>
        <a:bodyPr/>
        <a:lstStyle/>
        <a:p>
          <a:endParaRPr lang="es-ES" sz="2800"/>
        </a:p>
      </dgm:t>
    </dgm:pt>
    <dgm:pt modelId="{62D039CD-445E-4A12-B4CD-785E9E7FD07E}">
      <dgm:prSet phldrT="[Texto]" custT="1"/>
      <dgm:spPr>
        <a:xfrm>
          <a:off x="4204663" y="1677280"/>
          <a:ext cx="1454269" cy="969512"/>
        </a:xfrm>
        <a:prstGeom prst="roundRect">
          <a:avLst>
            <a:gd name="adj" fmla="val 10000"/>
          </a:avLst>
        </a:prstGeom>
        <a:solidFill>
          <a:srgbClr val="CDD0D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LEGAL</a:t>
          </a:r>
          <a:endParaRPr lang="es-ES" sz="2000" b="1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135A48EF-5291-4237-AD1A-992FF671E799}" type="parTrans" cxnId="{3446FC06-4CA3-4F2F-B83E-4C65EE9361B1}">
      <dgm:prSet/>
      <dgm:spPr>
        <a:xfrm>
          <a:off x="4886077" y="1066380"/>
          <a:ext cx="91440" cy="610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899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FDD2B219-4044-48BD-A0EE-6177AA1CF237}" type="sibTrans" cxnId="{3446FC06-4CA3-4F2F-B83E-4C65EE9361B1}">
      <dgm:prSet/>
      <dgm:spPr/>
      <dgm:t>
        <a:bodyPr/>
        <a:lstStyle/>
        <a:p>
          <a:endParaRPr lang="es-ES" sz="2800"/>
        </a:p>
      </dgm:t>
    </dgm:pt>
    <dgm:pt modelId="{9C75471C-866D-4B62-ABF0-B166080D4A36}">
      <dgm:prSet phldrT="[Texto]" custT="1"/>
      <dgm:spPr>
        <a:xfrm>
          <a:off x="2314113" y="3187442"/>
          <a:ext cx="1454269" cy="969512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18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RIESCOS </a:t>
          </a:r>
          <a:r>
            <a:rPr lang="es-ES" sz="18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només</a:t>
          </a:r>
          <a:r>
            <a:rPr lang="es-ES" sz="18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PENALS</a:t>
          </a:r>
          <a:endParaRPr lang="es-ES" sz="18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A5EFB0D7-0FBF-4109-8E4C-F56E1441F840}" type="parTrans" cxnId="{0E614FE6-9A23-4856-80B2-C9757D125B8B}">
      <dgm:prSet/>
      <dgm:spPr>
        <a:xfrm>
          <a:off x="2995527" y="2659329"/>
          <a:ext cx="91440" cy="528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113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37A1F33D-7659-440A-9ED7-67310FF2E78A}" type="sibTrans" cxnId="{0E614FE6-9A23-4856-80B2-C9757D125B8B}">
      <dgm:prSet/>
      <dgm:spPr/>
      <dgm:t>
        <a:bodyPr/>
        <a:lstStyle/>
        <a:p>
          <a:endParaRPr lang="es-ES" sz="2800"/>
        </a:p>
      </dgm:t>
    </dgm:pt>
    <dgm:pt modelId="{97096A78-4E18-4AA8-98B6-508DC4D3CADF}">
      <dgm:prSet phldrT="[Texto]" custT="1"/>
      <dgm:spPr>
        <a:xfrm>
          <a:off x="2314113" y="1689816"/>
          <a:ext cx="1454269" cy="969512"/>
        </a:xfrm>
        <a:prstGeom prst="roundRect">
          <a:avLst>
            <a:gd name="adj" fmla="val 10000"/>
          </a:avLst>
        </a:prstGeom>
        <a:solidFill>
          <a:srgbClr val="CDD0D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PENAL</a:t>
          </a:r>
          <a:endParaRPr lang="es-ES" sz="2000" b="1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8277DC5B-7470-4A40-972A-1A370996F3ED}" type="parTrans" cxnId="{C798C9F4-5594-4849-8631-C7C336046AF5}">
      <dgm:prSet/>
      <dgm:spPr>
        <a:xfrm>
          <a:off x="3041247" y="1066380"/>
          <a:ext cx="1890550" cy="623435"/>
        </a:xfrm>
        <a:custGeom>
          <a:avLst/>
          <a:gdLst/>
          <a:ahLst/>
          <a:cxnLst/>
          <a:rect l="0" t="0" r="0" b="0"/>
          <a:pathLst>
            <a:path>
              <a:moveTo>
                <a:pt x="1890550" y="0"/>
              </a:moveTo>
              <a:lnTo>
                <a:pt x="1890550" y="311717"/>
              </a:lnTo>
              <a:lnTo>
                <a:pt x="0" y="311717"/>
              </a:lnTo>
              <a:lnTo>
                <a:pt x="0" y="623435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4B824DB6-8108-45D3-AF77-13FDE568C838}" type="sibTrans" cxnId="{C798C9F4-5594-4849-8631-C7C336046AF5}">
      <dgm:prSet/>
      <dgm:spPr/>
      <dgm:t>
        <a:bodyPr/>
        <a:lstStyle/>
        <a:p>
          <a:endParaRPr lang="es-ES" sz="2800"/>
        </a:p>
      </dgm:t>
    </dgm:pt>
    <dgm:pt modelId="{238EE6D8-E1FF-439D-A7DC-E19C3C5C81BA}">
      <dgm:prSet phldrT="[Texto]" custT="1"/>
      <dgm:spPr>
        <a:xfrm>
          <a:off x="2314113" y="4717236"/>
          <a:ext cx="1454269" cy="1840940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9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MODEL D’ORGANITZACIÓ I GESTIÓ DE PREVENCIÓ DE RISCOS PENALS</a:t>
          </a:r>
        </a:p>
        <a:p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Signat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del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dret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habilitat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   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l’exercici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o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certificat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expert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en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</a:t>
          </a:r>
          <a:endParaRPr lang="es-ES" sz="10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endParaRPr lang="es-ES" sz="9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5B766CCD-A3F6-4C90-B84D-DC516D637B08}" type="parTrans" cxnId="{A8200383-33C7-4F50-A28D-9A48943160C8}">
      <dgm:prSet/>
      <dgm:spPr>
        <a:xfrm>
          <a:off x="2995527" y="4156955"/>
          <a:ext cx="91440" cy="560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281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9B65CF70-74FC-4388-B942-E9DD9313BD23}" type="sibTrans" cxnId="{A8200383-33C7-4F50-A28D-9A48943160C8}">
      <dgm:prSet/>
      <dgm:spPr/>
      <dgm:t>
        <a:bodyPr/>
        <a:lstStyle/>
        <a:p>
          <a:endParaRPr lang="es-ES" sz="2800"/>
        </a:p>
      </dgm:t>
    </dgm:pt>
    <dgm:pt modelId="{F24BB8F3-8F38-41DA-B303-C92F9B9D6E52}">
      <dgm:prSet phldrT="[Texto]" custT="1"/>
      <dgm:spPr>
        <a:xfrm>
          <a:off x="4204663" y="3200142"/>
          <a:ext cx="1454269" cy="969512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16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RIESCOS LEGALS </a:t>
          </a:r>
          <a:r>
            <a:rPr lang="es-ES" sz="16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inclosos</a:t>
          </a:r>
          <a:r>
            <a:rPr lang="es-ES" sz="16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6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els</a:t>
          </a:r>
          <a:r>
            <a:rPr lang="es-ES" sz="16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PENALS</a:t>
          </a:r>
          <a:endParaRPr lang="es-ES" sz="16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A511A49C-7DB1-438D-990E-B58B0A21195B}" type="parTrans" cxnId="{24B5B2A2-14D1-48A6-8EA6-902746600CE7}">
      <dgm:prSet/>
      <dgm:spPr>
        <a:xfrm>
          <a:off x="4886077" y="2646793"/>
          <a:ext cx="91440" cy="553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349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3CED41DA-9695-42B9-A1E8-9FB73A8E3CD5}" type="sibTrans" cxnId="{24B5B2A2-14D1-48A6-8EA6-902746600CE7}">
      <dgm:prSet/>
      <dgm:spPr/>
      <dgm:t>
        <a:bodyPr/>
        <a:lstStyle/>
        <a:p>
          <a:endParaRPr lang="es-ES" sz="2800"/>
        </a:p>
      </dgm:t>
    </dgm:pt>
    <dgm:pt modelId="{80E8184E-F070-4848-BA91-372D024F1C9B}">
      <dgm:prSet phldrT="[Texto]" custT="1"/>
      <dgm:spPr>
        <a:xfrm>
          <a:off x="4204663" y="4717236"/>
          <a:ext cx="1454269" cy="1811534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9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MODEL D’ORGANITZACIÓ I  GESTIÓ DE PREVENCIO DE RISCOS PENALS  LEGALS</a:t>
          </a:r>
        </a:p>
        <a:p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Signat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del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dret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habilitat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l’exercici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o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certificat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 </a:t>
          </a:r>
          <a:r>
            <a:rPr lang="es-ES" sz="10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expert</a:t>
          </a:r>
          <a:r>
            <a:rPr lang="es-ES" sz="10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en Compliance</a:t>
          </a:r>
        </a:p>
        <a:p>
          <a:r>
            <a:rPr lang="es-ES" sz="9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--</a:t>
          </a:r>
          <a:endParaRPr lang="es-ES" sz="9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D2497522-F479-4E92-8ED8-55FABA0881AE}" type="parTrans" cxnId="{81935AB8-650E-4893-973C-EED8BEA13401}">
      <dgm:prSet/>
      <dgm:spPr>
        <a:xfrm>
          <a:off x="4886077" y="4169655"/>
          <a:ext cx="91440" cy="547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580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2EBE858A-6070-4685-A0A0-C4ED95308339}" type="sibTrans" cxnId="{81935AB8-650E-4893-973C-EED8BEA13401}">
      <dgm:prSet/>
      <dgm:spPr/>
      <dgm:t>
        <a:bodyPr/>
        <a:lstStyle/>
        <a:p>
          <a:endParaRPr lang="es-ES" sz="2800"/>
        </a:p>
      </dgm:t>
    </dgm:pt>
    <dgm:pt modelId="{E890D2E6-1C6B-4388-A21B-A3D4BB000D85}">
      <dgm:prSet phldrT="[Texto]" custT="1"/>
      <dgm:spPr>
        <a:xfrm>
          <a:off x="6095213" y="1677280"/>
          <a:ext cx="1454269" cy="969512"/>
        </a:xfrm>
        <a:prstGeom prst="roundRect">
          <a:avLst>
            <a:gd name="adj" fmla="val 10000"/>
          </a:avLst>
        </a:prstGeom>
        <a:solidFill>
          <a:srgbClr val="CDD0D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20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GESTIÓ</a:t>
          </a:r>
          <a:endParaRPr lang="es-ES" sz="2000" b="1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99C1BCF8-ABB5-4726-89E7-86061829B9A3}" type="sibTrans" cxnId="{4EC3AD59-D6BD-43C1-B76C-6C32D3C34BB7}">
      <dgm:prSet/>
      <dgm:spPr/>
      <dgm:t>
        <a:bodyPr/>
        <a:lstStyle/>
        <a:p>
          <a:endParaRPr lang="es-ES" sz="2800"/>
        </a:p>
      </dgm:t>
    </dgm:pt>
    <dgm:pt modelId="{4AAC80B4-B313-4F57-AE63-AB2C9226C99C}" type="parTrans" cxnId="{4EC3AD59-D6BD-43C1-B76C-6C32D3C34BB7}">
      <dgm:prSet/>
      <dgm:spPr>
        <a:xfrm>
          <a:off x="4931797" y="1066380"/>
          <a:ext cx="1890550" cy="61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49"/>
              </a:lnTo>
              <a:lnTo>
                <a:pt x="1890550" y="305449"/>
              </a:lnTo>
              <a:lnTo>
                <a:pt x="1890550" y="610899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BF096606-95C5-43E6-AC65-5CCDC98FE367}">
      <dgm:prSet phldrT="[Texto]" custT="1"/>
      <dgm:spPr>
        <a:xfrm>
          <a:off x="6095213" y="3212833"/>
          <a:ext cx="1454269" cy="969512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RIESCOS  GESTIÓ</a:t>
          </a:r>
        </a:p>
        <a:p>
          <a:r>
            <a:rPr lang="es-ES" sz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INCLOSOS PENALS + LEGALS </a:t>
          </a:r>
          <a:endParaRPr lang="es-ES" sz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EA0C6FDA-6971-4EAF-BEB4-76C6BB552A85}" type="parTrans" cxnId="{A3FBB5F9-6179-48F5-953C-9C567CAC046F}">
      <dgm:prSet/>
      <dgm:spPr>
        <a:xfrm>
          <a:off x="6776627" y="2646793"/>
          <a:ext cx="91440" cy="56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040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003303E5-313D-4F62-BE33-19F60E9CA120}" type="sibTrans" cxnId="{A3FBB5F9-6179-48F5-953C-9C567CAC046F}">
      <dgm:prSet/>
      <dgm:spPr/>
      <dgm:t>
        <a:bodyPr/>
        <a:lstStyle/>
        <a:p>
          <a:endParaRPr lang="es-ES" sz="2800"/>
        </a:p>
      </dgm:t>
    </dgm:pt>
    <dgm:pt modelId="{CF3C04F9-09DF-4DED-AE1F-9B43CDBCFC62}">
      <dgm:prSet phldrT="[Texto]" custT="1"/>
      <dgm:spPr>
        <a:xfrm>
          <a:off x="6095213" y="4717236"/>
          <a:ext cx="1454269" cy="1799095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s-ES" sz="9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MODEL D’ORGANITZACIÓ I GESTIÓ DE PREV.DE RESCOS PENALS + LEGALS + GESTIÓ</a:t>
          </a:r>
        </a:p>
        <a:p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Signat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del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dret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habilitat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l’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exercici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,</a:t>
          </a:r>
          <a:r>
            <a:rPr lang="es-ES" sz="1100" b="1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certificat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 en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Direcció</a:t>
          </a:r>
          <a:r>
            <a:rPr lang="es-ES" sz="105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Experta  </a:t>
          </a:r>
          <a:r>
            <a:rPr lang="es-ES" sz="105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d’Empresa</a:t>
          </a:r>
          <a:endParaRPr lang="es-ES" sz="105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8506CF06-A28D-4BE7-818B-DC2789E97BDE}" type="parTrans" cxnId="{4007A5E1-457D-46F2-9B1C-5651DC097323}">
      <dgm:prSet/>
      <dgm:spPr>
        <a:xfrm>
          <a:off x="6776627" y="4182346"/>
          <a:ext cx="91440" cy="534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889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s-ES" sz="2800"/>
        </a:p>
      </dgm:t>
    </dgm:pt>
    <dgm:pt modelId="{EA86622C-E672-47D1-AF06-23D4DD6D8337}" type="sibTrans" cxnId="{4007A5E1-457D-46F2-9B1C-5651DC097323}">
      <dgm:prSet/>
      <dgm:spPr/>
      <dgm:t>
        <a:bodyPr/>
        <a:lstStyle/>
        <a:p>
          <a:endParaRPr lang="es-ES" sz="2800"/>
        </a:p>
      </dgm:t>
    </dgm:pt>
    <dgm:pt modelId="{FC674F10-AFD1-42DE-BBCF-D64B88267637}" type="pres">
      <dgm:prSet presAssocID="{96902FA7-E408-45D0-A233-5EA421569AC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49EDA9-1FC3-4BC3-A41A-C2BF520BB20D}" type="pres">
      <dgm:prSet presAssocID="{96902FA7-E408-45D0-A233-5EA421569ACB}" presName="hierFlow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72A6932-21F3-486B-A7C7-C379D252F4FB}" type="pres">
      <dgm:prSet presAssocID="{96902FA7-E408-45D0-A233-5EA421569ACB}" presName="firstBuf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9BCFDF3-1F1C-4A3A-A5C3-D8B5C4A58932}" type="pres">
      <dgm:prSet presAssocID="{96902FA7-E408-45D0-A233-5EA421569ACB}" presName="hierChild1" presStyleCnt="0">
        <dgm:presLayoutVars>
          <dgm:chPref val="1"/>
          <dgm:animOne val="branch"/>
          <dgm:animLvl val="lvl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2F1A466-8B86-4CA4-BB33-BF25AC06AFB3}" type="pres">
      <dgm:prSet presAssocID="{AA289604-CAD7-42E3-B124-D22EF1BE8EF8}" presName="Name14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525A17A-8DE1-4C5C-A3FA-F4371343DDCB}" type="pres">
      <dgm:prSet presAssocID="{AA289604-CAD7-42E3-B124-D22EF1BE8EF8}" presName="level1Shape" presStyleLbl="node0" presStyleIdx="0" presStyleCnt="1" custScaleX="239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9B5F6-73E1-4892-94EF-20F49FD2BD82}" type="pres">
      <dgm:prSet presAssocID="{AA289604-CAD7-42E3-B124-D22EF1BE8EF8}" presName="hierChild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84922D2-53FA-4266-B168-FF6091A233C8}" type="pres">
      <dgm:prSet presAssocID="{8277DC5B-7470-4A40-972A-1A370996F3ED}" presName="Name19" presStyleLbl="parChTrans1D2" presStyleIdx="0" presStyleCnt="3"/>
      <dgm:spPr/>
      <dgm:t>
        <a:bodyPr/>
        <a:lstStyle/>
        <a:p>
          <a:endParaRPr lang="es-ES"/>
        </a:p>
      </dgm:t>
    </dgm:pt>
    <dgm:pt modelId="{1E876752-1553-4E29-B962-D58017D18304}" type="pres">
      <dgm:prSet presAssocID="{97096A78-4E18-4AA8-98B6-508DC4D3CADF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BB57F6F-D30F-4DB3-81B2-A02B43125A7D}" type="pres">
      <dgm:prSet presAssocID="{97096A78-4E18-4AA8-98B6-508DC4D3CADF}" presName="level2Shape" presStyleLbl="node2" presStyleIdx="0" presStyleCnt="3" custLinFactNeighborY="24304"/>
      <dgm:spPr/>
      <dgm:t>
        <a:bodyPr/>
        <a:lstStyle/>
        <a:p>
          <a:endParaRPr lang="es-ES"/>
        </a:p>
      </dgm:t>
    </dgm:pt>
    <dgm:pt modelId="{689E3F42-73DC-4FE8-ABD8-2B1489020C57}" type="pres">
      <dgm:prSet presAssocID="{97096A78-4E18-4AA8-98B6-508DC4D3CADF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E5B27CD-2338-47A9-AB8C-8D3974E2E698}" type="pres">
      <dgm:prSet presAssocID="{A5EFB0D7-0FBF-4109-8E4C-F56E1441F840}" presName="Name19" presStyleLbl="parChTrans1D3" presStyleIdx="0" presStyleCnt="3"/>
      <dgm:spPr/>
      <dgm:t>
        <a:bodyPr/>
        <a:lstStyle/>
        <a:p>
          <a:endParaRPr lang="es-ES"/>
        </a:p>
      </dgm:t>
    </dgm:pt>
    <dgm:pt modelId="{2ED403D9-6682-4CB1-8961-98A12D87A18E}" type="pres">
      <dgm:prSet presAssocID="{9C75471C-866D-4B62-ABF0-B166080D4A36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1FB284A-33B1-44C0-A2A0-9CA5DFCF250C}" type="pres">
      <dgm:prSet presAssocID="{9C75471C-866D-4B62-ABF0-B166080D4A36}" presName="level2Shape" presStyleLbl="node3" presStyleIdx="0" presStyleCnt="3" custLinFactNeighborY="38776"/>
      <dgm:spPr/>
      <dgm:t>
        <a:bodyPr/>
        <a:lstStyle/>
        <a:p>
          <a:endParaRPr lang="es-ES"/>
        </a:p>
      </dgm:t>
    </dgm:pt>
    <dgm:pt modelId="{82A49764-8DD3-44C3-A45E-49D82F2217DE}" type="pres">
      <dgm:prSet presAssocID="{9C75471C-866D-4B62-ABF0-B166080D4A36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7FCAAF5-B6F4-4898-98F2-FC3A9230082A}" type="pres">
      <dgm:prSet presAssocID="{5B766CCD-A3F6-4C90-B84D-DC516D637B08}" presName="Name19" presStyleLbl="parChTrans1D4" presStyleIdx="0" presStyleCnt="3"/>
      <dgm:spPr/>
      <dgm:t>
        <a:bodyPr/>
        <a:lstStyle/>
        <a:p>
          <a:endParaRPr lang="es-ES"/>
        </a:p>
      </dgm:t>
    </dgm:pt>
    <dgm:pt modelId="{58E1449F-4898-4291-B491-8F92332F510C}" type="pres">
      <dgm:prSet presAssocID="{238EE6D8-E1FF-439D-A7DC-E19C3C5C81BA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159F386-E648-4064-8A72-BF6E92124C8D}" type="pres">
      <dgm:prSet presAssocID="{238EE6D8-E1FF-439D-A7DC-E19C3C5C81BA}" presName="level2Shape" presStyleLbl="node4" presStyleIdx="0" presStyleCnt="3" custScaleY="189883" custLinFactNeighborY="56566"/>
      <dgm:spPr/>
      <dgm:t>
        <a:bodyPr/>
        <a:lstStyle/>
        <a:p>
          <a:endParaRPr lang="es-ES"/>
        </a:p>
      </dgm:t>
    </dgm:pt>
    <dgm:pt modelId="{E9CD3956-7223-4295-8A85-DE87C552CD5E}" type="pres">
      <dgm:prSet presAssocID="{238EE6D8-E1FF-439D-A7DC-E19C3C5C81BA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84B298A-D8BF-4074-B2CB-EE6BB4492B29}" type="pres">
      <dgm:prSet presAssocID="{135A48EF-5291-4237-AD1A-992FF671E799}" presName="Name19" presStyleLbl="parChTrans1D2" presStyleIdx="1" presStyleCnt="3"/>
      <dgm:spPr/>
      <dgm:t>
        <a:bodyPr/>
        <a:lstStyle/>
        <a:p>
          <a:endParaRPr lang="es-ES"/>
        </a:p>
      </dgm:t>
    </dgm:pt>
    <dgm:pt modelId="{964F03CC-BC43-49E3-8E9D-8C0CA261B027}" type="pres">
      <dgm:prSet presAssocID="{62D039CD-445E-4A12-B4CD-785E9E7FD07E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90710F8-6703-4535-B74B-DC0B728813E0}" type="pres">
      <dgm:prSet presAssocID="{62D039CD-445E-4A12-B4CD-785E9E7FD07E}" presName="level2Shape" presStyleLbl="node2" presStyleIdx="1" presStyleCnt="3" custLinFactNeighborY="23011"/>
      <dgm:spPr/>
      <dgm:t>
        <a:bodyPr/>
        <a:lstStyle/>
        <a:p>
          <a:endParaRPr lang="es-ES"/>
        </a:p>
      </dgm:t>
    </dgm:pt>
    <dgm:pt modelId="{81C48371-C3F0-4A41-B21A-17424F15501F}" type="pres">
      <dgm:prSet presAssocID="{62D039CD-445E-4A12-B4CD-785E9E7FD07E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B5143F7-E5F5-4B22-B000-B65DC4A65A86}" type="pres">
      <dgm:prSet presAssocID="{A511A49C-7DB1-438D-990E-B58B0A21195B}" presName="Name19" presStyleLbl="parChTrans1D3" presStyleIdx="1" presStyleCnt="3"/>
      <dgm:spPr/>
      <dgm:t>
        <a:bodyPr/>
        <a:lstStyle/>
        <a:p>
          <a:endParaRPr lang="es-ES"/>
        </a:p>
      </dgm:t>
    </dgm:pt>
    <dgm:pt modelId="{EE484166-09E1-4067-8FDC-FCD1821B9FC6}" type="pres">
      <dgm:prSet presAssocID="{F24BB8F3-8F38-41DA-B303-C92F9B9D6E52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8C028EE-2E2E-4D5C-9297-25D2DE270084}" type="pres">
      <dgm:prSet presAssocID="{F24BB8F3-8F38-41DA-B303-C92F9B9D6E52}" presName="level2Shape" presStyleLbl="node3" presStyleIdx="1" presStyleCnt="3" custLinFactNeighborY="40086"/>
      <dgm:spPr/>
      <dgm:t>
        <a:bodyPr/>
        <a:lstStyle/>
        <a:p>
          <a:endParaRPr lang="es-ES"/>
        </a:p>
      </dgm:t>
    </dgm:pt>
    <dgm:pt modelId="{0787F199-F137-4FFE-950E-D1C09E7E6AE2}" type="pres">
      <dgm:prSet presAssocID="{F24BB8F3-8F38-41DA-B303-C92F9B9D6E52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879F9ED-EB65-4C7A-B735-D0A981BD469E}" type="pres">
      <dgm:prSet presAssocID="{D2497522-F479-4E92-8ED8-55FABA0881AE}" presName="Name19" presStyleLbl="parChTrans1D4" presStyleIdx="1" presStyleCnt="3"/>
      <dgm:spPr/>
      <dgm:t>
        <a:bodyPr/>
        <a:lstStyle/>
        <a:p>
          <a:endParaRPr lang="es-ES"/>
        </a:p>
      </dgm:t>
    </dgm:pt>
    <dgm:pt modelId="{2CB5DEB8-B3CB-43DE-80BB-2700929D5BD2}" type="pres">
      <dgm:prSet presAssocID="{80E8184E-F070-4848-BA91-372D024F1C9B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6DF2D57-5ACC-47DF-B345-E4DA58211169}" type="pres">
      <dgm:prSet presAssocID="{80E8184E-F070-4848-BA91-372D024F1C9B}" presName="level2Shape" presStyleLbl="node4" presStyleIdx="1" presStyleCnt="3" custScaleY="186850" custLinFactNeighborY="56566"/>
      <dgm:spPr/>
      <dgm:t>
        <a:bodyPr/>
        <a:lstStyle/>
        <a:p>
          <a:endParaRPr lang="es-ES"/>
        </a:p>
      </dgm:t>
    </dgm:pt>
    <dgm:pt modelId="{D5794CA6-4FB1-4407-9D8E-AAC428413F2E}" type="pres">
      <dgm:prSet presAssocID="{80E8184E-F070-4848-BA91-372D024F1C9B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0F8513C-37A4-4E4F-9BB0-0D456199704D}" type="pres">
      <dgm:prSet presAssocID="{4AAC80B4-B313-4F57-AE63-AB2C9226C99C}" presName="Name19" presStyleLbl="parChTrans1D2" presStyleIdx="2" presStyleCnt="3"/>
      <dgm:spPr/>
      <dgm:t>
        <a:bodyPr/>
        <a:lstStyle/>
        <a:p>
          <a:endParaRPr lang="es-ES"/>
        </a:p>
      </dgm:t>
    </dgm:pt>
    <dgm:pt modelId="{0B5F30E3-EA48-44C5-BC79-BF60BA53FFFC}" type="pres">
      <dgm:prSet presAssocID="{E890D2E6-1C6B-4388-A21B-A3D4BB000D85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BE89F7C-F6BC-4E4F-B37C-86A5981085D2}" type="pres">
      <dgm:prSet presAssocID="{E890D2E6-1C6B-4388-A21B-A3D4BB000D85}" presName="level2Shape" presStyleLbl="node2" presStyleIdx="2" presStyleCnt="3" custLinFactNeighborY="23011"/>
      <dgm:spPr/>
      <dgm:t>
        <a:bodyPr/>
        <a:lstStyle/>
        <a:p>
          <a:endParaRPr lang="es-ES"/>
        </a:p>
      </dgm:t>
    </dgm:pt>
    <dgm:pt modelId="{DA56DD33-6F04-4E10-BDC0-6353EC432E28}" type="pres">
      <dgm:prSet presAssocID="{E890D2E6-1C6B-4388-A21B-A3D4BB000D85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B21999B-1A79-40E0-B37F-1E5C04378A5F}" type="pres">
      <dgm:prSet presAssocID="{EA0C6FDA-6971-4EAF-BEB4-76C6BB552A85}" presName="Name19" presStyleLbl="parChTrans1D3" presStyleIdx="2" presStyleCnt="3"/>
      <dgm:spPr/>
      <dgm:t>
        <a:bodyPr/>
        <a:lstStyle/>
        <a:p>
          <a:endParaRPr lang="es-ES"/>
        </a:p>
      </dgm:t>
    </dgm:pt>
    <dgm:pt modelId="{C71882BD-623E-4D16-8927-544ABF6600A4}" type="pres">
      <dgm:prSet presAssocID="{BF096606-95C5-43E6-AC65-5CCDC98FE367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3C6561F-9F8F-4D69-82D3-A513C7D29764}" type="pres">
      <dgm:prSet presAssocID="{BF096606-95C5-43E6-AC65-5CCDC98FE367}" presName="level2Shape" presStyleLbl="node3" presStyleIdx="2" presStyleCnt="3" custLinFactNeighborY="41395"/>
      <dgm:spPr/>
      <dgm:t>
        <a:bodyPr/>
        <a:lstStyle/>
        <a:p>
          <a:endParaRPr lang="es-ES"/>
        </a:p>
      </dgm:t>
    </dgm:pt>
    <dgm:pt modelId="{548C2901-6499-49C8-966B-F5EA30DAE59D}" type="pres">
      <dgm:prSet presAssocID="{BF096606-95C5-43E6-AC65-5CCDC98FE367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6CDF625-363D-43AF-AA77-D00DDDE8FE43}" type="pres">
      <dgm:prSet presAssocID="{8506CF06-A28D-4BE7-818B-DC2789E97BDE}" presName="Name19" presStyleLbl="parChTrans1D4" presStyleIdx="2" presStyleCnt="3"/>
      <dgm:spPr/>
      <dgm:t>
        <a:bodyPr/>
        <a:lstStyle/>
        <a:p>
          <a:endParaRPr lang="es-ES"/>
        </a:p>
      </dgm:t>
    </dgm:pt>
    <dgm:pt modelId="{D67F53EC-E385-45D1-9239-2237EA5F4E65}" type="pres">
      <dgm:prSet presAssocID="{CF3C04F9-09DF-4DED-AE1F-9B43CDBCFC62}" presName="Name21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8F89E86-632D-44C0-8E08-01EAE2D58263}" type="pres">
      <dgm:prSet presAssocID="{CF3C04F9-09DF-4DED-AE1F-9B43CDBCFC62}" presName="level2Shape" presStyleLbl="node4" presStyleIdx="2" presStyleCnt="3" custScaleY="185567" custLinFactNeighborY="56566"/>
      <dgm:spPr/>
      <dgm:t>
        <a:bodyPr/>
        <a:lstStyle/>
        <a:p>
          <a:endParaRPr lang="es-ES"/>
        </a:p>
      </dgm:t>
    </dgm:pt>
    <dgm:pt modelId="{6B6AE937-F7AA-4446-BF33-F35234BED2EB}" type="pres">
      <dgm:prSet presAssocID="{CF3C04F9-09DF-4DED-AE1F-9B43CDBCFC62}" presName="hierChild3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15B5D5A-02FB-4E2B-93A3-9B8C1632805C}" type="pres">
      <dgm:prSet presAssocID="{96902FA7-E408-45D0-A233-5EA421569ACB}" presName="bgShapesFlow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DA09521-FA1D-437C-9330-423397F1D2D0}" type="pres">
      <dgm:prSet presAssocID="{B8872ACF-6906-4431-A85B-7E89D8D964A7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7DD0035-8FB8-44EC-80A6-BEB33FCE1442}" type="pres">
      <dgm:prSet presAssocID="{B8872ACF-6906-4431-A85B-7E89D8D964A7}" presName="bgRect" presStyleLbl="bgShp" presStyleIdx="0" presStyleCnt="4" custScaleY="111263" custLinFactNeighborY="-3463"/>
      <dgm:spPr/>
      <dgm:t>
        <a:bodyPr/>
        <a:lstStyle/>
        <a:p>
          <a:endParaRPr lang="es-ES"/>
        </a:p>
      </dgm:t>
    </dgm:pt>
    <dgm:pt modelId="{F9636135-697C-4042-9197-64D71ABB6FF5}" type="pres">
      <dgm:prSet presAssocID="{B8872ACF-6906-4431-A85B-7E89D8D964A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FE613-81DC-4B4B-88C4-CB8DEF16AA8F}" type="pres">
      <dgm:prSet presAssocID="{B8872ACF-6906-4431-A85B-7E89D8D964A7}" presName="sp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0D0F6D7-6EF6-4B84-BFA9-81C8282F667C}" type="pres">
      <dgm:prSet presAssocID="{B8872ACF-6906-4431-A85B-7E89D8D964A7}" presName="v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728C5DA-666A-4A28-B31E-40E85CB5D74B}" type="pres">
      <dgm:prSet presAssocID="{2D6884B1-DC8B-456E-B069-C2AAAF0F3AF6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0880F1D-8086-4737-BC44-77D23C6506C8}" type="pres">
      <dgm:prSet presAssocID="{2D6884B1-DC8B-456E-B069-C2AAAF0F3AF6}" presName="bgRect" presStyleLbl="bgShp" presStyleIdx="1" presStyleCnt="4" custScaleY="124375" custLinFactNeighborX="165" custLinFactNeighborY="-1157"/>
      <dgm:spPr/>
      <dgm:t>
        <a:bodyPr/>
        <a:lstStyle/>
        <a:p>
          <a:endParaRPr lang="es-ES"/>
        </a:p>
      </dgm:t>
    </dgm:pt>
    <dgm:pt modelId="{A5959DB9-CC20-482A-B27F-59951BEE9604}" type="pres">
      <dgm:prSet presAssocID="{2D6884B1-DC8B-456E-B069-C2AAAF0F3AF6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2AC123-1D5A-419F-BBD5-41386B393E01}" type="pres">
      <dgm:prSet presAssocID="{2D6884B1-DC8B-456E-B069-C2AAAF0F3AF6}" presName="sp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0969198-1FC4-4146-A6C9-C0E61E9F9039}" type="pres">
      <dgm:prSet presAssocID="{2D6884B1-DC8B-456E-B069-C2AAAF0F3AF6}" presName="v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759B85D-B29B-4BE0-848E-454F6DC4E903}" type="pres">
      <dgm:prSet presAssocID="{76A7F593-FAA3-46D0-A2A7-D85EE1C9DDD4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A340F3B-6D09-45B8-9048-B82ED630FEF6}" type="pres">
      <dgm:prSet presAssocID="{76A7F593-FAA3-46D0-A2A7-D85EE1C9DDD4}" presName="bgRect" presStyleLbl="bgShp" presStyleIdx="2" presStyleCnt="4" custScaleY="131293" custLinFactNeighborY="-6022"/>
      <dgm:spPr/>
      <dgm:t>
        <a:bodyPr/>
        <a:lstStyle/>
        <a:p>
          <a:endParaRPr lang="es-ES"/>
        </a:p>
      </dgm:t>
    </dgm:pt>
    <dgm:pt modelId="{6398C412-DE57-47B4-B171-0DA416CA5281}" type="pres">
      <dgm:prSet presAssocID="{76A7F593-FAA3-46D0-A2A7-D85EE1C9DDD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021AC-3414-45A6-A4D0-C5805900D99D}" type="pres">
      <dgm:prSet presAssocID="{76A7F593-FAA3-46D0-A2A7-D85EE1C9DDD4}" presName="sp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E26523C-A5FA-41AB-93CE-A13FCF3046E3}" type="pres">
      <dgm:prSet presAssocID="{76A7F593-FAA3-46D0-A2A7-D85EE1C9DDD4}" presName="vS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C454DBF-67D1-46C5-9940-62D9C4018865}" type="pres">
      <dgm:prSet presAssocID="{4C5B95B8-9146-46E4-A98D-9CF8F93E9290}" presName="rect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0C3D012-1484-405B-BEEE-20420AD2107C}" type="pres">
      <dgm:prSet presAssocID="{4C5B95B8-9146-46E4-A98D-9CF8F93E9290}" presName="bgRect" presStyleLbl="bgShp" presStyleIdx="3" presStyleCnt="4" custScaleY="184750" custLinFactNeighborY="819"/>
      <dgm:spPr/>
      <dgm:t>
        <a:bodyPr/>
        <a:lstStyle/>
        <a:p>
          <a:endParaRPr lang="es-ES"/>
        </a:p>
      </dgm:t>
    </dgm:pt>
    <dgm:pt modelId="{665CB2BF-3F4C-4BE7-AC96-4EAF54DF7958}" type="pres">
      <dgm:prSet presAssocID="{4C5B95B8-9146-46E4-A98D-9CF8F93E9290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D1411B-0E16-4C63-B860-AFC81B52138F}" type="presOf" srcId="{9C75471C-866D-4B62-ABF0-B166080D4A36}" destId="{01FB284A-33B1-44C0-A2A0-9CA5DFCF250C}" srcOrd="0" destOrd="0" presId="urn:microsoft.com/office/officeart/2005/8/layout/hierarchy6"/>
    <dgm:cxn modelId="{060513D2-B3CA-441E-961E-739794021A3A}" type="presOf" srcId="{2D6884B1-DC8B-456E-B069-C2AAAF0F3AF6}" destId="{A5959DB9-CC20-482A-B27F-59951BEE9604}" srcOrd="1" destOrd="0" presId="urn:microsoft.com/office/officeart/2005/8/layout/hierarchy6"/>
    <dgm:cxn modelId="{A8200383-33C7-4F50-A28D-9A48943160C8}" srcId="{9C75471C-866D-4B62-ABF0-B166080D4A36}" destId="{238EE6D8-E1FF-439D-A7DC-E19C3C5C81BA}" srcOrd="0" destOrd="0" parTransId="{5B766CCD-A3F6-4C90-B84D-DC516D637B08}" sibTransId="{9B65CF70-74FC-4388-B942-E9DD9313BD23}"/>
    <dgm:cxn modelId="{45979D95-9539-4B2D-B6FE-E34FB5816AF9}" type="presOf" srcId="{8506CF06-A28D-4BE7-818B-DC2789E97BDE}" destId="{A6CDF625-363D-43AF-AA77-D00DDDE8FE43}" srcOrd="0" destOrd="0" presId="urn:microsoft.com/office/officeart/2005/8/layout/hierarchy6"/>
    <dgm:cxn modelId="{FBF5DBEA-A79B-4195-B210-A51DEE92819E}" type="presOf" srcId="{76A7F593-FAA3-46D0-A2A7-D85EE1C9DDD4}" destId="{6398C412-DE57-47B4-B171-0DA416CA5281}" srcOrd="1" destOrd="0" presId="urn:microsoft.com/office/officeart/2005/8/layout/hierarchy6"/>
    <dgm:cxn modelId="{C798C9F4-5594-4849-8631-C7C336046AF5}" srcId="{AA289604-CAD7-42E3-B124-D22EF1BE8EF8}" destId="{97096A78-4E18-4AA8-98B6-508DC4D3CADF}" srcOrd="0" destOrd="0" parTransId="{8277DC5B-7470-4A40-972A-1A370996F3ED}" sibTransId="{4B824DB6-8108-45D3-AF77-13FDE568C838}"/>
    <dgm:cxn modelId="{81935AB8-650E-4893-973C-EED8BEA13401}" srcId="{F24BB8F3-8F38-41DA-B303-C92F9B9D6E52}" destId="{80E8184E-F070-4848-BA91-372D024F1C9B}" srcOrd="0" destOrd="0" parTransId="{D2497522-F479-4E92-8ED8-55FABA0881AE}" sibTransId="{2EBE858A-6070-4685-A0A0-C4ED95308339}"/>
    <dgm:cxn modelId="{E4520841-8154-4F9B-819B-00E16997299F}" type="presOf" srcId="{A511A49C-7DB1-438D-990E-B58B0A21195B}" destId="{8B5143F7-E5F5-4B22-B000-B65DC4A65A86}" srcOrd="0" destOrd="0" presId="urn:microsoft.com/office/officeart/2005/8/layout/hierarchy6"/>
    <dgm:cxn modelId="{0E614FE6-9A23-4856-80B2-C9757D125B8B}" srcId="{97096A78-4E18-4AA8-98B6-508DC4D3CADF}" destId="{9C75471C-866D-4B62-ABF0-B166080D4A36}" srcOrd="0" destOrd="0" parTransId="{A5EFB0D7-0FBF-4109-8E4C-F56E1441F840}" sibTransId="{37A1F33D-7659-440A-9ED7-67310FF2E78A}"/>
    <dgm:cxn modelId="{C2D39CB3-CA92-4BD6-939F-BE781CC5266D}" srcId="{96902FA7-E408-45D0-A233-5EA421569ACB}" destId="{4C5B95B8-9146-46E4-A98D-9CF8F93E9290}" srcOrd="4" destOrd="0" parTransId="{F02D3DFB-2922-4636-9786-59777BBFB874}" sibTransId="{D0216FB7-94A6-4A53-AED7-5E127FB1114C}"/>
    <dgm:cxn modelId="{219DDDF3-273B-4309-A976-9AC7A9684917}" type="presOf" srcId="{AA289604-CAD7-42E3-B124-D22EF1BE8EF8}" destId="{B525A17A-8DE1-4C5C-A3FA-F4371343DDCB}" srcOrd="0" destOrd="0" presId="urn:microsoft.com/office/officeart/2005/8/layout/hierarchy6"/>
    <dgm:cxn modelId="{768EB086-5A9D-4BD4-8F8B-88894157C437}" type="presOf" srcId="{97096A78-4E18-4AA8-98B6-508DC4D3CADF}" destId="{EBB57F6F-D30F-4DB3-81B2-A02B43125A7D}" srcOrd="0" destOrd="0" presId="urn:microsoft.com/office/officeart/2005/8/layout/hierarchy6"/>
    <dgm:cxn modelId="{24B5B2A2-14D1-48A6-8EA6-902746600CE7}" srcId="{62D039CD-445E-4A12-B4CD-785E9E7FD07E}" destId="{F24BB8F3-8F38-41DA-B303-C92F9B9D6E52}" srcOrd="0" destOrd="0" parTransId="{A511A49C-7DB1-438D-990E-B58B0A21195B}" sibTransId="{3CED41DA-9695-42B9-A1E8-9FB73A8E3CD5}"/>
    <dgm:cxn modelId="{B0FAC2C9-3591-43D2-BE05-28DF34C69219}" srcId="{96902FA7-E408-45D0-A233-5EA421569ACB}" destId="{B8872ACF-6906-4431-A85B-7E89D8D964A7}" srcOrd="1" destOrd="0" parTransId="{DAA2A4B2-301E-4938-8C15-E6C9634EFE73}" sibTransId="{9733EB60-A795-4D09-8F40-F470195C5F59}"/>
    <dgm:cxn modelId="{4007A5E1-457D-46F2-9B1C-5651DC097323}" srcId="{BF096606-95C5-43E6-AC65-5CCDC98FE367}" destId="{CF3C04F9-09DF-4DED-AE1F-9B43CDBCFC62}" srcOrd="0" destOrd="0" parTransId="{8506CF06-A28D-4BE7-818B-DC2789E97BDE}" sibTransId="{EA86622C-E672-47D1-AF06-23D4DD6D8337}"/>
    <dgm:cxn modelId="{43511A97-3674-4CAA-8B6D-03054524AD94}" type="presOf" srcId="{76A7F593-FAA3-46D0-A2A7-D85EE1C9DDD4}" destId="{9A340F3B-6D09-45B8-9048-B82ED630FEF6}" srcOrd="0" destOrd="0" presId="urn:microsoft.com/office/officeart/2005/8/layout/hierarchy6"/>
    <dgm:cxn modelId="{E8C01551-854A-4430-8305-D2D78B4B638F}" type="presOf" srcId="{EA0C6FDA-6971-4EAF-BEB4-76C6BB552A85}" destId="{CB21999B-1A79-40E0-B37F-1E5C04378A5F}" srcOrd="0" destOrd="0" presId="urn:microsoft.com/office/officeart/2005/8/layout/hierarchy6"/>
    <dgm:cxn modelId="{CBF85560-63A0-434E-A576-8C4DA451E80B}" type="presOf" srcId="{5B766CCD-A3F6-4C90-B84D-DC516D637B08}" destId="{D7FCAAF5-B6F4-4898-98F2-FC3A9230082A}" srcOrd="0" destOrd="0" presId="urn:microsoft.com/office/officeart/2005/8/layout/hierarchy6"/>
    <dgm:cxn modelId="{73C305CE-1B08-426B-9050-1D8FF437E902}" srcId="{96902FA7-E408-45D0-A233-5EA421569ACB}" destId="{AA289604-CAD7-42E3-B124-D22EF1BE8EF8}" srcOrd="0" destOrd="0" parTransId="{7A4A9453-FCD4-4375-8208-6F01738F0169}" sibTransId="{196ABAE6-A185-4A0C-B6EC-971E42294837}"/>
    <dgm:cxn modelId="{EBBB45A4-B8FB-4BE8-9D52-0B31803F0584}" type="presOf" srcId="{BF096606-95C5-43E6-AC65-5CCDC98FE367}" destId="{93C6561F-9F8F-4D69-82D3-A513C7D29764}" srcOrd="0" destOrd="0" presId="urn:microsoft.com/office/officeart/2005/8/layout/hierarchy6"/>
    <dgm:cxn modelId="{DA9D517B-C309-4798-A6F3-6149E70ED663}" srcId="{96902FA7-E408-45D0-A233-5EA421569ACB}" destId="{76A7F593-FAA3-46D0-A2A7-D85EE1C9DDD4}" srcOrd="3" destOrd="0" parTransId="{E4B310E0-E3CB-44D0-9751-62812E0E9911}" sibTransId="{79CD4037-5910-40BC-9659-910DEB68B0B7}"/>
    <dgm:cxn modelId="{1F6B6727-E597-4375-B12C-10286325575A}" type="presOf" srcId="{135A48EF-5291-4237-AD1A-992FF671E799}" destId="{584B298A-D8BF-4074-B2CB-EE6BB4492B29}" srcOrd="0" destOrd="0" presId="urn:microsoft.com/office/officeart/2005/8/layout/hierarchy6"/>
    <dgm:cxn modelId="{EB22C80D-6D30-4F21-8472-F9935ADA1DB5}" type="presOf" srcId="{F24BB8F3-8F38-41DA-B303-C92F9B9D6E52}" destId="{58C028EE-2E2E-4D5C-9297-25D2DE270084}" srcOrd="0" destOrd="0" presId="urn:microsoft.com/office/officeart/2005/8/layout/hierarchy6"/>
    <dgm:cxn modelId="{2F1BC155-4F16-4538-A6AB-BB3B11CD5002}" type="presOf" srcId="{2D6884B1-DC8B-456E-B069-C2AAAF0F3AF6}" destId="{A0880F1D-8086-4737-BC44-77D23C6506C8}" srcOrd="0" destOrd="0" presId="urn:microsoft.com/office/officeart/2005/8/layout/hierarchy6"/>
    <dgm:cxn modelId="{3446FC06-4CA3-4F2F-B83E-4C65EE9361B1}" srcId="{AA289604-CAD7-42E3-B124-D22EF1BE8EF8}" destId="{62D039CD-445E-4A12-B4CD-785E9E7FD07E}" srcOrd="1" destOrd="0" parTransId="{135A48EF-5291-4237-AD1A-992FF671E799}" sibTransId="{FDD2B219-4044-48BD-A0EE-6177AA1CF237}"/>
    <dgm:cxn modelId="{A3FBB5F9-6179-48F5-953C-9C567CAC046F}" srcId="{E890D2E6-1C6B-4388-A21B-A3D4BB000D85}" destId="{BF096606-95C5-43E6-AC65-5CCDC98FE367}" srcOrd="0" destOrd="0" parTransId="{EA0C6FDA-6971-4EAF-BEB4-76C6BB552A85}" sibTransId="{003303E5-313D-4F62-BE33-19F60E9CA120}"/>
    <dgm:cxn modelId="{59062E69-1F6B-4B63-BF05-C5078F26D875}" type="presOf" srcId="{B8872ACF-6906-4431-A85B-7E89D8D964A7}" destId="{C7DD0035-8FB8-44EC-80A6-BEB33FCE1442}" srcOrd="0" destOrd="0" presId="urn:microsoft.com/office/officeart/2005/8/layout/hierarchy6"/>
    <dgm:cxn modelId="{13EC2CD5-00AE-49B8-AD68-61D29821A9B8}" type="presOf" srcId="{8277DC5B-7470-4A40-972A-1A370996F3ED}" destId="{184922D2-53FA-4266-B168-FF6091A233C8}" srcOrd="0" destOrd="0" presId="urn:microsoft.com/office/officeart/2005/8/layout/hierarchy6"/>
    <dgm:cxn modelId="{22C7778B-6DF5-457B-9677-661B00A961F2}" type="presOf" srcId="{D2497522-F479-4E92-8ED8-55FABA0881AE}" destId="{D879F9ED-EB65-4C7A-B735-D0A981BD469E}" srcOrd="0" destOrd="0" presId="urn:microsoft.com/office/officeart/2005/8/layout/hierarchy6"/>
    <dgm:cxn modelId="{69F4E802-CAB9-4869-9E7D-3892429DB1CD}" type="presOf" srcId="{4C5B95B8-9146-46E4-A98D-9CF8F93E9290}" destId="{665CB2BF-3F4C-4BE7-AC96-4EAF54DF7958}" srcOrd="1" destOrd="0" presId="urn:microsoft.com/office/officeart/2005/8/layout/hierarchy6"/>
    <dgm:cxn modelId="{A4C409FE-12DB-4AB2-90FE-CD18CEB8165B}" type="presOf" srcId="{80E8184E-F070-4848-BA91-372D024F1C9B}" destId="{C6DF2D57-5ACC-47DF-B345-E4DA58211169}" srcOrd="0" destOrd="0" presId="urn:microsoft.com/office/officeart/2005/8/layout/hierarchy6"/>
    <dgm:cxn modelId="{F4D237C8-1EDA-415A-AE60-0F9CC90927F9}" type="presOf" srcId="{CF3C04F9-09DF-4DED-AE1F-9B43CDBCFC62}" destId="{18F89E86-632D-44C0-8E08-01EAE2D58263}" srcOrd="0" destOrd="0" presId="urn:microsoft.com/office/officeart/2005/8/layout/hierarchy6"/>
    <dgm:cxn modelId="{BE7A1CD0-B69A-4CD6-95E0-5FDC72256E72}" type="presOf" srcId="{4AAC80B4-B313-4F57-AE63-AB2C9226C99C}" destId="{00F8513C-37A4-4E4F-9BB0-0D456199704D}" srcOrd="0" destOrd="0" presId="urn:microsoft.com/office/officeart/2005/8/layout/hierarchy6"/>
    <dgm:cxn modelId="{4731C666-6D48-4A23-8105-32D76D67F508}" type="presOf" srcId="{A5EFB0D7-0FBF-4109-8E4C-F56E1441F840}" destId="{4E5B27CD-2338-47A9-AB8C-8D3974E2E698}" srcOrd="0" destOrd="0" presId="urn:microsoft.com/office/officeart/2005/8/layout/hierarchy6"/>
    <dgm:cxn modelId="{D273B8BA-32FA-419B-B5BE-9914CFF1B8C7}" type="presOf" srcId="{62D039CD-445E-4A12-B4CD-785E9E7FD07E}" destId="{390710F8-6703-4535-B74B-DC0B728813E0}" srcOrd="0" destOrd="0" presId="urn:microsoft.com/office/officeart/2005/8/layout/hierarchy6"/>
    <dgm:cxn modelId="{C25E37E2-2044-4906-8085-20D93766BDA2}" type="presOf" srcId="{238EE6D8-E1FF-439D-A7DC-E19C3C5C81BA}" destId="{8159F386-E648-4064-8A72-BF6E92124C8D}" srcOrd="0" destOrd="0" presId="urn:microsoft.com/office/officeart/2005/8/layout/hierarchy6"/>
    <dgm:cxn modelId="{A4BEB5CB-0D37-4134-A30D-2883B96C07CA}" srcId="{96902FA7-E408-45D0-A233-5EA421569ACB}" destId="{2D6884B1-DC8B-456E-B069-C2AAAF0F3AF6}" srcOrd="2" destOrd="0" parTransId="{0BDF6543-305D-425C-B956-A24026A427B3}" sibTransId="{DF73C78E-5935-4AAC-84E9-45CED5EA57B7}"/>
    <dgm:cxn modelId="{5A6F2E1C-C0F8-45A6-B7CB-168E63C67ED2}" type="presOf" srcId="{96902FA7-E408-45D0-A233-5EA421569ACB}" destId="{FC674F10-AFD1-42DE-BBCF-D64B88267637}" srcOrd="0" destOrd="0" presId="urn:microsoft.com/office/officeart/2005/8/layout/hierarchy6"/>
    <dgm:cxn modelId="{1E61CA34-24E7-4DB1-A44E-341ACA557531}" type="presOf" srcId="{4C5B95B8-9146-46E4-A98D-9CF8F93E9290}" destId="{80C3D012-1484-405B-BEEE-20420AD2107C}" srcOrd="0" destOrd="0" presId="urn:microsoft.com/office/officeart/2005/8/layout/hierarchy6"/>
    <dgm:cxn modelId="{C7F85BEF-17AF-4813-A741-966821C4C0FF}" type="presOf" srcId="{B8872ACF-6906-4431-A85B-7E89D8D964A7}" destId="{F9636135-697C-4042-9197-64D71ABB6FF5}" srcOrd="1" destOrd="0" presId="urn:microsoft.com/office/officeart/2005/8/layout/hierarchy6"/>
    <dgm:cxn modelId="{4EC3AD59-D6BD-43C1-B76C-6C32D3C34BB7}" srcId="{AA289604-CAD7-42E3-B124-D22EF1BE8EF8}" destId="{E890D2E6-1C6B-4388-A21B-A3D4BB000D85}" srcOrd="2" destOrd="0" parTransId="{4AAC80B4-B313-4F57-AE63-AB2C9226C99C}" sibTransId="{99C1BCF8-ABB5-4726-89E7-86061829B9A3}"/>
    <dgm:cxn modelId="{32DE1E5F-D774-4CAF-908E-83362B63E902}" type="presOf" srcId="{E890D2E6-1C6B-4388-A21B-A3D4BB000D85}" destId="{6BE89F7C-F6BC-4E4F-B37C-86A5981085D2}" srcOrd="0" destOrd="0" presId="urn:microsoft.com/office/officeart/2005/8/layout/hierarchy6"/>
    <dgm:cxn modelId="{EED54670-A4CE-43DF-A58A-354E4FD2318D}" type="presParOf" srcId="{FC674F10-AFD1-42DE-BBCF-D64B88267637}" destId="{9B49EDA9-1FC3-4BC3-A41A-C2BF520BB20D}" srcOrd="0" destOrd="0" presId="urn:microsoft.com/office/officeart/2005/8/layout/hierarchy6"/>
    <dgm:cxn modelId="{C46A3ACA-FF99-4978-A282-A74E8A46240C}" type="presParOf" srcId="{9B49EDA9-1FC3-4BC3-A41A-C2BF520BB20D}" destId="{A72A6932-21F3-486B-A7C7-C379D252F4FB}" srcOrd="0" destOrd="0" presId="urn:microsoft.com/office/officeart/2005/8/layout/hierarchy6"/>
    <dgm:cxn modelId="{E9B23B12-7DF4-4FA9-AE1A-4B451FFAF5F6}" type="presParOf" srcId="{9B49EDA9-1FC3-4BC3-A41A-C2BF520BB20D}" destId="{49BCFDF3-1F1C-4A3A-A5C3-D8B5C4A58932}" srcOrd="1" destOrd="0" presId="urn:microsoft.com/office/officeart/2005/8/layout/hierarchy6"/>
    <dgm:cxn modelId="{90906C7B-3431-4A5E-88A1-FA4C4E3F0A15}" type="presParOf" srcId="{49BCFDF3-1F1C-4A3A-A5C3-D8B5C4A58932}" destId="{82F1A466-8B86-4CA4-BB33-BF25AC06AFB3}" srcOrd="0" destOrd="0" presId="urn:microsoft.com/office/officeart/2005/8/layout/hierarchy6"/>
    <dgm:cxn modelId="{15C10FB3-EE9F-46A0-8285-D01D8CB40276}" type="presParOf" srcId="{82F1A466-8B86-4CA4-BB33-BF25AC06AFB3}" destId="{B525A17A-8DE1-4C5C-A3FA-F4371343DDCB}" srcOrd="0" destOrd="0" presId="urn:microsoft.com/office/officeart/2005/8/layout/hierarchy6"/>
    <dgm:cxn modelId="{181D909E-66C3-4AE4-A101-B4A79F094129}" type="presParOf" srcId="{82F1A466-8B86-4CA4-BB33-BF25AC06AFB3}" destId="{4C99B5F6-73E1-4892-94EF-20F49FD2BD82}" srcOrd="1" destOrd="0" presId="urn:microsoft.com/office/officeart/2005/8/layout/hierarchy6"/>
    <dgm:cxn modelId="{F668D518-45C3-4EA8-8D73-87B993FCD0F0}" type="presParOf" srcId="{4C99B5F6-73E1-4892-94EF-20F49FD2BD82}" destId="{184922D2-53FA-4266-B168-FF6091A233C8}" srcOrd="0" destOrd="0" presId="urn:microsoft.com/office/officeart/2005/8/layout/hierarchy6"/>
    <dgm:cxn modelId="{97391372-6246-4173-854A-746CA9EF5E50}" type="presParOf" srcId="{4C99B5F6-73E1-4892-94EF-20F49FD2BD82}" destId="{1E876752-1553-4E29-B962-D58017D18304}" srcOrd="1" destOrd="0" presId="urn:microsoft.com/office/officeart/2005/8/layout/hierarchy6"/>
    <dgm:cxn modelId="{F01CF804-051B-4957-955C-2A4559370DD0}" type="presParOf" srcId="{1E876752-1553-4E29-B962-D58017D18304}" destId="{EBB57F6F-D30F-4DB3-81B2-A02B43125A7D}" srcOrd="0" destOrd="0" presId="urn:microsoft.com/office/officeart/2005/8/layout/hierarchy6"/>
    <dgm:cxn modelId="{736DE06D-E568-4B4F-8D79-76F3795C7E6F}" type="presParOf" srcId="{1E876752-1553-4E29-B962-D58017D18304}" destId="{689E3F42-73DC-4FE8-ABD8-2B1489020C57}" srcOrd="1" destOrd="0" presId="urn:microsoft.com/office/officeart/2005/8/layout/hierarchy6"/>
    <dgm:cxn modelId="{B8FAD26A-F926-47F0-AC60-05ACD21A0744}" type="presParOf" srcId="{689E3F42-73DC-4FE8-ABD8-2B1489020C57}" destId="{4E5B27CD-2338-47A9-AB8C-8D3974E2E698}" srcOrd="0" destOrd="0" presId="urn:microsoft.com/office/officeart/2005/8/layout/hierarchy6"/>
    <dgm:cxn modelId="{D7B9FF46-151D-481B-A752-AD6BABB09EA7}" type="presParOf" srcId="{689E3F42-73DC-4FE8-ABD8-2B1489020C57}" destId="{2ED403D9-6682-4CB1-8961-98A12D87A18E}" srcOrd="1" destOrd="0" presId="urn:microsoft.com/office/officeart/2005/8/layout/hierarchy6"/>
    <dgm:cxn modelId="{8E7D13E1-D9A5-4EB1-9F12-5F650135E123}" type="presParOf" srcId="{2ED403D9-6682-4CB1-8961-98A12D87A18E}" destId="{01FB284A-33B1-44C0-A2A0-9CA5DFCF250C}" srcOrd="0" destOrd="0" presId="urn:microsoft.com/office/officeart/2005/8/layout/hierarchy6"/>
    <dgm:cxn modelId="{E48432BC-F852-4880-9814-F20701EAA040}" type="presParOf" srcId="{2ED403D9-6682-4CB1-8961-98A12D87A18E}" destId="{82A49764-8DD3-44C3-A45E-49D82F2217DE}" srcOrd="1" destOrd="0" presId="urn:microsoft.com/office/officeart/2005/8/layout/hierarchy6"/>
    <dgm:cxn modelId="{A7949E11-3804-4601-8A4C-2C2FD17324C2}" type="presParOf" srcId="{82A49764-8DD3-44C3-A45E-49D82F2217DE}" destId="{D7FCAAF5-B6F4-4898-98F2-FC3A9230082A}" srcOrd="0" destOrd="0" presId="urn:microsoft.com/office/officeart/2005/8/layout/hierarchy6"/>
    <dgm:cxn modelId="{FC4D70F7-6DF9-4706-93B2-E9B41A964372}" type="presParOf" srcId="{82A49764-8DD3-44C3-A45E-49D82F2217DE}" destId="{58E1449F-4898-4291-B491-8F92332F510C}" srcOrd="1" destOrd="0" presId="urn:microsoft.com/office/officeart/2005/8/layout/hierarchy6"/>
    <dgm:cxn modelId="{4ADB3F4B-EC3F-42C6-8325-A1F2CC375305}" type="presParOf" srcId="{58E1449F-4898-4291-B491-8F92332F510C}" destId="{8159F386-E648-4064-8A72-BF6E92124C8D}" srcOrd="0" destOrd="0" presId="urn:microsoft.com/office/officeart/2005/8/layout/hierarchy6"/>
    <dgm:cxn modelId="{41603C90-13CA-4F1E-9457-4C97787D7D4D}" type="presParOf" srcId="{58E1449F-4898-4291-B491-8F92332F510C}" destId="{E9CD3956-7223-4295-8A85-DE87C552CD5E}" srcOrd="1" destOrd="0" presId="urn:microsoft.com/office/officeart/2005/8/layout/hierarchy6"/>
    <dgm:cxn modelId="{8C9F597E-E935-409D-9604-6C000FB014AF}" type="presParOf" srcId="{4C99B5F6-73E1-4892-94EF-20F49FD2BD82}" destId="{584B298A-D8BF-4074-B2CB-EE6BB4492B29}" srcOrd="2" destOrd="0" presId="urn:microsoft.com/office/officeart/2005/8/layout/hierarchy6"/>
    <dgm:cxn modelId="{B8967175-1B22-405B-B002-3208AF568ADC}" type="presParOf" srcId="{4C99B5F6-73E1-4892-94EF-20F49FD2BD82}" destId="{964F03CC-BC43-49E3-8E9D-8C0CA261B027}" srcOrd="3" destOrd="0" presId="urn:microsoft.com/office/officeart/2005/8/layout/hierarchy6"/>
    <dgm:cxn modelId="{48AC9506-F785-458D-BD18-287ED2C9BC40}" type="presParOf" srcId="{964F03CC-BC43-49E3-8E9D-8C0CA261B027}" destId="{390710F8-6703-4535-B74B-DC0B728813E0}" srcOrd="0" destOrd="0" presId="urn:microsoft.com/office/officeart/2005/8/layout/hierarchy6"/>
    <dgm:cxn modelId="{66674FD6-17A1-41FB-AA9A-74FF23C79654}" type="presParOf" srcId="{964F03CC-BC43-49E3-8E9D-8C0CA261B027}" destId="{81C48371-C3F0-4A41-B21A-17424F15501F}" srcOrd="1" destOrd="0" presId="urn:microsoft.com/office/officeart/2005/8/layout/hierarchy6"/>
    <dgm:cxn modelId="{8B7E6EAA-F4B5-493B-BF6F-5AA1AD609EC6}" type="presParOf" srcId="{81C48371-C3F0-4A41-B21A-17424F15501F}" destId="{8B5143F7-E5F5-4B22-B000-B65DC4A65A86}" srcOrd="0" destOrd="0" presId="urn:microsoft.com/office/officeart/2005/8/layout/hierarchy6"/>
    <dgm:cxn modelId="{B1CE2B0B-BC9C-4367-AD5A-83B31B46DCE9}" type="presParOf" srcId="{81C48371-C3F0-4A41-B21A-17424F15501F}" destId="{EE484166-09E1-4067-8FDC-FCD1821B9FC6}" srcOrd="1" destOrd="0" presId="urn:microsoft.com/office/officeart/2005/8/layout/hierarchy6"/>
    <dgm:cxn modelId="{8FD3F9FB-9823-4174-BFB4-2CF2D50DCB66}" type="presParOf" srcId="{EE484166-09E1-4067-8FDC-FCD1821B9FC6}" destId="{58C028EE-2E2E-4D5C-9297-25D2DE270084}" srcOrd="0" destOrd="0" presId="urn:microsoft.com/office/officeart/2005/8/layout/hierarchy6"/>
    <dgm:cxn modelId="{7E3BE683-12D5-4D51-92E3-5228AE1CEAB2}" type="presParOf" srcId="{EE484166-09E1-4067-8FDC-FCD1821B9FC6}" destId="{0787F199-F137-4FFE-950E-D1C09E7E6AE2}" srcOrd="1" destOrd="0" presId="urn:microsoft.com/office/officeart/2005/8/layout/hierarchy6"/>
    <dgm:cxn modelId="{FA4DD43C-2327-4E8F-9B07-26B8384558FA}" type="presParOf" srcId="{0787F199-F137-4FFE-950E-D1C09E7E6AE2}" destId="{D879F9ED-EB65-4C7A-B735-D0A981BD469E}" srcOrd="0" destOrd="0" presId="urn:microsoft.com/office/officeart/2005/8/layout/hierarchy6"/>
    <dgm:cxn modelId="{B0C8300D-5E9A-4D5F-B6CC-F82F0E1B8B0A}" type="presParOf" srcId="{0787F199-F137-4FFE-950E-D1C09E7E6AE2}" destId="{2CB5DEB8-B3CB-43DE-80BB-2700929D5BD2}" srcOrd="1" destOrd="0" presId="urn:microsoft.com/office/officeart/2005/8/layout/hierarchy6"/>
    <dgm:cxn modelId="{EAAE30DB-8B4E-4BB2-BF80-739D0E23F695}" type="presParOf" srcId="{2CB5DEB8-B3CB-43DE-80BB-2700929D5BD2}" destId="{C6DF2D57-5ACC-47DF-B345-E4DA58211169}" srcOrd="0" destOrd="0" presId="urn:microsoft.com/office/officeart/2005/8/layout/hierarchy6"/>
    <dgm:cxn modelId="{D25F8A6D-5942-48CE-AE84-37AD3A3A5169}" type="presParOf" srcId="{2CB5DEB8-B3CB-43DE-80BB-2700929D5BD2}" destId="{D5794CA6-4FB1-4407-9D8E-AAC428413F2E}" srcOrd="1" destOrd="0" presId="urn:microsoft.com/office/officeart/2005/8/layout/hierarchy6"/>
    <dgm:cxn modelId="{BE51C574-AC98-45E0-A166-5EDC2B2493FF}" type="presParOf" srcId="{4C99B5F6-73E1-4892-94EF-20F49FD2BD82}" destId="{00F8513C-37A4-4E4F-9BB0-0D456199704D}" srcOrd="4" destOrd="0" presId="urn:microsoft.com/office/officeart/2005/8/layout/hierarchy6"/>
    <dgm:cxn modelId="{012234C3-E7EB-43D8-8198-512D960EE796}" type="presParOf" srcId="{4C99B5F6-73E1-4892-94EF-20F49FD2BD82}" destId="{0B5F30E3-EA48-44C5-BC79-BF60BA53FFFC}" srcOrd="5" destOrd="0" presId="urn:microsoft.com/office/officeart/2005/8/layout/hierarchy6"/>
    <dgm:cxn modelId="{125EF9DD-5EE4-4329-B240-B21111016096}" type="presParOf" srcId="{0B5F30E3-EA48-44C5-BC79-BF60BA53FFFC}" destId="{6BE89F7C-F6BC-4E4F-B37C-86A5981085D2}" srcOrd="0" destOrd="0" presId="urn:microsoft.com/office/officeart/2005/8/layout/hierarchy6"/>
    <dgm:cxn modelId="{9EE76109-FDE2-4FAC-AEF3-8CB9EBBB85B6}" type="presParOf" srcId="{0B5F30E3-EA48-44C5-BC79-BF60BA53FFFC}" destId="{DA56DD33-6F04-4E10-BDC0-6353EC432E28}" srcOrd="1" destOrd="0" presId="urn:microsoft.com/office/officeart/2005/8/layout/hierarchy6"/>
    <dgm:cxn modelId="{C1CA071F-E355-430B-B19B-B0164818E433}" type="presParOf" srcId="{DA56DD33-6F04-4E10-BDC0-6353EC432E28}" destId="{CB21999B-1A79-40E0-B37F-1E5C04378A5F}" srcOrd="0" destOrd="0" presId="urn:microsoft.com/office/officeart/2005/8/layout/hierarchy6"/>
    <dgm:cxn modelId="{4A64837D-3B66-4B0D-A292-5DE6A725DE22}" type="presParOf" srcId="{DA56DD33-6F04-4E10-BDC0-6353EC432E28}" destId="{C71882BD-623E-4D16-8927-544ABF6600A4}" srcOrd="1" destOrd="0" presId="urn:microsoft.com/office/officeart/2005/8/layout/hierarchy6"/>
    <dgm:cxn modelId="{790268F3-D595-44E6-AC1A-1D6E0DA5CEBA}" type="presParOf" srcId="{C71882BD-623E-4D16-8927-544ABF6600A4}" destId="{93C6561F-9F8F-4D69-82D3-A513C7D29764}" srcOrd="0" destOrd="0" presId="urn:microsoft.com/office/officeart/2005/8/layout/hierarchy6"/>
    <dgm:cxn modelId="{EE061B4C-3320-415D-A0FF-F0FD650F6717}" type="presParOf" srcId="{C71882BD-623E-4D16-8927-544ABF6600A4}" destId="{548C2901-6499-49C8-966B-F5EA30DAE59D}" srcOrd="1" destOrd="0" presId="urn:microsoft.com/office/officeart/2005/8/layout/hierarchy6"/>
    <dgm:cxn modelId="{1DBA0038-A0B2-4FE2-9DD8-29B5D31529F1}" type="presParOf" srcId="{548C2901-6499-49C8-966B-F5EA30DAE59D}" destId="{A6CDF625-363D-43AF-AA77-D00DDDE8FE43}" srcOrd="0" destOrd="0" presId="urn:microsoft.com/office/officeart/2005/8/layout/hierarchy6"/>
    <dgm:cxn modelId="{1A027F7E-1014-4F91-9966-95B53FDF8C81}" type="presParOf" srcId="{548C2901-6499-49C8-966B-F5EA30DAE59D}" destId="{D67F53EC-E385-45D1-9239-2237EA5F4E65}" srcOrd="1" destOrd="0" presId="urn:microsoft.com/office/officeart/2005/8/layout/hierarchy6"/>
    <dgm:cxn modelId="{66F51FC8-D925-4521-9398-AAB4F6631A93}" type="presParOf" srcId="{D67F53EC-E385-45D1-9239-2237EA5F4E65}" destId="{18F89E86-632D-44C0-8E08-01EAE2D58263}" srcOrd="0" destOrd="0" presId="urn:microsoft.com/office/officeart/2005/8/layout/hierarchy6"/>
    <dgm:cxn modelId="{A2EFA01D-AF96-4F69-B0F1-86837946399E}" type="presParOf" srcId="{D67F53EC-E385-45D1-9239-2237EA5F4E65}" destId="{6B6AE937-F7AA-4446-BF33-F35234BED2EB}" srcOrd="1" destOrd="0" presId="urn:microsoft.com/office/officeart/2005/8/layout/hierarchy6"/>
    <dgm:cxn modelId="{E5B26EFA-817E-4471-A8E0-5F22135DA85E}" type="presParOf" srcId="{FC674F10-AFD1-42DE-BBCF-D64B88267637}" destId="{915B5D5A-02FB-4E2B-93A3-9B8C1632805C}" srcOrd="1" destOrd="0" presId="urn:microsoft.com/office/officeart/2005/8/layout/hierarchy6"/>
    <dgm:cxn modelId="{09FA9635-7BCC-4146-9AFE-96CFDBDCC42B}" type="presParOf" srcId="{915B5D5A-02FB-4E2B-93A3-9B8C1632805C}" destId="{5DA09521-FA1D-437C-9330-423397F1D2D0}" srcOrd="0" destOrd="0" presId="urn:microsoft.com/office/officeart/2005/8/layout/hierarchy6"/>
    <dgm:cxn modelId="{7EF00409-5459-49FD-935A-AB165A481594}" type="presParOf" srcId="{5DA09521-FA1D-437C-9330-423397F1D2D0}" destId="{C7DD0035-8FB8-44EC-80A6-BEB33FCE1442}" srcOrd="0" destOrd="0" presId="urn:microsoft.com/office/officeart/2005/8/layout/hierarchy6"/>
    <dgm:cxn modelId="{99EFE7EC-A9A1-434C-87BA-1D94C1407295}" type="presParOf" srcId="{5DA09521-FA1D-437C-9330-423397F1D2D0}" destId="{F9636135-697C-4042-9197-64D71ABB6FF5}" srcOrd="1" destOrd="0" presId="urn:microsoft.com/office/officeart/2005/8/layout/hierarchy6"/>
    <dgm:cxn modelId="{60B94EF5-2DF4-459A-8840-B5131B19BAC7}" type="presParOf" srcId="{915B5D5A-02FB-4E2B-93A3-9B8C1632805C}" destId="{456FE613-81DC-4B4B-88C4-CB8DEF16AA8F}" srcOrd="1" destOrd="0" presId="urn:microsoft.com/office/officeart/2005/8/layout/hierarchy6"/>
    <dgm:cxn modelId="{05AD13AA-467C-40E1-816E-040C1E6CC1E5}" type="presParOf" srcId="{456FE613-81DC-4B4B-88C4-CB8DEF16AA8F}" destId="{F0D0F6D7-6EF6-4B84-BFA9-81C8282F667C}" srcOrd="0" destOrd="0" presId="urn:microsoft.com/office/officeart/2005/8/layout/hierarchy6"/>
    <dgm:cxn modelId="{C397D3AE-AC7C-4DDD-9E50-6210750BE135}" type="presParOf" srcId="{915B5D5A-02FB-4E2B-93A3-9B8C1632805C}" destId="{5728C5DA-666A-4A28-B31E-40E85CB5D74B}" srcOrd="2" destOrd="0" presId="urn:microsoft.com/office/officeart/2005/8/layout/hierarchy6"/>
    <dgm:cxn modelId="{4D9AB354-2900-468C-9B75-5A1F1D0BD349}" type="presParOf" srcId="{5728C5DA-666A-4A28-B31E-40E85CB5D74B}" destId="{A0880F1D-8086-4737-BC44-77D23C6506C8}" srcOrd="0" destOrd="0" presId="urn:microsoft.com/office/officeart/2005/8/layout/hierarchy6"/>
    <dgm:cxn modelId="{9C36193C-8D3D-4A8A-A3BD-3CCEF48E0BF7}" type="presParOf" srcId="{5728C5DA-666A-4A28-B31E-40E85CB5D74B}" destId="{A5959DB9-CC20-482A-B27F-59951BEE9604}" srcOrd="1" destOrd="0" presId="urn:microsoft.com/office/officeart/2005/8/layout/hierarchy6"/>
    <dgm:cxn modelId="{B33D4922-8349-4120-AE45-099205687CA3}" type="presParOf" srcId="{915B5D5A-02FB-4E2B-93A3-9B8C1632805C}" destId="{702AC123-1D5A-419F-BBD5-41386B393E01}" srcOrd="3" destOrd="0" presId="urn:microsoft.com/office/officeart/2005/8/layout/hierarchy6"/>
    <dgm:cxn modelId="{6432292B-FB4C-434A-9905-7AF07E4153B1}" type="presParOf" srcId="{702AC123-1D5A-419F-BBD5-41386B393E01}" destId="{00969198-1FC4-4146-A6C9-C0E61E9F9039}" srcOrd="0" destOrd="0" presId="urn:microsoft.com/office/officeart/2005/8/layout/hierarchy6"/>
    <dgm:cxn modelId="{8BFB6A32-A73E-484A-8A82-89047C08527C}" type="presParOf" srcId="{915B5D5A-02FB-4E2B-93A3-9B8C1632805C}" destId="{7759B85D-B29B-4BE0-848E-454F6DC4E903}" srcOrd="4" destOrd="0" presId="urn:microsoft.com/office/officeart/2005/8/layout/hierarchy6"/>
    <dgm:cxn modelId="{771E6D32-3673-40C6-AEF6-FEC4983D00E1}" type="presParOf" srcId="{7759B85D-B29B-4BE0-848E-454F6DC4E903}" destId="{9A340F3B-6D09-45B8-9048-B82ED630FEF6}" srcOrd="0" destOrd="0" presId="urn:microsoft.com/office/officeart/2005/8/layout/hierarchy6"/>
    <dgm:cxn modelId="{C505FA2F-9722-47BE-845C-541B36A0780F}" type="presParOf" srcId="{7759B85D-B29B-4BE0-848E-454F6DC4E903}" destId="{6398C412-DE57-47B4-B171-0DA416CA5281}" srcOrd="1" destOrd="0" presId="urn:microsoft.com/office/officeart/2005/8/layout/hierarchy6"/>
    <dgm:cxn modelId="{3085B826-8406-48EF-934A-33B4B216C5F1}" type="presParOf" srcId="{915B5D5A-02FB-4E2B-93A3-9B8C1632805C}" destId="{CFE021AC-3414-45A6-A4D0-C5805900D99D}" srcOrd="5" destOrd="0" presId="urn:microsoft.com/office/officeart/2005/8/layout/hierarchy6"/>
    <dgm:cxn modelId="{2EBE7D01-3325-4E8A-A104-5EF2F0AF8B4D}" type="presParOf" srcId="{CFE021AC-3414-45A6-A4D0-C5805900D99D}" destId="{6E26523C-A5FA-41AB-93CE-A13FCF3046E3}" srcOrd="0" destOrd="0" presId="urn:microsoft.com/office/officeart/2005/8/layout/hierarchy6"/>
    <dgm:cxn modelId="{CE44EF50-5846-4240-A2BA-AA891BF7C8F3}" type="presParOf" srcId="{915B5D5A-02FB-4E2B-93A3-9B8C1632805C}" destId="{AC454DBF-67D1-46C5-9940-62D9C4018865}" srcOrd="6" destOrd="0" presId="urn:microsoft.com/office/officeart/2005/8/layout/hierarchy6"/>
    <dgm:cxn modelId="{C465AC5F-AAE3-4378-96E4-C11529AFE99C}" type="presParOf" srcId="{AC454DBF-67D1-46C5-9940-62D9C4018865}" destId="{80C3D012-1484-405B-BEEE-20420AD2107C}" srcOrd="0" destOrd="0" presId="urn:microsoft.com/office/officeart/2005/8/layout/hierarchy6"/>
    <dgm:cxn modelId="{241374E4-223F-477B-8053-69FDFDC33033}" type="presParOf" srcId="{AC454DBF-67D1-46C5-9940-62D9C4018865}" destId="{665CB2BF-3F4C-4BE7-AC96-4EAF54DF795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55D1C-516B-4896-BE3F-5CE33393804B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EF8127C-5952-4BCE-AF15-E8C884D1DDC5}">
      <dgm:prSet phldrT="[Texto]"/>
      <dgm:spPr/>
      <dgm:t>
        <a:bodyPr/>
        <a:lstStyle/>
        <a:p>
          <a:r>
            <a:rPr lang="es-ES" dirty="0" smtClean="0"/>
            <a:t>QUÈ FER</a:t>
          </a:r>
          <a:endParaRPr lang="es-ES" dirty="0"/>
        </a:p>
      </dgm:t>
    </dgm:pt>
    <dgm:pt modelId="{B89831A4-94CC-49C9-997B-CD5F37B6BD92}" type="parTrans" cxnId="{ECBA0B2E-E2D1-4028-A13F-EEAEA7FDF092}">
      <dgm:prSet/>
      <dgm:spPr/>
      <dgm:t>
        <a:bodyPr/>
        <a:lstStyle/>
        <a:p>
          <a:endParaRPr lang="es-ES"/>
        </a:p>
      </dgm:t>
    </dgm:pt>
    <dgm:pt modelId="{059DC6FE-D261-4470-9DD3-1C88692D836E}" type="sibTrans" cxnId="{ECBA0B2E-E2D1-4028-A13F-EEAEA7FDF092}">
      <dgm:prSet/>
      <dgm:spPr/>
      <dgm:t>
        <a:bodyPr/>
        <a:lstStyle/>
        <a:p>
          <a:endParaRPr lang="es-ES"/>
        </a:p>
      </dgm:t>
    </dgm:pt>
    <dgm:pt modelId="{BD20AF82-349E-4E02-AF23-AC42D270C879}">
      <dgm:prSet phldrT="[Texto]"/>
      <dgm:spPr/>
      <dgm:t>
        <a:bodyPr/>
        <a:lstStyle/>
        <a:p>
          <a:r>
            <a:rPr lang="es-ES" dirty="0" smtClean="0"/>
            <a:t>PROCESSOS</a:t>
          </a:r>
          <a:endParaRPr lang="es-ES" dirty="0"/>
        </a:p>
      </dgm:t>
    </dgm:pt>
    <dgm:pt modelId="{FF615F30-21BE-47A9-A1D8-57E2793863C3}" type="parTrans" cxnId="{F9998127-3455-4B54-B317-4508E736EFE4}">
      <dgm:prSet/>
      <dgm:spPr/>
      <dgm:t>
        <a:bodyPr/>
        <a:lstStyle/>
        <a:p>
          <a:endParaRPr lang="es-ES"/>
        </a:p>
      </dgm:t>
    </dgm:pt>
    <dgm:pt modelId="{7DAEEE90-6AB4-4F31-B697-D3EBB87F9D3E}" type="sibTrans" cxnId="{F9998127-3455-4B54-B317-4508E736EFE4}">
      <dgm:prSet/>
      <dgm:spPr/>
      <dgm:t>
        <a:bodyPr/>
        <a:lstStyle/>
        <a:p>
          <a:endParaRPr lang="es-ES"/>
        </a:p>
      </dgm:t>
    </dgm:pt>
    <dgm:pt modelId="{5EC0FC6D-F15F-41EF-8852-C33ED46E695F}">
      <dgm:prSet phldrT="[Texto]"/>
      <dgm:spPr/>
      <dgm:t>
        <a:bodyPr/>
        <a:lstStyle/>
        <a:p>
          <a:r>
            <a:rPr lang="es-ES" dirty="0" smtClean="0"/>
            <a:t>COM FER-HO</a:t>
          </a:r>
          <a:endParaRPr lang="es-ES" dirty="0"/>
        </a:p>
      </dgm:t>
    </dgm:pt>
    <dgm:pt modelId="{3FE6F168-8A0A-4F74-B140-662B236EEDFF}" type="parTrans" cxnId="{42FE90FB-993B-4F11-A760-62D9A2769B32}">
      <dgm:prSet/>
      <dgm:spPr/>
      <dgm:t>
        <a:bodyPr/>
        <a:lstStyle/>
        <a:p>
          <a:endParaRPr lang="es-ES"/>
        </a:p>
      </dgm:t>
    </dgm:pt>
    <dgm:pt modelId="{62750FE9-FB79-4CE9-A556-9161DA044B5B}" type="sibTrans" cxnId="{42FE90FB-993B-4F11-A760-62D9A2769B32}">
      <dgm:prSet/>
      <dgm:spPr/>
      <dgm:t>
        <a:bodyPr/>
        <a:lstStyle/>
        <a:p>
          <a:endParaRPr lang="es-ES"/>
        </a:p>
      </dgm:t>
    </dgm:pt>
    <dgm:pt modelId="{4110B8A0-95B6-4C19-A07A-1CADFAE9D2F5}">
      <dgm:prSet phldrT="[Texto]"/>
      <dgm:spPr/>
      <dgm:t>
        <a:bodyPr/>
        <a:lstStyle/>
        <a:p>
          <a:r>
            <a:rPr lang="es-ES" dirty="0" smtClean="0"/>
            <a:t>QUI ÉS COMPETENTE PER </a:t>
          </a:r>
        </a:p>
        <a:p>
          <a:r>
            <a:rPr lang="es-ES" dirty="0" smtClean="0"/>
            <a:t>FER-HO</a:t>
          </a:r>
          <a:endParaRPr lang="es-ES" dirty="0"/>
        </a:p>
      </dgm:t>
    </dgm:pt>
    <dgm:pt modelId="{9A703A61-B796-4D50-B1CF-869FD87FFA27}" type="parTrans" cxnId="{F9F956A5-F986-4739-AD68-F2210D9B8886}">
      <dgm:prSet/>
      <dgm:spPr/>
      <dgm:t>
        <a:bodyPr/>
        <a:lstStyle/>
        <a:p>
          <a:endParaRPr lang="es-ES"/>
        </a:p>
      </dgm:t>
    </dgm:pt>
    <dgm:pt modelId="{C368D5EB-BDE6-4EEB-BA1D-E1F69A022B08}" type="sibTrans" cxnId="{F9F956A5-F986-4739-AD68-F2210D9B8886}">
      <dgm:prSet/>
      <dgm:spPr/>
      <dgm:t>
        <a:bodyPr/>
        <a:lstStyle/>
        <a:p>
          <a:endParaRPr lang="es-ES"/>
        </a:p>
      </dgm:t>
    </dgm:pt>
    <dgm:pt modelId="{3BE4E9BD-2CE9-4BE4-815B-2C8B6AF8CC35}">
      <dgm:prSet phldrT="[Texto]"/>
      <dgm:spPr/>
      <dgm:t>
        <a:bodyPr/>
        <a:lstStyle/>
        <a:p>
          <a:r>
            <a:rPr lang="es-ES" dirty="0" smtClean="0"/>
            <a:t>COMPETÈNCIES</a:t>
          </a:r>
          <a:endParaRPr lang="es-ES" dirty="0"/>
        </a:p>
      </dgm:t>
    </dgm:pt>
    <dgm:pt modelId="{2FD69CF7-FAE6-4202-83EF-3A4D9CE7951A}" type="parTrans" cxnId="{F5329D8A-AD9E-4CCB-861C-888F5230DF90}">
      <dgm:prSet/>
      <dgm:spPr/>
      <dgm:t>
        <a:bodyPr/>
        <a:lstStyle/>
        <a:p>
          <a:endParaRPr lang="es-ES"/>
        </a:p>
      </dgm:t>
    </dgm:pt>
    <dgm:pt modelId="{CAB50F2B-6FC1-47C9-8B14-E5E4A348E7DA}" type="sibTrans" cxnId="{F5329D8A-AD9E-4CCB-861C-888F5230DF90}">
      <dgm:prSet/>
      <dgm:spPr/>
      <dgm:t>
        <a:bodyPr/>
        <a:lstStyle/>
        <a:p>
          <a:endParaRPr lang="es-ES"/>
        </a:p>
      </dgm:t>
    </dgm:pt>
    <dgm:pt modelId="{AAE64428-E1C6-4FF5-8205-1D74083E7E56}">
      <dgm:prSet phldrT="[Texto]"/>
      <dgm:spPr/>
      <dgm:t>
        <a:bodyPr/>
        <a:lstStyle/>
        <a:p>
          <a:r>
            <a:rPr lang="es-ES" dirty="0" smtClean="0"/>
            <a:t>PROCEDIMENTS</a:t>
          </a:r>
          <a:endParaRPr lang="es-ES" dirty="0"/>
        </a:p>
      </dgm:t>
    </dgm:pt>
    <dgm:pt modelId="{80D4E164-4953-4B53-B7B1-162BC4E2B1A3}" type="sibTrans" cxnId="{679E08DE-7E0A-400E-B14E-8F0BECBC84E7}">
      <dgm:prSet/>
      <dgm:spPr/>
      <dgm:t>
        <a:bodyPr/>
        <a:lstStyle/>
        <a:p>
          <a:endParaRPr lang="es-ES"/>
        </a:p>
      </dgm:t>
    </dgm:pt>
    <dgm:pt modelId="{66DA3482-76FC-4E7E-A839-FC642E6DE9C4}" type="parTrans" cxnId="{679E08DE-7E0A-400E-B14E-8F0BECBC84E7}">
      <dgm:prSet/>
      <dgm:spPr/>
      <dgm:t>
        <a:bodyPr/>
        <a:lstStyle/>
        <a:p>
          <a:endParaRPr lang="es-ES"/>
        </a:p>
      </dgm:t>
    </dgm:pt>
    <dgm:pt modelId="{588176B1-F3DD-46B6-B1FB-78FD8A36796B}" type="pres">
      <dgm:prSet presAssocID="{77D55D1C-516B-4896-BE3F-5CE3339380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6B98FA-4F08-4583-856E-8BAA60E527C3}" type="pres">
      <dgm:prSet presAssocID="{77D55D1C-516B-4896-BE3F-5CE33393804B}" presName="dummyMaxCanvas" presStyleCnt="0">
        <dgm:presLayoutVars/>
      </dgm:prSet>
      <dgm:spPr/>
    </dgm:pt>
    <dgm:pt modelId="{606BB4DB-E624-4F58-BF63-5345E80BB854}" type="pres">
      <dgm:prSet presAssocID="{77D55D1C-516B-4896-BE3F-5CE33393804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F771C1-6762-490D-96C3-A460CB54A8A2}" type="pres">
      <dgm:prSet presAssocID="{77D55D1C-516B-4896-BE3F-5CE33393804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701E8E-5098-4E96-B7A0-1202593708DC}" type="pres">
      <dgm:prSet presAssocID="{77D55D1C-516B-4896-BE3F-5CE33393804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F8636-4259-4B0F-BA00-3BFB408D180C}" type="pres">
      <dgm:prSet presAssocID="{77D55D1C-516B-4896-BE3F-5CE33393804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18CE1-4EC0-44F6-886F-A0B22680CE45}" type="pres">
      <dgm:prSet presAssocID="{77D55D1C-516B-4896-BE3F-5CE33393804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49689-8B1D-40B4-80FD-4E5668C3D3DD}" type="pres">
      <dgm:prSet presAssocID="{77D55D1C-516B-4896-BE3F-5CE33393804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1FCF59-12A5-4C51-9913-1F9243B7C537}" type="pres">
      <dgm:prSet presAssocID="{77D55D1C-516B-4896-BE3F-5CE33393804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2A4FCF-74A1-46BF-A65A-077D2AAC39F1}" type="pres">
      <dgm:prSet presAssocID="{77D55D1C-516B-4896-BE3F-5CE33393804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535A87-21CF-44F9-AF0B-0FEF7034CC2E}" type="presOf" srcId="{BD20AF82-349E-4E02-AF23-AC42D270C879}" destId="{9EC49689-8B1D-40B4-80FD-4E5668C3D3DD}" srcOrd="1" destOrd="1" presId="urn:microsoft.com/office/officeart/2005/8/layout/vProcess5"/>
    <dgm:cxn modelId="{B5224273-E6C2-4B68-B299-5667677CDD0E}" type="presOf" srcId="{BEF8127C-5952-4BCE-AF15-E8C884D1DDC5}" destId="{606BB4DB-E624-4F58-BF63-5345E80BB854}" srcOrd="0" destOrd="0" presId="urn:microsoft.com/office/officeart/2005/8/layout/vProcess5"/>
    <dgm:cxn modelId="{AA1B5D77-3646-4394-8378-40F07DB07976}" type="presOf" srcId="{4110B8A0-95B6-4C19-A07A-1CADFAE9D2F5}" destId="{39701E8E-5098-4E96-B7A0-1202593708DC}" srcOrd="0" destOrd="0" presId="urn:microsoft.com/office/officeart/2005/8/layout/vProcess5"/>
    <dgm:cxn modelId="{679E08DE-7E0A-400E-B14E-8F0BECBC84E7}" srcId="{5EC0FC6D-F15F-41EF-8852-C33ED46E695F}" destId="{AAE64428-E1C6-4FF5-8205-1D74083E7E56}" srcOrd="0" destOrd="0" parTransId="{66DA3482-76FC-4E7E-A839-FC642E6DE9C4}" sibTransId="{80D4E164-4953-4B53-B7B1-162BC4E2B1A3}"/>
    <dgm:cxn modelId="{2705AD89-CA7E-4545-A294-AA7EEF1CF871}" type="presOf" srcId="{77D55D1C-516B-4896-BE3F-5CE33393804B}" destId="{588176B1-F3DD-46B6-B1FB-78FD8A36796B}" srcOrd="0" destOrd="0" presId="urn:microsoft.com/office/officeart/2005/8/layout/vProcess5"/>
    <dgm:cxn modelId="{F0807ED7-363E-436B-9A44-85D2F09D70A1}" type="presOf" srcId="{3BE4E9BD-2CE9-4BE4-815B-2C8B6AF8CC35}" destId="{5D2A4FCF-74A1-46BF-A65A-077D2AAC39F1}" srcOrd="1" destOrd="1" presId="urn:microsoft.com/office/officeart/2005/8/layout/vProcess5"/>
    <dgm:cxn modelId="{9C2F6420-171E-4833-9BE3-225902F1B0EE}" type="presOf" srcId="{5EC0FC6D-F15F-41EF-8852-C33ED46E695F}" destId="{7D1FCF59-12A5-4C51-9913-1F9243B7C537}" srcOrd="1" destOrd="0" presId="urn:microsoft.com/office/officeart/2005/8/layout/vProcess5"/>
    <dgm:cxn modelId="{8F515AA0-CD73-4E84-B44A-152F99DB7CFC}" type="presOf" srcId="{AAE64428-E1C6-4FF5-8205-1D74083E7E56}" destId="{7D1FCF59-12A5-4C51-9913-1F9243B7C537}" srcOrd="1" destOrd="1" presId="urn:microsoft.com/office/officeart/2005/8/layout/vProcess5"/>
    <dgm:cxn modelId="{42FE90FB-993B-4F11-A760-62D9A2769B32}" srcId="{77D55D1C-516B-4896-BE3F-5CE33393804B}" destId="{5EC0FC6D-F15F-41EF-8852-C33ED46E695F}" srcOrd="1" destOrd="0" parTransId="{3FE6F168-8A0A-4F74-B140-662B236EEDFF}" sibTransId="{62750FE9-FB79-4CE9-A556-9161DA044B5B}"/>
    <dgm:cxn modelId="{FD54B385-E7C0-4CF1-BDBC-1C7A1292B715}" type="presOf" srcId="{62750FE9-FB79-4CE9-A556-9161DA044B5B}" destId="{C7E18CE1-4EC0-44F6-886F-A0B22680CE45}" srcOrd="0" destOrd="0" presId="urn:microsoft.com/office/officeart/2005/8/layout/vProcess5"/>
    <dgm:cxn modelId="{77C034E0-4E93-436A-8513-C06882D3EB67}" type="presOf" srcId="{BD20AF82-349E-4E02-AF23-AC42D270C879}" destId="{606BB4DB-E624-4F58-BF63-5345E80BB854}" srcOrd="0" destOrd="1" presId="urn:microsoft.com/office/officeart/2005/8/layout/vProcess5"/>
    <dgm:cxn modelId="{5AEAF1FB-3921-48C2-A809-27FF64D02F9C}" type="presOf" srcId="{4110B8A0-95B6-4C19-A07A-1CADFAE9D2F5}" destId="{5D2A4FCF-74A1-46BF-A65A-077D2AAC39F1}" srcOrd="1" destOrd="0" presId="urn:microsoft.com/office/officeart/2005/8/layout/vProcess5"/>
    <dgm:cxn modelId="{F9F956A5-F986-4739-AD68-F2210D9B8886}" srcId="{77D55D1C-516B-4896-BE3F-5CE33393804B}" destId="{4110B8A0-95B6-4C19-A07A-1CADFAE9D2F5}" srcOrd="2" destOrd="0" parTransId="{9A703A61-B796-4D50-B1CF-869FD87FFA27}" sibTransId="{C368D5EB-BDE6-4EEB-BA1D-E1F69A022B08}"/>
    <dgm:cxn modelId="{A438C90F-6DB8-4C0F-9455-571F9DF93570}" type="presOf" srcId="{5EC0FC6D-F15F-41EF-8852-C33ED46E695F}" destId="{5AF771C1-6762-490D-96C3-A460CB54A8A2}" srcOrd="0" destOrd="0" presId="urn:microsoft.com/office/officeart/2005/8/layout/vProcess5"/>
    <dgm:cxn modelId="{F9998127-3455-4B54-B317-4508E736EFE4}" srcId="{BEF8127C-5952-4BCE-AF15-E8C884D1DDC5}" destId="{BD20AF82-349E-4E02-AF23-AC42D270C879}" srcOrd="0" destOrd="0" parTransId="{FF615F30-21BE-47A9-A1D8-57E2793863C3}" sibTransId="{7DAEEE90-6AB4-4F31-B697-D3EBB87F9D3E}"/>
    <dgm:cxn modelId="{930285E0-BA74-48B9-87B4-EFDB89D810D9}" type="presOf" srcId="{059DC6FE-D261-4470-9DD3-1C88692D836E}" destId="{166F8636-4259-4B0F-BA00-3BFB408D180C}" srcOrd="0" destOrd="0" presId="urn:microsoft.com/office/officeart/2005/8/layout/vProcess5"/>
    <dgm:cxn modelId="{0CB926F6-085F-4A27-9E2E-A85DDFB239DE}" type="presOf" srcId="{BEF8127C-5952-4BCE-AF15-E8C884D1DDC5}" destId="{9EC49689-8B1D-40B4-80FD-4E5668C3D3DD}" srcOrd="1" destOrd="0" presId="urn:microsoft.com/office/officeart/2005/8/layout/vProcess5"/>
    <dgm:cxn modelId="{ECBA0B2E-E2D1-4028-A13F-EEAEA7FDF092}" srcId="{77D55D1C-516B-4896-BE3F-5CE33393804B}" destId="{BEF8127C-5952-4BCE-AF15-E8C884D1DDC5}" srcOrd="0" destOrd="0" parTransId="{B89831A4-94CC-49C9-997B-CD5F37B6BD92}" sibTransId="{059DC6FE-D261-4470-9DD3-1C88692D836E}"/>
    <dgm:cxn modelId="{0C4208E9-500B-4EF0-A3FE-E034C0677830}" type="presOf" srcId="{3BE4E9BD-2CE9-4BE4-815B-2C8B6AF8CC35}" destId="{39701E8E-5098-4E96-B7A0-1202593708DC}" srcOrd="0" destOrd="1" presId="urn:microsoft.com/office/officeart/2005/8/layout/vProcess5"/>
    <dgm:cxn modelId="{E04DD4E6-21FE-4CB8-926D-7DE0D02FA561}" type="presOf" srcId="{AAE64428-E1C6-4FF5-8205-1D74083E7E56}" destId="{5AF771C1-6762-490D-96C3-A460CB54A8A2}" srcOrd="0" destOrd="1" presId="urn:microsoft.com/office/officeart/2005/8/layout/vProcess5"/>
    <dgm:cxn modelId="{F5329D8A-AD9E-4CCB-861C-888F5230DF90}" srcId="{4110B8A0-95B6-4C19-A07A-1CADFAE9D2F5}" destId="{3BE4E9BD-2CE9-4BE4-815B-2C8B6AF8CC35}" srcOrd="0" destOrd="0" parTransId="{2FD69CF7-FAE6-4202-83EF-3A4D9CE7951A}" sibTransId="{CAB50F2B-6FC1-47C9-8B14-E5E4A348E7DA}"/>
    <dgm:cxn modelId="{6062A168-D9D8-492C-9550-390BF743A62F}" type="presParOf" srcId="{588176B1-F3DD-46B6-B1FB-78FD8A36796B}" destId="{006B98FA-4F08-4583-856E-8BAA60E527C3}" srcOrd="0" destOrd="0" presId="urn:microsoft.com/office/officeart/2005/8/layout/vProcess5"/>
    <dgm:cxn modelId="{54586349-9F82-4D93-BD56-B214EDA6D7E0}" type="presParOf" srcId="{588176B1-F3DD-46B6-B1FB-78FD8A36796B}" destId="{606BB4DB-E624-4F58-BF63-5345E80BB854}" srcOrd="1" destOrd="0" presId="urn:microsoft.com/office/officeart/2005/8/layout/vProcess5"/>
    <dgm:cxn modelId="{B827B42F-D6E9-4346-92F4-C712C2C92947}" type="presParOf" srcId="{588176B1-F3DD-46B6-B1FB-78FD8A36796B}" destId="{5AF771C1-6762-490D-96C3-A460CB54A8A2}" srcOrd="2" destOrd="0" presId="urn:microsoft.com/office/officeart/2005/8/layout/vProcess5"/>
    <dgm:cxn modelId="{7931DC1E-8768-4D2D-98F8-DE9A96E9015C}" type="presParOf" srcId="{588176B1-F3DD-46B6-B1FB-78FD8A36796B}" destId="{39701E8E-5098-4E96-B7A0-1202593708DC}" srcOrd="3" destOrd="0" presId="urn:microsoft.com/office/officeart/2005/8/layout/vProcess5"/>
    <dgm:cxn modelId="{9A0166B0-FD7C-4548-8089-7A0B15CA25F1}" type="presParOf" srcId="{588176B1-F3DD-46B6-B1FB-78FD8A36796B}" destId="{166F8636-4259-4B0F-BA00-3BFB408D180C}" srcOrd="4" destOrd="0" presId="urn:microsoft.com/office/officeart/2005/8/layout/vProcess5"/>
    <dgm:cxn modelId="{3A1DCEAF-5659-4FB9-AC94-3A71B73EAF4F}" type="presParOf" srcId="{588176B1-F3DD-46B6-B1FB-78FD8A36796B}" destId="{C7E18CE1-4EC0-44F6-886F-A0B22680CE45}" srcOrd="5" destOrd="0" presId="urn:microsoft.com/office/officeart/2005/8/layout/vProcess5"/>
    <dgm:cxn modelId="{6F03BC99-0423-4F8D-830F-08EAF169E3E9}" type="presParOf" srcId="{588176B1-F3DD-46B6-B1FB-78FD8A36796B}" destId="{9EC49689-8B1D-40B4-80FD-4E5668C3D3DD}" srcOrd="6" destOrd="0" presId="urn:microsoft.com/office/officeart/2005/8/layout/vProcess5"/>
    <dgm:cxn modelId="{00B5CA4C-F4C2-4AB2-8337-3D852FDE6B30}" type="presParOf" srcId="{588176B1-F3DD-46B6-B1FB-78FD8A36796B}" destId="{7D1FCF59-12A5-4C51-9913-1F9243B7C537}" srcOrd="7" destOrd="0" presId="urn:microsoft.com/office/officeart/2005/8/layout/vProcess5"/>
    <dgm:cxn modelId="{A8C2E6E6-F1B2-45B8-828B-6BFCA8BFD65A}" type="presParOf" srcId="{588176B1-F3DD-46B6-B1FB-78FD8A36796B}" destId="{5D2A4FCF-74A1-46BF-A65A-077D2AAC39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844C2-F0E9-4259-9D44-953BE35883BC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1FFB4BB-3108-48A0-BAC2-606F32784F8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OBJECTIUS</a:t>
          </a:r>
        </a:p>
        <a:p>
          <a:r>
            <a:rPr lang="es-ES" dirty="0" err="1" smtClean="0">
              <a:solidFill>
                <a:schemeClr val="tx1"/>
              </a:solidFill>
            </a:rPr>
            <a:t>Empreses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Tecnològiques</a:t>
          </a:r>
          <a:r>
            <a:rPr lang="es-ES" dirty="0" smtClean="0">
              <a:solidFill>
                <a:schemeClr val="tx1"/>
              </a:solidFill>
            </a:rPr>
            <a:t> i  d’ </a:t>
          </a:r>
          <a:r>
            <a:rPr lang="es-ES" dirty="0" err="1" smtClean="0">
              <a:solidFill>
                <a:schemeClr val="tx1"/>
              </a:solidFill>
            </a:rPr>
            <a:t>Innovació</a:t>
          </a:r>
          <a:endParaRPr lang="es-ES" dirty="0">
            <a:solidFill>
              <a:schemeClr val="tx1"/>
            </a:solidFill>
          </a:endParaRPr>
        </a:p>
      </dgm:t>
    </dgm:pt>
    <dgm:pt modelId="{3E31CCF1-1713-4B85-B687-24B8B25A263A}" type="parTrans" cxnId="{C242CACF-8164-48B2-8177-75AE2B15530E}">
      <dgm:prSet/>
      <dgm:spPr/>
      <dgm:t>
        <a:bodyPr/>
        <a:lstStyle/>
        <a:p>
          <a:endParaRPr lang="es-ES"/>
        </a:p>
      </dgm:t>
    </dgm:pt>
    <dgm:pt modelId="{FA829A4A-CF45-4168-82C1-D5236A364C7E}" type="sibTrans" cxnId="{C242CACF-8164-48B2-8177-75AE2B15530E}">
      <dgm:prSet/>
      <dgm:spPr/>
      <dgm:t>
        <a:bodyPr/>
        <a:lstStyle/>
        <a:p>
          <a:endParaRPr lang="es-ES"/>
        </a:p>
      </dgm:t>
    </dgm:pt>
    <dgm:pt modelId="{A2647B71-72E2-4D59-A61F-853BEC916E4A}">
      <dgm:prSet phldrT="[Texto]"/>
      <dgm:spPr/>
      <dgm:t>
        <a:bodyPr/>
        <a:lstStyle/>
        <a:p>
          <a:r>
            <a:rPr lang="es-ES" dirty="0" smtClean="0"/>
            <a:t>RE</a:t>
          </a:r>
          <a:endParaRPr lang="es-ES" dirty="0"/>
        </a:p>
      </dgm:t>
    </dgm:pt>
    <dgm:pt modelId="{4486CC73-C4A8-4DBC-895B-982E0196DB7A}" type="parTrans" cxnId="{81261C8D-E8CE-47A9-A62E-AD80EA6AFAFA}">
      <dgm:prSet/>
      <dgm:spPr/>
      <dgm:t>
        <a:bodyPr/>
        <a:lstStyle/>
        <a:p>
          <a:endParaRPr lang="es-ES"/>
        </a:p>
      </dgm:t>
    </dgm:pt>
    <dgm:pt modelId="{B134C3D4-8CFE-4BD7-979D-47D45CDC46F3}" type="sibTrans" cxnId="{81261C8D-E8CE-47A9-A62E-AD80EA6AFAFA}">
      <dgm:prSet/>
      <dgm:spPr/>
      <dgm:t>
        <a:bodyPr/>
        <a:lstStyle/>
        <a:p>
          <a:endParaRPr lang="es-ES"/>
        </a:p>
      </dgm:t>
    </dgm:pt>
    <dgm:pt modelId="{1A361B7C-3212-4AB3-AC3F-F56455D924AD}">
      <dgm:prSet phldrT="[Texto]"/>
      <dgm:spPr/>
      <dgm:t>
        <a:bodyPr/>
        <a:lstStyle/>
        <a:p>
          <a:r>
            <a:rPr lang="es-ES" dirty="0" smtClean="0"/>
            <a:t>RP</a:t>
          </a:r>
          <a:endParaRPr lang="es-ES" dirty="0"/>
        </a:p>
      </dgm:t>
    </dgm:pt>
    <dgm:pt modelId="{C864E5C2-E49F-4BEF-BB73-5389B30C4554}" type="parTrans" cxnId="{F5AE569F-C8DC-489D-8CAD-58EB8DA9B38E}">
      <dgm:prSet/>
      <dgm:spPr/>
      <dgm:t>
        <a:bodyPr/>
        <a:lstStyle/>
        <a:p>
          <a:endParaRPr lang="es-ES"/>
        </a:p>
      </dgm:t>
    </dgm:pt>
    <dgm:pt modelId="{9F507D52-52F5-4E55-AD9D-B4D680220670}" type="sibTrans" cxnId="{F5AE569F-C8DC-489D-8CAD-58EB8DA9B38E}">
      <dgm:prSet/>
      <dgm:spPr/>
      <dgm:t>
        <a:bodyPr/>
        <a:lstStyle/>
        <a:p>
          <a:endParaRPr lang="es-ES"/>
        </a:p>
      </dgm:t>
    </dgm:pt>
    <dgm:pt modelId="{2B610306-CDF7-4322-AFEB-3E858B6081F8}">
      <dgm:prSet phldrT="[Texto]"/>
      <dgm:spPr/>
      <dgm:t>
        <a:bodyPr/>
        <a:lstStyle/>
        <a:p>
          <a:r>
            <a:rPr lang="es-ES" dirty="0" smtClean="0"/>
            <a:t>RO</a:t>
          </a:r>
          <a:endParaRPr lang="es-ES" dirty="0"/>
        </a:p>
      </dgm:t>
    </dgm:pt>
    <dgm:pt modelId="{AD62A69E-D260-495C-B428-3E30563EA12F}" type="parTrans" cxnId="{4A51B747-E784-4552-B7BF-6DD4CD376913}">
      <dgm:prSet/>
      <dgm:spPr/>
      <dgm:t>
        <a:bodyPr/>
        <a:lstStyle/>
        <a:p>
          <a:endParaRPr lang="es-ES"/>
        </a:p>
      </dgm:t>
    </dgm:pt>
    <dgm:pt modelId="{9B25CEFF-C715-4F99-8BC8-CE8F3AD371B9}" type="sibTrans" cxnId="{4A51B747-E784-4552-B7BF-6DD4CD376913}">
      <dgm:prSet/>
      <dgm:spPr/>
      <dgm:t>
        <a:bodyPr/>
        <a:lstStyle/>
        <a:p>
          <a:endParaRPr lang="es-ES"/>
        </a:p>
      </dgm:t>
    </dgm:pt>
    <dgm:pt modelId="{7D482EA4-869F-4D61-B058-784AE2E81D8C}">
      <dgm:prSet phldrT="[Texto]"/>
      <dgm:spPr/>
      <dgm:t>
        <a:bodyPr/>
        <a:lstStyle/>
        <a:p>
          <a:r>
            <a:rPr lang="es-ES" dirty="0" smtClean="0"/>
            <a:t>RE</a:t>
          </a:r>
          <a:endParaRPr lang="es-ES" dirty="0"/>
        </a:p>
      </dgm:t>
    </dgm:pt>
    <dgm:pt modelId="{783C671D-058A-4A5C-858C-A65FB652F88C}" type="parTrans" cxnId="{3D2B0A3F-0EC0-461B-A165-597E2A5EEA19}">
      <dgm:prSet/>
      <dgm:spPr/>
      <dgm:t>
        <a:bodyPr/>
        <a:lstStyle/>
        <a:p>
          <a:endParaRPr lang="es-ES"/>
        </a:p>
      </dgm:t>
    </dgm:pt>
    <dgm:pt modelId="{D2B002DD-DF5A-4E59-ADDB-44BEFE6FF6EC}" type="sibTrans" cxnId="{3D2B0A3F-0EC0-461B-A165-597E2A5EEA19}">
      <dgm:prSet/>
      <dgm:spPr/>
      <dgm:t>
        <a:bodyPr/>
        <a:lstStyle/>
        <a:p>
          <a:endParaRPr lang="es-ES"/>
        </a:p>
      </dgm:t>
    </dgm:pt>
    <dgm:pt modelId="{25AE0EA9-BAA3-48F4-B70F-E79A94F82C3E}">
      <dgm:prSet phldrT="[Texto]"/>
      <dgm:spPr/>
      <dgm:t>
        <a:bodyPr/>
        <a:lstStyle/>
        <a:p>
          <a:r>
            <a:rPr lang="es-ES" dirty="0" smtClean="0"/>
            <a:t>RA</a:t>
          </a:r>
          <a:endParaRPr lang="es-ES" dirty="0"/>
        </a:p>
      </dgm:t>
    </dgm:pt>
    <dgm:pt modelId="{2AB11126-11B3-477D-87A8-C8E9498C1C32}" type="parTrans" cxnId="{02EB5D67-EF87-41CF-886D-39798A8D7AE6}">
      <dgm:prSet/>
      <dgm:spPr/>
      <dgm:t>
        <a:bodyPr/>
        <a:lstStyle/>
        <a:p>
          <a:endParaRPr lang="es-ES"/>
        </a:p>
      </dgm:t>
    </dgm:pt>
    <dgm:pt modelId="{1BA48D01-3600-4CFE-9E7D-5AE050C9815B}" type="sibTrans" cxnId="{02EB5D67-EF87-41CF-886D-39798A8D7AE6}">
      <dgm:prSet/>
      <dgm:spPr/>
      <dgm:t>
        <a:bodyPr/>
        <a:lstStyle/>
        <a:p>
          <a:endParaRPr lang="es-ES"/>
        </a:p>
      </dgm:t>
    </dgm:pt>
    <dgm:pt modelId="{28FD3D12-769D-4BE8-BD9E-69598719CDC1}">
      <dgm:prSet phldrT="[Texto]"/>
      <dgm:spPr/>
      <dgm:t>
        <a:bodyPr/>
        <a:lstStyle/>
        <a:p>
          <a:r>
            <a:rPr lang="es-ES" dirty="0" smtClean="0"/>
            <a:t>RS</a:t>
          </a:r>
          <a:endParaRPr lang="es-ES" dirty="0"/>
        </a:p>
      </dgm:t>
    </dgm:pt>
    <dgm:pt modelId="{417961DD-C010-4624-8EAE-5CFE754B5FED}" type="parTrans" cxnId="{0E3AE24E-94A1-41B1-9222-00FB2BFC03FF}">
      <dgm:prSet/>
      <dgm:spPr/>
      <dgm:t>
        <a:bodyPr/>
        <a:lstStyle/>
        <a:p>
          <a:endParaRPr lang="es-ES"/>
        </a:p>
      </dgm:t>
    </dgm:pt>
    <dgm:pt modelId="{5C5B851A-8AC4-4CF9-BAE5-68E31A538FFA}" type="sibTrans" cxnId="{0E3AE24E-94A1-41B1-9222-00FB2BFC03FF}">
      <dgm:prSet/>
      <dgm:spPr/>
      <dgm:t>
        <a:bodyPr/>
        <a:lstStyle/>
        <a:p>
          <a:endParaRPr lang="es-ES"/>
        </a:p>
      </dgm:t>
    </dgm:pt>
    <dgm:pt modelId="{2FE79B21-FCA7-40F1-9549-FB80C07BD7C7}" type="pres">
      <dgm:prSet presAssocID="{0E4844C2-F0E9-4259-9D44-953BE35883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0F9E9E-C14F-48ED-B290-A4C083B24E33}" type="pres">
      <dgm:prSet presAssocID="{81FFB4BB-3108-48A0-BAC2-606F32784F8C}" presName="root1" presStyleCnt="0"/>
      <dgm:spPr/>
    </dgm:pt>
    <dgm:pt modelId="{9379692B-97EE-4A8A-9ADD-F3CA7BA3BADE}" type="pres">
      <dgm:prSet presAssocID="{81FFB4BB-3108-48A0-BAC2-606F32784F8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31A71B-6310-4AD7-89F0-8B5D7548F853}" type="pres">
      <dgm:prSet presAssocID="{81FFB4BB-3108-48A0-BAC2-606F32784F8C}" presName="level2hierChild" presStyleCnt="0"/>
      <dgm:spPr/>
    </dgm:pt>
    <dgm:pt modelId="{75EB7466-D625-4735-B1E8-26FF974A4A17}" type="pres">
      <dgm:prSet presAssocID="{4486CC73-C4A8-4DBC-895B-982E0196DB7A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B558C595-3F52-4ADC-9719-873851478D3D}" type="pres">
      <dgm:prSet presAssocID="{4486CC73-C4A8-4DBC-895B-982E0196DB7A}" presName="connTx" presStyleLbl="parChTrans1D2" presStyleIdx="0" presStyleCnt="6"/>
      <dgm:spPr/>
      <dgm:t>
        <a:bodyPr/>
        <a:lstStyle/>
        <a:p>
          <a:endParaRPr lang="es-ES"/>
        </a:p>
      </dgm:t>
    </dgm:pt>
    <dgm:pt modelId="{367840D5-4F3C-4D27-BFB2-8BA2C2F14D95}" type="pres">
      <dgm:prSet presAssocID="{A2647B71-72E2-4D59-A61F-853BEC916E4A}" presName="root2" presStyleCnt="0"/>
      <dgm:spPr/>
    </dgm:pt>
    <dgm:pt modelId="{B549D44F-307A-4411-BCBB-7DC0992C85A5}" type="pres">
      <dgm:prSet presAssocID="{A2647B71-72E2-4D59-A61F-853BEC916E4A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E5365A-7CBD-4000-B6AF-A7E6F5BDCE94}" type="pres">
      <dgm:prSet presAssocID="{A2647B71-72E2-4D59-A61F-853BEC916E4A}" presName="level3hierChild" presStyleCnt="0"/>
      <dgm:spPr/>
    </dgm:pt>
    <dgm:pt modelId="{912BD49F-494E-48DB-9B48-FB9C867CAD32}" type="pres">
      <dgm:prSet presAssocID="{C864E5C2-E49F-4BEF-BB73-5389B30C4554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1C30CAFC-3CA8-481A-B9E5-4EFD330DCF75}" type="pres">
      <dgm:prSet presAssocID="{C864E5C2-E49F-4BEF-BB73-5389B30C4554}" presName="connTx" presStyleLbl="parChTrans1D2" presStyleIdx="1" presStyleCnt="6"/>
      <dgm:spPr/>
      <dgm:t>
        <a:bodyPr/>
        <a:lstStyle/>
        <a:p>
          <a:endParaRPr lang="es-ES"/>
        </a:p>
      </dgm:t>
    </dgm:pt>
    <dgm:pt modelId="{33E09F3D-867E-469E-AA7D-1E45F8AD7B2B}" type="pres">
      <dgm:prSet presAssocID="{1A361B7C-3212-4AB3-AC3F-F56455D924AD}" presName="root2" presStyleCnt="0"/>
      <dgm:spPr/>
    </dgm:pt>
    <dgm:pt modelId="{9BC5F6B0-617A-43B9-B484-40D77BEFB807}" type="pres">
      <dgm:prSet presAssocID="{1A361B7C-3212-4AB3-AC3F-F56455D924AD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2D3F15-2D54-47B3-94D0-F6D08175D61A}" type="pres">
      <dgm:prSet presAssocID="{1A361B7C-3212-4AB3-AC3F-F56455D924AD}" presName="level3hierChild" presStyleCnt="0"/>
      <dgm:spPr/>
    </dgm:pt>
    <dgm:pt modelId="{7B6CF412-A053-4131-B595-CC7894EDB8CF}" type="pres">
      <dgm:prSet presAssocID="{AD62A69E-D260-495C-B428-3E30563EA12F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5F8920F2-3800-48DC-A0AB-81A439D94C4A}" type="pres">
      <dgm:prSet presAssocID="{AD62A69E-D260-495C-B428-3E30563EA12F}" presName="connTx" presStyleLbl="parChTrans1D2" presStyleIdx="2" presStyleCnt="6"/>
      <dgm:spPr/>
      <dgm:t>
        <a:bodyPr/>
        <a:lstStyle/>
        <a:p>
          <a:endParaRPr lang="es-ES"/>
        </a:p>
      </dgm:t>
    </dgm:pt>
    <dgm:pt modelId="{DB6F0C32-C1A1-493A-97EE-EBDCAE34E46D}" type="pres">
      <dgm:prSet presAssocID="{2B610306-CDF7-4322-AFEB-3E858B6081F8}" presName="root2" presStyleCnt="0"/>
      <dgm:spPr/>
    </dgm:pt>
    <dgm:pt modelId="{436A25BF-E1C7-454F-B717-0944CE0828EA}" type="pres">
      <dgm:prSet presAssocID="{2B610306-CDF7-4322-AFEB-3E858B6081F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FC010-AED8-4A68-8209-99ECE6BEDBCA}" type="pres">
      <dgm:prSet presAssocID="{2B610306-CDF7-4322-AFEB-3E858B6081F8}" presName="level3hierChild" presStyleCnt="0"/>
      <dgm:spPr/>
    </dgm:pt>
    <dgm:pt modelId="{4ABD79B8-DB94-44D9-B5E2-BAF3D7FDF884}" type="pres">
      <dgm:prSet presAssocID="{783C671D-058A-4A5C-858C-A65FB652F88C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39FFB7F0-6B54-4DA7-8510-32C0D0004B7D}" type="pres">
      <dgm:prSet presAssocID="{783C671D-058A-4A5C-858C-A65FB652F88C}" presName="connTx" presStyleLbl="parChTrans1D2" presStyleIdx="3" presStyleCnt="6"/>
      <dgm:spPr/>
      <dgm:t>
        <a:bodyPr/>
        <a:lstStyle/>
        <a:p>
          <a:endParaRPr lang="es-ES"/>
        </a:p>
      </dgm:t>
    </dgm:pt>
    <dgm:pt modelId="{A5FD15E6-1449-4D81-B715-F71EE2FDF02F}" type="pres">
      <dgm:prSet presAssocID="{7D482EA4-869F-4D61-B058-784AE2E81D8C}" presName="root2" presStyleCnt="0"/>
      <dgm:spPr/>
    </dgm:pt>
    <dgm:pt modelId="{9A25330E-D165-4FCC-8D8C-8698B793CF0E}" type="pres">
      <dgm:prSet presAssocID="{7D482EA4-869F-4D61-B058-784AE2E81D8C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A139E-BD76-4313-BE85-45DE693DB9EF}" type="pres">
      <dgm:prSet presAssocID="{7D482EA4-869F-4D61-B058-784AE2E81D8C}" presName="level3hierChild" presStyleCnt="0"/>
      <dgm:spPr/>
    </dgm:pt>
    <dgm:pt modelId="{99ACCC6C-1367-47B5-BD4C-150D43300208}" type="pres">
      <dgm:prSet presAssocID="{2AB11126-11B3-477D-87A8-C8E9498C1C32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6A125F72-66B0-4595-AEF6-DA95CDC0D7A3}" type="pres">
      <dgm:prSet presAssocID="{2AB11126-11B3-477D-87A8-C8E9498C1C32}" presName="connTx" presStyleLbl="parChTrans1D2" presStyleIdx="4" presStyleCnt="6"/>
      <dgm:spPr/>
      <dgm:t>
        <a:bodyPr/>
        <a:lstStyle/>
        <a:p>
          <a:endParaRPr lang="es-ES"/>
        </a:p>
      </dgm:t>
    </dgm:pt>
    <dgm:pt modelId="{3480007F-6513-4B58-8263-1230D25F0F53}" type="pres">
      <dgm:prSet presAssocID="{25AE0EA9-BAA3-48F4-B70F-E79A94F82C3E}" presName="root2" presStyleCnt="0"/>
      <dgm:spPr/>
    </dgm:pt>
    <dgm:pt modelId="{B3931794-5A7F-480E-BF99-475D15BFF90A}" type="pres">
      <dgm:prSet presAssocID="{25AE0EA9-BAA3-48F4-B70F-E79A94F82C3E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B1BCD9-D8B9-4086-90E7-3E20ED7C3EA7}" type="pres">
      <dgm:prSet presAssocID="{25AE0EA9-BAA3-48F4-B70F-E79A94F82C3E}" presName="level3hierChild" presStyleCnt="0"/>
      <dgm:spPr/>
    </dgm:pt>
    <dgm:pt modelId="{08E96FCF-1C12-4E75-B0BD-DB3E038B43BC}" type="pres">
      <dgm:prSet presAssocID="{417961DD-C010-4624-8EAE-5CFE754B5FED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23F1031D-A26A-4B6A-90BC-80C19EDF7259}" type="pres">
      <dgm:prSet presAssocID="{417961DD-C010-4624-8EAE-5CFE754B5FED}" presName="connTx" presStyleLbl="parChTrans1D2" presStyleIdx="5" presStyleCnt="6"/>
      <dgm:spPr/>
      <dgm:t>
        <a:bodyPr/>
        <a:lstStyle/>
        <a:p>
          <a:endParaRPr lang="es-ES"/>
        </a:p>
      </dgm:t>
    </dgm:pt>
    <dgm:pt modelId="{644F1F79-DC0F-4111-B0CB-A438F18B9E55}" type="pres">
      <dgm:prSet presAssocID="{28FD3D12-769D-4BE8-BD9E-69598719CDC1}" presName="root2" presStyleCnt="0"/>
      <dgm:spPr/>
    </dgm:pt>
    <dgm:pt modelId="{5C4FBCA2-0155-49BC-8E67-D927A1F70F5E}" type="pres">
      <dgm:prSet presAssocID="{28FD3D12-769D-4BE8-BD9E-69598719CDC1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CED666-BA22-479F-B50F-92B4644CB565}" type="pres">
      <dgm:prSet presAssocID="{28FD3D12-769D-4BE8-BD9E-69598719CDC1}" presName="level3hierChild" presStyleCnt="0"/>
      <dgm:spPr/>
    </dgm:pt>
  </dgm:ptLst>
  <dgm:cxnLst>
    <dgm:cxn modelId="{87333AFA-A9A5-46B0-B0CF-E03DB848769E}" type="presOf" srcId="{C864E5C2-E49F-4BEF-BB73-5389B30C4554}" destId="{912BD49F-494E-48DB-9B48-FB9C867CAD32}" srcOrd="0" destOrd="0" presId="urn:microsoft.com/office/officeart/2008/layout/HorizontalMultiLevelHierarchy"/>
    <dgm:cxn modelId="{7305D164-4B3B-41B6-AF22-581716240ECB}" type="presOf" srcId="{2B610306-CDF7-4322-AFEB-3E858B6081F8}" destId="{436A25BF-E1C7-454F-B717-0944CE0828EA}" srcOrd="0" destOrd="0" presId="urn:microsoft.com/office/officeart/2008/layout/HorizontalMultiLevelHierarchy"/>
    <dgm:cxn modelId="{E89BC9AA-90D2-4C22-A4B2-FB1086384CB5}" type="presOf" srcId="{0E4844C2-F0E9-4259-9D44-953BE35883BC}" destId="{2FE79B21-FCA7-40F1-9549-FB80C07BD7C7}" srcOrd="0" destOrd="0" presId="urn:microsoft.com/office/officeart/2008/layout/HorizontalMultiLevelHierarchy"/>
    <dgm:cxn modelId="{0519DDA0-EFE1-4B3C-BB88-64E683ACADC0}" type="presOf" srcId="{1A361B7C-3212-4AB3-AC3F-F56455D924AD}" destId="{9BC5F6B0-617A-43B9-B484-40D77BEFB807}" srcOrd="0" destOrd="0" presId="urn:microsoft.com/office/officeart/2008/layout/HorizontalMultiLevelHierarchy"/>
    <dgm:cxn modelId="{3A6374F5-8503-42B6-A725-576B4B61E47B}" type="presOf" srcId="{4486CC73-C4A8-4DBC-895B-982E0196DB7A}" destId="{75EB7466-D625-4735-B1E8-26FF974A4A17}" srcOrd="0" destOrd="0" presId="urn:microsoft.com/office/officeart/2008/layout/HorizontalMultiLevelHierarchy"/>
    <dgm:cxn modelId="{9BAE57BD-0E8C-4962-B634-3A6090D97D82}" type="presOf" srcId="{783C671D-058A-4A5C-858C-A65FB652F88C}" destId="{4ABD79B8-DB94-44D9-B5E2-BAF3D7FDF884}" srcOrd="0" destOrd="0" presId="urn:microsoft.com/office/officeart/2008/layout/HorizontalMultiLevelHierarchy"/>
    <dgm:cxn modelId="{02EB5D67-EF87-41CF-886D-39798A8D7AE6}" srcId="{81FFB4BB-3108-48A0-BAC2-606F32784F8C}" destId="{25AE0EA9-BAA3-48F4-B70F-E79A94F82C3E}" srcOrd="4" destOrd="0" parTransId="{2AB11126-11B3-477D-87A8-C8E9498C1C32}" sibTransId="{1BA48D01-3600-4CFE-9E7D-5AE050C9815B}"/>
    <dgm:cxn modelId="{5E975F35-02DE-4827-8BB7-113E2AB49567}" type="presOf" srcId="{C864E5C2-E49F-4BEF-BB73-5389B30C4554}" destId="{1C30CAFC-3CA8-481A-B9E5-4EFD330DCF75}" srcOrd="1" destOrd="0" presId="urn:microsoft.com/office/officeart/2008/layout/HorizontalMultiLevelHierarchy"/>
    <dgm:cxn modelId="{B3D0013B-135A-49BF-B629-2304B208F027}" type="presOf" srcId="{A2647B71-72E2-4D59-A61F-853BEC916E4A}" destId="{B549D44F-307A-4411-BCBB-7DC0992C85A5}" srcOrd="0" destOrd="0" presId="urn:microsoft.com/office/officeart/2008/layout/HorizontalMultiLevelHierarchy"/>
    <dgm:cxn modelId="{755FAD09-2131-4148-8D80-3B2A65EF1250}" type="presOf" srcId="{783C671D-058A-4A5C-858C-A65FB652F88C}" destId="{39FFB7F0-6B54-4DA7-8510-32C0D0004B7D}" srcOrd="1" destOrd="0" presId="urn:microsoft.com/office/officeart/2008/layout/HorizontalMultiLevelHierarchy"/>
    <dgm:cxn modelId="{C242CACF-8164-48B2-8177-75AE2B15530E}" srcId="{0E4844C2-F0E9-4259-9D44-953BE35883BC}" destId="{81FFB4BB-3108-48A0-BAC2-606F32784F8C}" srcOrd="0" destOrd="0" parTransId="{3E31CCF1-1713-4B85-B687-24B8B25A263A}" sibTransId="{FA829A4A-CF45-4168-82C1-D5236A364C7E}"/>
    <dgm:cxn modelId="{239A14EE-6901-4B1D-A03B-CC758F763891}" type="presOf" srcId="{AD62A69E-D260-495C-B428-3E30563EA12F}" destId="{5F8920F2-3800-48DC-A0AB-81A439D94C4A}" srcOrd="1" destOrd="0" presId="urn:microsoft.com/office/officeart/2008/layout/HorizontalMultiLevelHierarchy"/>
    <dgm:cxn modelId="{3D2B0A3F-0EC0-461B-A165-597E2A5EEA19}" srcId="{81FFB4BB-3108-48A0-BAC2-606F32784F8C}" destId="{7D482EA4-869F-4D61-B058-784AE2E81D8C}" srcOrd="3" destOrd="0" parTransId="{783C671D-058A-4A5C-858C-A65FB652F88C}" sibTransId="{D2B002DD-DF5A-4E59-ADDB-44BEFE6FF6EC}"/>
    <dgm:cxn modelId="{6C2A7962-CB8D-4D8F-A168-33D5E04220B5}" type="presOf" srcId="{2AB11126-11B3-477D-87A8-C8E9498C1C32}" destId="{6A125F72-66B0-4595-AEF6-DA95CDC0D7A3}" srcOrd="1" destOrd="0" presId="urn:microsoft.com/office/officeart/2008/layout/HorizontalMultiLevelHierarchy"/>
    <dgm:cxn modelId="{385F3F7F-0AC9-483E-B47D-A9D9AF02E897}" type="presOf" srcId="{81FFB4BB-3108-48A0-BAC2-606F32784F8C}" destId="{9379692B-97EE-4A8A-9ADD-F3CA7BA3BADE}" srcOrd="0" destOrd="0" presId="urn:microsoft.com/office/officeart/2008/layout/HorizontalMultiLevelHierarchy"/>
    <dgm:cxn modelId="{4A51B747-E784-4552-B7BF-6DD4CD376913}" srcId="{81FFB4BB-3108-48A0-BAC2-606F32784F8C}" destId="{2B610306-CDF7-4322-AFEB-3E858B6081F8}" srcOrd="2" destOrd="0" parTransId="{AD62A69E-D260-495C-B428-3E30563EA12F}" sibTransId="{9B25CEFF-C715-4F99-8BC8-CE8F3AD371B9}"/>
    <dgm:cxn modelId="{2CF5BA7E-5F2E-43C5-BBCA-755D41DA4CD3}" type="presOf" srcId="{25AE0EA9-BAA3-48F4-B70F-E79A94F82C3E}" destId="{B3931794-5A7F-480E-BF99-475D15BFF90A}" srcOrd="0" destOrd="0" presId="urn:microsoft.com/office/officeart/2008/layout/HorizontalMultiLevelHierarchy"/>
    <dgm:cxn modelId="{9025EDD5-1944-48AB-A9D8-17487DE99D18}" type="presOf" srcId="{28FD3D12-769D-4BE8-BD9E-69598719CDC1}" destId="{5C4FBCA2-0155-49BC-8E67-D927A1F70F5E}" srcOrd="0" destOrd="0" presId="urn:microsoft.com/office/officeart/2008/layout/HorizontalMultiLevelHierarchy"/>
    <dgm:cxn modelId="{B3F0DC53-6B58-41AB-8760-3031D15F7D2C}" type="presOf" srcId="{7D482EA4-869F-4D61-B058-784AE2E81D8C}" destId="{9A25330E-D165-4FCC-8D8C-8698B793CF0E}" srcOrd="0" destOrd="0" presId="urn:microsoft.com/office/officeart/2008/layout/HorizontalMultiLevelHierarchy"/>
    <dgm:cxn modelId="{1ECA0226-0A69-4406-BABA-660D2B3E231C}" type="presOf" srcId="{2AB11126-11B3-477D-87A8-C8E9498C1C32}" destId="{99ACCC6C-1367-47B5-BD4C-150D43300208}" srcOrd="0" destOrd="0" presId="urn:microsoft.com/office/officeart/2008/layout/HorizontalMultiLevelHierarchy"/>
    <dgm:cxn modelId="{F5AE569F-C8DC-489D-8CAD-58EB8DA9B38E}" srcId="{81FFB4BB-3108-48A0-BAC2-606F32784F8C}" destId="{1A361B7C-3212-4AB3-AC3F-F56455D924AD}" srcOrd="1" destOrd="0" parTransId="{C864E5C2-E49F-4BEF-BB73-5389B30C4554}" sibTransId="{9F507D52-52F5-4E55-AD9D-B4D680220670}"/>
    <dgm:cxn modelId="{0E3AE24E-94A1-41B1-9222-00FB2BFC03FF}" srcId="{81FFB4BB-3108-48A0-BAC2-606F32784F8C}" destId="{28FD3D12-769D-4BE8-BD9E-69598719CDC1}" srcOrd="5" destOrd="0" parTransId="{417961DD-C010-4624-8EAE-5CFE754B5FED}" sibTransId="{5C5B851A-8AC4-4CF9-BAE5-68E31A538FFA}"/>
    <dgm:cxn modelId="{764BBB4F-CDF7-4BA5-936B-7F35D422739B}" type="presOf" srcId="{417961DD-C010-4624-8EAE-5CFE754B5FED}" destId="{08E96FCF-1C12-4E75-B0BD-DB3E038B43BC}" srcOrd="0" destOrd="0" presId="urn:microsoft.com/office/officeart/2008/layout/HorizontalMultiLevelHierarchy"/>
    <dgm:cxn modelId="{81261C8D-E8CE-47A9-A62E-AD80EA6AFAFA}" srcId="{81FFB4BB-3108-48A0-BAC2-606F32784F8C}" destId="{A2647B71-72E2-4D59-A61F-853BEC916E4A}" srcOrd="0" destOrd="0" parTransId="{4486CC73-C4A8-4DBC-895B-982E0196DB7A}" sibTransId="{B134C3D4-8CFE-4BD7-979D-47D45CDC46F3}"/>
    <dgm:cxn modelId="{5543DD3B-8387-4831-86AA-29B1F608124B}" type="presOf" srcId="{AD62A69E-D260-495C-B428-3E30563EA12F}" destId="{7B6CF412-A053-4131-B595-CC7894EDB8CF}" srcOrd="0" destOrd="0" presId="urn:microsoft.com/office/officeart/2008/layout/HorizontalMultiLevelHierarchy"/>
    <dgm:cxn modelId="{B7580AC0-81CA-4133-88FA-A86ED4DCA0DE}" type="presOf" srcId="{4486CC73-C4A8-4DBC-895B-982E0196DB7A}" destId="{B558C595-3F52-4ADC-9719-873851478D3D}" srcOrd="1" destOrd="0" presId="urn:microsoft.com/office/officeart/2008/layout/HorizontalMultiLevelHierarchy"/>
    <dgm:cxn modelId="{71EEF0E7-9057-45A0-B965-9C63994539C0}" type="presOf" srcId="{417961DD-C010-4624-8EAE-5CFE754B5FED}" destId="{23F1031D-A26A-4B6A-90BC-80C19EDF7259}" srcOrd="1" destOrd="0" presId="urn:microsoft.com/office/officeart/2008/layout/HorizontalMultiLevelHierarchy"/>
    <dgm:cxn modelId="{F490A7BA-04B4-4E1D-981E-E558E714E397}" type="presParOf" srcId="{2FE79B21-FCA7-40F1-9549-FB80C07BD7C7}" destId="{EC0F9E9E-C14F-48ED-B290-A4C083B24E33}" srcOrd="0" destOrd="0" presId="urn:microsoft.com/office/officeart/2008/layout/HorizontalMultiLevelHierarchy"/>
    <dgm:cxn modelId="{12C15459-1ED2-462F-B2D2-4B5585602B84}" type="presParOf" srcId="{EC0F9E9E-C14F-48ED-B290-A4C083B24E33}" destId="{9379692B-97EE-4A8A-9ADD-F3CA7BA3BADE}" srcOrd="0" destOrd="0" presId="urn:microsoft.com/office/officeart/2008/layout/HorizontalMultiLevelHierarchy"/>
    <dgm:cxn modelId="{16EE7606-E166-4A94-B843-8AF2D96E82B3}" type="presParOf" srcId="{EC0F9E9E-C14F-48ED-B290-A4C083B24E33}" destId="{4231A71B-6310-4AD7-89F0-8B5D7548F853}" srcOrd="1" destOrd="0" presId="urn:microsoft.com/office/officeart/2008/layout/HorizontalMultiLevelHierarchy"/>
    <dgm:cxn modelId="{939A5141-0FF1-4AA7-BA84-C656E9E60FBC}" type="presParOf" srcId="{4231A71B-6310-4AD7-89F0-8B5D7548F853}" destId="{75EB7466-D625-4735-B1E8-26FF974A4A17}" srcOrd="0" destOrd="0" presId="urn:microsoft.com/office/officeart/2008/layout/HorizontalMultiLevelHierarchy"/>
    <dgm:cxn modelId="{2816CA67-B8DF-4894-8364-F666B39D6EA1}" type="presParOf" srcId="{75EB7466-D625-4735-B1E8-26FF974A4A17}" destId="{B558C595-3F52-4ADC-9719-873851478D3D}" srcOrd="0" destOrd="0" presId="urn:microsoft.com/office/officeart/2008/layout/HorizontalMultiLevelHierarchy"/>
    <dgm:cxn modelId="{C8773B8D-8BF5-44DB-B67D-881954D7C8F0}" type="presParOf" srcId="{4231A71B-6310-4AD7-89F0-8B5D7548F853}" destId="{367840D5-4F3C-4D27-BFB2-8BA2C2F14D95}" srcOrd="1" destOrd="0" presId="urn:microsoft.com/office/officeart/2008/layout/HorizontalMultiLevelHierarchy"/>
    <dgm:cxn modelId="{0BE37B77-9BDF-46FB-969A-BA89360E8299}" type="presParOf" srcId="{367840D5-4F3C-4D27-BFB2-8BA2C2F14D95}" destId="{B549D44F-307A-4411-BCBB-7DC0992C85A5}" srcOrd="0" destOrd="0" presId="urn:microsoft.com/office/officeart/2008/layout/HorizontalMultiLevelHierarchy"/>
    <dgm:cxn modelId="{93EBB4CD-4475-427F-9F0F-63710E0CEA14}" type="presParOf" srcId="{367840D5-4F3C-4D27-BFB2-8BA2C2F14D95}" destId="{3CE5365A-7CBD-4000-B6AF-A7E6F5BDCE94}" srcOrd="1" destOrd="0" presId="urn:microsoft.com/office/officeart/2008/layout/HorizontalMultiLevelHierarchy"/>
    <dgm:cxn modelId="{E79CAD76-0A47-4DF4-9B4E-28013FE21FDF}" type="presParOf" srcId="{4231A71B-6310-4AD7-89F0-8B5D7548F853}" destId="{912BD49F-494E-48DB-9B48-FB9C867CAD32}" srcOrd="2" destOrd="0" presId="urn:microsoft.com/office/officeart/2008/layout/HorizontalMultiLevelHierarchy"/>
    <dgm:cxn modelId="{CF090C2B-687D-4C27-BE59-80117D1D0230}" type="presParOf" srcId="{912BD49F-494E-48DB-9B48-FB9C867CAD32}" destId="{1C30CAFC-3CA8-481A-B9E5-4EFD330DCF75}" srcOrd="0" destOrd="0" presId="urn:microsoft.com/office/officeart/2008/layout/HorizontalMultiLevelHierarchy"/>
    <dgm:cxn modelId="{76E9BA64-99C0-42A2-9C64-1996B60EE8EE}" type="presParOf" srcId="{4231A71B-6310-4AD7-89F0-8B5D7548F853}" destId="{33E09F3D-867E-469E-AA7D-1E45F8AD7B2B}" srcOrd="3" destOrd="0" presId="urn:microsoft.com/office/officeart/2008/layout/HorizontalMultiLevelHierarchy"/>
    <dgm:cxn modelId="{9FCBDE97-527E-4F27-9E27-537CBA78680E}" type="presParOf" srcId="{33E09F3D-867E-469E-AA7D-1E45F8AD7B2B}" destId="{9BC5F6B0-617A-43B9-B484-40D77BEFB807}" srcOrd="0" destOrd="0" presId="urn:microsoft.com/office/officeart/2008/layout/HorizontalMultiLevelHierarchy"/>
    <dgm:cxn modelId="{A39B2C09-FC25-45E8-BAFC-EF3E3573B5AA}" type="presParOf" srcId="{33E09F3D-867E-469E-AA7D-1E45F8AD7B2B}" destId="{942D3F15-2D54-47B3-94D0-F6D08175D61A}" srcOrd="1" destOrd="0" presId="urn:microsoft.com/office/officeart/2008/layout/HorizontalMultiLevelHierarchy"/>
    <dgm:cxn modelId="{CEF16B8F-2580-4260-9834-0909AF932419}" type="presParOf" srcId="{4231A71B-6310-4AD7-89F0-8B5D7548F853}" destId="{7B6CF412-A053-4131-B595-CC7894EDB8CF}" srcOrd="4" destOrd="0" presId="urn:microsoft.com/office/officeart/2008/layout/HorizontalMultiLevelHierarchy"/>
    <dgm:cxn modelId="{F0D654C7-F15E-438D-B433-F69F9DAE8F72}" type="presParOf" srcId="{7B6CF412-A053-4131-B595-CC7894EDB8CF}" destId="{5F8920F2-3800-48DC-A0AB-81A439D94C4A}" srcOrd="0" destOrd="0" presId="urn:microsoft.com/office/officeart/2008/layout/HorizontalMultiLevelHierarchy"/>
    <dgm:cxn modelId="{BF3D5D29-6D5B-4E5E-A92D-EAA581019947}" type="presParOf" srcId="{4231A71B-6310-4AD7-89F0-8B5D7548F853}" destId="{DB6F0C32-C1A1-493A-97EE-EBDCAE34E46D}" srcOrd="5" destOrd="0" presId="urn:microsoft.com/office/officeart/2008/layout/HorizontalMultiLevelHierarchy"/>
    <dgm:cxn modelId="{9D938F6A-7C4D-40F0-8213-19970DBEA93E}" type="presParOf" srcId="{DB6F0C32-C1A1-493A-97EE-EBDCAE34E46D}" destId="{436A25BF-E1C7-454F-B717-0944CE0828EA}" srcOrd="0" destOrd="0" presId="urn:microsoft.com/office/officeart/2008/layout/HorizontalMultiLevelHierarchy"/>
    <dgm:cxn modelId="{6BF49847-9BD2-4105-941E-FA0DEA91621E}" type="presParOf" srcId="{DB6F0C32-C1A1-493A-97EE-EBDCAE34E46D}" destId="{4A3FC010-AED8-4A68-8209-99ECE6BEDBCA}" srcOrd="1" destOrd="0" presId="urn:microsoft.com/office/officeart/2008/layout/HorizontalMultiLevelHierarchy"/>
    <dgm:cxn modelId="{4658C295-C169-44EB-AAB7-0A3D451E7960}" type="presParOf" srcId="{4231A71B-6310-4AD7-89F0-8B5D7548F853}" destId="{4ABD79B8-DB94-44D9-B5E2-BAF3D7FDF884}" srcOrd="6" destOrd="0" presId="urn:microsoft.com/office/officeart/2008/layout/HorizontalMultiLevelHierarchy"/>
    <dgm:cxn modelId="{7E3B3ED9-0A87-4075-8DD4-11505A7D01DB}" type="presParOf" srcId="{4ABD79B8-DB94-44D9-B5E2-BAF3D7FDF884}" destId="{39FFB7F0-6B54-4DA7-8510-32C0D0004B7D}" srcOrd="0" destOrd="0" presId="urn:microsoft.com/office/officeart/2008/layout/HorizontalMultiLevelHierarchy"/>
    <dgm:cxn modelId="{D99C74F8-661E-4002-BA8B-339FE5B9D4F6}" type="presParOf" srcId="{4231A71B-6310-4AD7-89F0-8B5D7548F853}" destId="{A5FD15E6-1449-4D81-B715-F71EE2FDF02F}" srcOrd="7" destOrd="0" presId="urn:microsoft.com/office/officeart/2008/layout/HorizontalMultiLevelHierarchy"/>
    <dgm:cxn modelId="{966464D5-2188-47E2-8F28-BD003A464D81}" type="presParOf" srcId="{A5FD15E6-1449-4D81-B715-F71EE2FDF02F}" destId="{9A25330E-D165-4FCC-8D8C-8698B793CF0E}" srcOrd="0" destOrd="0" presId="urn:microsoft.com/office/officeart/2008/layout/HorizontalMultiLevelHierarchy"/>
    <dgm:cxn modelId="{8A8658C4-B2C9-478E-8A18-DA4E01EF132C}" type="presParOf" srcId="{A5FD15E6-1449-4D81-B715-F71EE2FDF02F}" destId="{992A139E-BD76-4313-BE85-45DE693DB9EF}" srcOrd="1" destOrd="0" presId="urn:microsoft.com/office/officeart/2008/layout/HorizontalMultiLevelHierarchy"/>
    <dgm:cxn modelId="{FD98363C-5E47-487A-9EA5-F5632BAF6D19}" type="presParOf" srcId="{4231A71B-6310-4AD7-89F0-8B5D7548F853}" destId="{99ACCC6C-1367-47B5-BD4C-150D43300208}" srcOrd="8" destOrd="0" presId="urn:microsoft.com/office/officeart/2008/layout/HorizontalMultiLevelHierarchy"/>
    <dgm:cxn modelId="{FED72FAB-421A-40F8-9B5E-FD868ED65FB9}" type="presParOf" srcId="{99ACCC6C-1367-47B5-BD4C-150D43300208}" destId="{6A125F72-66B0-4595-AEF6-DA95CDC0D7A3}" srcOrd="0" destOrd="0" presId="urn:microsoft.com/office/officeart/2008/layout/HorizontalMultiLevelHierarchy"/>
    <dgm:cxn modelId="{014A8226-C9E7-4B58-8AF6-EE3975B7055D}" type="presParOf" srcId="{4231A71B-6310-4AD7-89F0-8B5D7548F853}" destId="{3480007F-6513-4B58-8263-1230D25F0F53}" srcOrd="9" destOrd="0" presId="urn:microsoft.com/office/officeart/2008/layout/HorizontalMultiLevelHierarchy"/>
    <dgm:cxn modelId="{99E92396-4531-4CA5-B05F-F54CC8CC7D4A}" type="presParOf" srcId="{3480007F-6513-4B58-8263-1230D25F0F53}" destId="{B3931794-5A7F-480E-BF99-475D15BFF90A}" srcOrd="0" destOrd="0" presId="urn:microsoft.com/office/officeart/2008/layout/HorizontalMultiLevelHierarchy"/>
    <dgm:cxn modelId="{15109580-5B26-4885-B098-F9BD29267FA8}" type="presParOf" srcId="{3480007F-6513-4B58-8263-1230D25F0F53}" destId="{3EB1BCD9-D8B9-4086-90E7-3E20ED7C3EA7}" srcOrd="1" destOrd="0" presId="urn:microsoft.com/office/officeart/2008/layout/HorizontalMultiLevelHierarchy"/>
    <dgm:cxn modelId="{E5CC3AAC-9E36-4734-83AC-C55BB8228942}" type="presParOf" srcId="{4231A71B-6310-4AD7-89F0-8B5D7548F853}" destId="{08E96FCF-1C12-4E75-B0BD-DB3E038B43BC}" srcOrd="10" destOrd="0" presId="urn:microsoft.com/office/officeart/2008/layout/HorizontalMultiLevelHierarchy"/>
    <dgm:cxn modelId="{9A687F80-397D-4943-8404-7A7F0D3703E3}" type="presParOf" srcId="{08E96FCF-1C12-4E75-B0BD-DB3E038B43BC}" destId="{23F1031D-A26A-4B6A-90BC-80C19EDF7259}" srcOrd="0" destOrd="0" presId="urn:microsoft.com/office/officeart/2008/layout/HorizontalMultiLevelHierarchy"/>
    <dgm:cxn modelId="{A2D367FB-A50C-4870-8DA3-061D66ACE612}" type="presParOf" srcId="{4231A71B-6310-4AD7-89F0-8B5D7548F853}" destId="{644F1F79-DC0F-4111-B0CB-A438F18B9E55}" srcOrd="11" destOrd="0" presId="urn:microsoft.com/office/officeart/2008/layout/HorizontalMultiLevelHierarchy"/>
    <dgm:cxn modelId="{AB2A0397-4D14-4A4B-A0D0-2A0F041E3F4D}" type="presParOf" srcId="{644F1F79-DC0F-4111-B0CB-A438F18B9E55}" destId="{5C4FBCA2-0155-49BC-8E67-D927A1F70F5E}" srcOrd="0" destOrd="0" presId="urn:microsoft.com/office/officeart/2008/layout/HorizontalMultiLevelHierarchy"/>
    <dgm:cxn modelId="{4D6E0212-9B67-4E24-9D17-FB8DDAF3E5E9}" type="presParOf" srcId="{644F1F79-DC0F-4111-B0CB-A438F18B9E55}" destId="{E6CED666-BA22-479F-B50F-92B4644CB56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4844C2-F0E9-4259-9D44-953BE35883B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1FFB4BB-3108-48A0-BAC2-606F32784F8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OBJECTIUS</a:t>
          </a:r>
        </a:p>
        <a:p>
          <a:r>
            <a:rPr lang="es-ES" dirty="0" err="1" smtClean="0">
              <a:solidFill>
                <a:schemeClr val="tx1"/>
              </a:solidFill>
            </a:rPr>
            <a:t>Empreses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Tecnològiques</a:t>
          </a:r>
          <a:r>
            <a:rPr lang="es-ES" dirty="0" smtClean="0">
              <a:solidFill>
                <a:schemeClr val="tx1"/>
              </a:solidFill>
            </a:rPr>
            <a:t> i  d’ </a:t>
          </a:r>
          <a:r>
            <a:rPr lang="es-ES" dirty="0" err="1" smtClean="0">
              <a:solidFill>
                <a:schemeClr val="tx1"/>
              </a:solidFill>
            </a:rPr>
            <a:t>Innovació</a:t>
          </a:r>
          <a:endParaRPr lang="es-ES" dirty="0">
            <a:solidFill>
              <a:schemeClr val="tx1"/>
            </a:solidFill>
          </a:endParaRPr>
        </a:p>
      </dgm:t>
    </dgm:pt>
    <dgm:pt modelId="{3E31CCF1-1713-4B85-B687-24B8B25A263A}" type="parTrans" cxnId="{C242CACF-8164-48B2-8177-75AE2B15530E}">
      <dgm:prSet/>
      <dgm:spPr/>
      <dgm:t>
        <a:bodyPr/>
        <a:lstStyle/>
        <a:p>
          <a:endParaRPr lang="es-ES"/>
        </a:p>
      </dgm:t>
    </dgm:pt>
    <dgm:pt modelId="{FA829A4A-CF45-4168-82C1-D5236A364C7E}" type="sibTrans" cxnId="{C242CACF-8164-48B2-8177-75AE2B15530E}">
      <dgm:prSet/>
      <dgm:spPr/>
      <dgm:t>
        <a:bodyPr/>
        <a:lstStyle/>
        <a:p>
          <a:endParaRPr lang="es-ES"/>
        </a:p>
      </dgm:t>
    </dgm:pt>
    <dgm:pt modelId="{A2647B71-72E2-4D59-A61F-853BEC916E4A}">
      <dgm:prSet phldrT="[Texto]"/>
      <dgm:spPr/>
      <dgm:t>
        <a:bodyPr/>
        <a:lstStyle/>
        <a:p>
          <a:r>
            <a:rPr lang="es-ES" dirty="0" smtClean="0"/>
            <a:t>RE</a:t>
          </a:r>
          <a:endParaRPr lang="es-ES" dirty="0"/>
        </a:p>
      </dgm:t>
    </dgm:pt>
    <dgm:pt modelId="{4486CC73-C4A8-4DBC-895B-982E0196DB7A}" type="parTrans" cxnId="{81261C8D-E8CE-47A9-A62E-AD80EA6AFAFA}">
      <dgm:prSet/>
      <dgm:spPr/>
      <dgm:t>
        <a:bodyPr/>
        <a:lstStyle/>
        <a:p>
          <a:endParaRPr lang="es-ES"/>
        </a:p>
      </dgm:t>
    </dgm:pt>
    <dgm:pt modelId="{B134C3D4-8CFE-4BD7-979D-47D45CDC46F3}" type="sibTrans" cxnId="{81261C8D-E8CE-47A9-A62E-AD80EA6AFAFA}">
      <dgm:prSet/>
      <dgm:spPr/>
      <dgm:t>
        <a:bodyPr/>
        <a:lstStyle/>
        <a:p>
          <a:endParaRPr lang="es-ES"/>
        </a:p>
      </dgm:t>
    </dgm:pt>
    <dgm:pt modelId="{1A361B7C-3212-4AB3-AC3F-F56455D924AD}">
      <dgm:prSet phldrT="[Texto]"/>
      <dgm:spPr/>
      <dgm:t>
        <a:bodyPr/>
        <a:lstStyle/>
        <a:p>
          <a:r>
            <a:rPr lang="es-ES" dirty="0" smtClean="0"/>
            <a:t>RP</a:t>
          </a:r>
          <a:endParaRPr lang="es-ES" dirty="0"/>
        </a:p>
      </dgm:t>
    </dgm:pt>
    <dgm:pt modelId="{C864E5C2-E49F-4BEF-BB73-5389B30C4554}" type="parTrans" cxnId="{F5AE569F-C8DC-489D-8CAD-58EB8DA9B38E}">
      <dgm:prSet/>
      <dgm:spPr/>
      <dgm:t>
        <a:bodyPr/>
        <a:lstStyle/>
        <a:p>
          <a:endParaRPr lang="es-ES"/>
        </a:p>
      </dgm:t>
    </dgm:pt>
    <dgm:pt modelId="{9F507D52-52F5-4E55-AD9D-B4D680220670}" type="sibTrans" cxnId="{F5AE569F-C8DC-489D-8CAD-58EB8DA9B38E}">
      <dgm:prSet/>
      <dgm:spPr/>
      <dgm:t>
        <a:bodyPr/>
        <a:lstStyle/>
        <a:p>
          <a:endParaRPr lang="es-ES"/>
        </a:p>
      </dgm:t>
    </dgm:pt>
    <dgm:pt modelId="{2B610306-CDF7-4322-AFEB-3E858B6081F8}">
      <dgm:prSet phldrT="[Texto]"/>
      <dgm:spPr/>
      <dgm:t>
        <a:bodyPr/>
        <a:lstStyle/>
        <a:p>
          <a:r>
            <a:rPr lang="es-ES" dirty="0" smtClean="0"/>
            <a:t>RO</a:t>
          </a:r>
          <a:endParaRPr lang="es-ES" dirty="0"/>
        </a:p>
      </dgm:t>
    </dgm:pt>
    <dgm:pt modelId="{AD62A69E-D260-495C-B428-3E30563EA12F}" type="parTrans" cxnId="{4A51B747-E784-4552-B7BF-6DD4CD376913}">
      <dgm:prSet/>
      <dgm:spPr/>
      <dgm:t>
        <a:bodyPr/>
        <a:lstStyle/>
        <a:p>
          <a:endParaRPr lang="es-ES"/>
        </a:p>
      </dgm:t>
    </dgm:pt>
    <dgm:pt modelId="{9B25CEFF-C715-4F99-8BC8-CE8F3AD371B9}" type="sibTrans" cxnId="{4A51B747-E784-4552-B7BF-6DD4CD376913}">
      <dgm:prSet/>
      <dgm:spPr/>
      <dgm:t>
        <a:bodyPr/>
        <a:lstStyle/>
        <a:p>
          <a:endParaRPr lang="es-ES"/>
        </a:p>
      </dgm:t>
    </dgm:pt>
    <dgm:pt modelId="{7D482EA4-869F-4D61-B058-784AE2E81D8C}">
      <dgm:prSet phldrT="[Texto]"/>
      <dgm:spPr/>
      <dgm:t>
        <a:bodyPr/>
        <a:lstStyle/>
        <a:p>
          <a:r>
            <a:rPr lang="es-ES" dirty="0" smtClean="0"/>
            <a:t>RE</a:t>
          </a:r>
          <a:endParaRPr lang="es-ES" dirty="0"/>
        </a:p>
      </dgm:t>
    </dgm:pt>
    <dgm:pt modelId="{783C671D-058A-4A5C-858C-A65FB652F88C}" type="parTrans" cxnId="{3D2B0A3F-0EC0-461B-A165-597E2A5EEA19}">
      <dgm:prSet/>
      <dgm:spPr/>
      <dgm:t>
        <a:bodyPr/>
        <a:lstStyle/>
        <a:p>
          <a:endParaRPr lang="es-ES"/>
        </a:p>
      </dgm:t>
    </dgm:pt>
    <dgm:pt modelId="{D2B002DD-DF5A-4E59-ADDB-44BEFE6FF6EC}" type="sibTrans" cxnId="{3D2B0A3F-0EC0-461B-A165-597E2A5EEA19}">
      <dgm:prSet/>
      <dgm:spPr/>
      <dgm:t>
        <a:bodyPr/>
        <a:lstStyle/>
        <a:p>
          <a:endParaRPr lang="es-ES"/>
        </a:p>
      </dgm:t>
    </dgm:pt>
    <dgm:pt modelId="{25AE0EA9-BAA3-48F4-B70F-E79A94F82C3E}">
      <dgm:prSet phldrT="[Texto]"/>
      <dgm:spPr/>
      <dgm:t>
        <a:bodyPr/>
        <a:lstStyle/>
        <a:p>
          <a:r>
            <a:rPr lang="es-ES" dirty="0" smtClean="0"/>
            <a:t>RA</a:t>
          </a:r>
          <a:endParaRPr lang="es-ES" dirty="0"/>
        </a:p>
      </dgm:t>
    </dgm:pt>
    <dgm:pt modelId="{2AB11126-11B3-477D-87A8-C8E9498C1C32}" type="parTrans" cxnId="{02EB5D67-EF87-41CF-886D-39798A8D7AE6}">
      <dgm:prSet/>
      <dgm:spPr/>
      <dgm:t>
        <a:bodyPr/>
        <a:lstStyle/>
        <a:p>
          <a:endParaRPr lang="es-ES"/>
        </a:p>
      </dgm:t>
    </dgm:pt>
    <dgm:pt modelId="{1BA48D01-3600-4CFE-9E7D-5AE050C9815B}" type="sibTrans" cxnId="{02EB5D67-EF87-41CF-886D-39798A8D7AE6}">
      <dgm:prSet/>
      <dgm:spPr/>
      <dgm:t>
        <a:bodyPr/>
        <a:lstStyle/>
        <a:p>
          <a:endParaRPr lang="es-ES"/>
        </a:p>
      </dgm:t>
    </dgm:pt>
    <dgm:pt modelId="{28FD3D12-769D-4BE8-BD9E-69598719CDC1}">
      <dgm:prSet phldrT="[Texto]"/>
      <dgm:spPr/>
      <dgm:t>
        <a:bodyPr/>
        <a:lstStyle/>
        <a:p>
          <a:r>
            <a:rPr lang="es-ES" dirty="0" smtClean="0"/>
            <a:t>RS</a:t>
          </a:r>
          <a:endParaRPr lang="es-ES" dirty="0"/>
        </a:p>
      </dgm:t>
    </dgm:pt>
    <dgm:pt modelId="{417961DD-C010-4624-8EAE-5CFE754B5FED}" type="parTrans" cxnId="{0E3AE24E-94A1-41B1-9222-00FB2BFC03FF}">
      <dgm:prSet/>
      <dgm:spPr/>
      <dgm:t>
        <a:bodyPr/>
        <a:lstStyle/>
        <a:p>
          <a:endParaRPr lang="es-ES"/>
        </a:p>
      </dgm:t>
    </dgm:pt>
    <dgm:pt modelId="{5C5B851A-8AC4-4CF9-BAE5-68E31A538FFA}" type="sibTrans" cxnId="{0E3AE24E-94A1-41B1-9222-00FB2BFC03FF}">
      <dgm:prSet/>
      <dgm:spPr/>
      <dgm:t>
        <a:bodyPr/>
        <a:lstStyle/>
        <a:p>
          <a:endParaRPr lang="es-ES"/>
        </a:p>
      </dgm:t>
    </dgm:pt>
    <dgm:pt modelId="{2FE79B21-FCA7-40F1-9549-FB80C07BD7C7}" type="pres">
      <dgm:prSet presAssocID="{0E4844C2-F0E9-4259-9D44-953BE35883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0F9E9E-C14F-48ED-B290-A4C083B24E33}" type="pres">
      <dgm:prSet presAssocID="{81FFB4BB-3108-48A0-BAC2-606F32784F8C}" presName="root1" presStyleCnt="0"/>
      <dgm:spPr/>
    </dgm:pt>
    <dgm:pt modelId="{9379692B-97EE-4A8A-9ADD-F3CA7BA3BADE}" type="pres">
      <dgm:prSet presAssocID="{81FFB4BB-3108-48A0-BAC2-606F32784F8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31A71B-6310-4AD7-89F0-8B5D7548F853}" type="pres">
      <dgm:prSet presAssocID="{81FFB4BB-3108-48A0-BAC2-606F32784F8C}" presName="level2hierChild" presStyleCnt="0"/>
      <dgm:spPr/>
    </dgm:pt>
    <dgm:pt modelId="{75EB7466-D625-4735-B1E8-26FF974A4A17}" type="pres">
      <dgm:prSet presAssocID="{4486CC73-C4A8-4DBC-895B-982E0196DB7A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B558C595-3F52-4ADC-9719-873851478D3D}" type="pres">
      <dgm:prSet presAssocID="{4486CC73-C4A8-4DBC-895B-982E0196DB7A}" presName="connTx" presStyleLbl="parChTrans1D2" presStyleIdx="0" presStyleCnt="6"/>
      <dgm:spPr/>
      <dgm:t>
        <a:bodyPr/>
        <a:lstStyle/>
        <a:p>
          <a:endParaRPr lang="es-ES"/>
        </a:p>
      </dgm:t>
    </dgm:pt>
    <dgm:pt modelId="{367840D5-4F3C-4D27-BFB2-8BA2C2F14D95}" type="pres">
      <dgm:prSet presAssocID="{A2647B71-72E2-4D59-A61F-853BEC916E4A}" presName="root2" presStyleCnt="0"/>
      <dgm:spPr/>
    </dgm:pt>
    <dgm:pt modelId="{B549D44F-307A-4411-BCBB-7DC0992C85A5}" type="pres">
      <dgm:prSet presAssocID="{A2647B71-72E2-4D59-A61F-853BEC916E4A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E5365A-7CBD-4000-B6AF-A7E6F5BDCE94}" type="pres">
      <dgm:prSet presAssocID="{A2647B71-72E2-4D59-A61F-853BEC916E4A}" presName="level3hierChild" presStyleCnt="0"/>
      <dgm:spPr/>
    </dgm:pt>
    <dgm:pt modelId="{912BD49F-494E-48DB-9B48-FB9C867CAD32}" type="pres">
      <dgm:prSet presAssocID="{C864E5C2-E49F-4BEF-BB73-5389B30C4554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1C30CAFC-3CA8-481A-B9E5-4EFD330DCF75}" type="pres">
      <dgm:prSet presAssocID="{C864E5C2-E49F-4BEF-BB73-5389B30C4554}" presName="connTx" presStyleLbl="parChTrans1D2" presStyleIdx="1" presStyleCnt="6"/>
      <dgm:spPr/>
      <dgm:t>
        <a:bodyPr/>
        <a:lstStyle/>
        <a:p>
          <a:endParaRPr lang="es-ES"/>
        </a:p>
      </dgm:t>
    </dgm:pt>
    <dgm:pt modelId="{33E09F3D-867E-469E-AA7D-1E45F8AD7B2B}" type="pres">
      <dgm:prSet presAssocID="{1A361B7C-3212-4AB3-AC3F-F56455D924AD}" presName="root2" presStyleCnt="0"/>
      <dgm:spPr/>
    </dgm:pt>
    <dgm:pt modelId="{9BC5F6B0-617A-43B9-B484-40D77BEFB807}" type="pres">
      <dgm:prSet presAssocID="{1A361B7C-3212-4AB3-AC3F-F56455D924AD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2D3F15-2D54-47B3-94D0-F6D08175D61A}" type="pres">
      <dgm:prSet presAssocID="{1A361B7C-3212-4AB3-AC3F-F56455D924AD}" presName="level3hierChild" presStyleCnt="0"/>
      <dgm:spPr/>
    </dgm:pt>
    <dgm:pt modelId="{7B6CF412-A053-4131-B595-CC7894EDB8CF}" type="pres">
      <dgm:prSet presAssocID="{AD62A69E-D260-495C-B428-3E30563EA12F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5F8920F2-3800-48DC-A0AB-81A439D94C4A}" type="pres">
      <dgm:prSet presAssocID="{AD62A69E-D260-495C-B428-3E30563EA12F}" presName="connTx" presStyleLbl="parChTrans1D2" presStyleIdx="2" presStyleCnt="6"/>
      <dgm:spPr/>
      <dgm:t>
        <a:bodyPr/>
        <a:lstStyle/>
        <a:p>
          <a:endParaRPr lang="es-ES"/>
        </a:p>
      </dgm:t>
    </dgm:pt>
    <dgm:pt modelId="{DB6F0C32-C1A1-493A-97EE-EBDCAE34E46D}" type="pres">
      <dgm:prSet presAssocID="{2B610306-CDF7-4322-AFEB-3E858B6081F8}" presName="root2" presStyleCnt="0"/>
      <dgm:spPr/>
    </dgm:pt>
    <dgm:pt modelId="{436A25BF-E1C7-454F-B717-0944CE0828EA}" type="pres">
      <dgm:prSet presAssocID="{2B610306-CDF7-4322-AFEB-3E858B6081F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FC010-AED8-4A68-8209-99ECE6BEDBCA}" type="pres">
      <dgm:prSet presAssocID="{2B610306-CDF7-4322-AFEB-3E858B6081F8}" presName="level3hierChild" presStyleCnt="0"/>
      <dgm:spPr/>
    </dgm:pt>
    <dgm:pt modelId="{4ABD79B8-DB94-44D9-B5E2-BAF3D7FDF884}" type="pres">
      <dgm:prSet presAssocID="{783C671D-058A-4A5C-858C-A65FB652F88C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39FFB7F0-6B54-4DA7-8510-32C0D0004B7D}" type="pres">
      <dgm:prSet presAssocID="{783C671D-058A-4A5C-858C-A65FB652F88C}" presName="connTx" presStyleLbl="parChTrans1D2" presStyleIdx="3" presStyleCnt="6"/>
      <dgm:spPr/>
      <dgm:t>
        <a:bodyPr/>
        <a:lstStyle/>
        <a:p>
          <a:endParaRPr lang="es-ES"/>
        </a:p>
      </dgm:t>
    </dgm:pt>
    <dgm:pt modelId="{A5FD15E6-1449-4D81-B715-F71EE2FDF02F}" type="pres">
      <dgm:prSet presAssocID="{7D482EA4-869F-4D61-B058-784AE2E81D8C}" presName="root2" presStyleCnt="0"/>
      <dgm:spPr/>
    </dgm:pt>
    <dgm:pt modelId="{9A25330E-D165-4FCC-8D8C-8698B793CF0E}" type="pres">
      <dgm:prSet presAssocID="{7D482EA4-869F-4D61-B058-784AE2E81D8C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A139E-BD76-4313-BE85-45DE693DB9EF}" type="pres">
      <dgm:prSet presAssocID="{7D482EA4-869F-4D61-B058-784AE2E81D8C}" presName="level3hierChild" presStyleCnt="0"/>
      <dgm:spPr/>
    </dgm:pt>
    <dgm:pt modelId="{99ACCC6C-1367-47B5-BD4C-150D43300208}" type="pres">
      <dgm:prSet presAssocID="{2AB11126-11B3-477D-87A8-C8E9498C1C32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6A125F72-66B0-4595-AEF6-DA95CDC0D7A3}" type="pres">
      <dgm:prSet presAssocID="{2AB11126-11B3-477D-87A8-C8E9498C1C32}" presName="connTx" presStyleLbl="parChTrans1D2" presStyleIdx="4" presStyleCnt="6"/>
      <dgm:spPr/>
      <dgm:t>
        <a:bodyPr/>
        <a:lstStyle/>
        <a:p>
          <a:endParaRPr lang="es-ES"/>
        </a:p>
      </dgm:t>
    </dgm:pt>
    <dgm:pt modelId="{3480007F-6513-4B58-8263-1230D25F0F53}" type="pres">
      <dgm:prSet presAssocID="{25AE0EA9-BAA3-48F4-B70F-E79A94F82C3E}" presName="root2" presStyleCnt="0"/>
      <dgm:spPr/>
    </dgm:pt>
    <dgm:pt modelId="{B3931794-5A7F-480E-BF99-475D15BFF90A}" type="pres">
      <dgm:prSet presAssocID="{25AE0EA9-BAA3-48F4-B70F-E79A94F82C3E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B1BCD9-D8B9-4086-90E7-3E20ED7C3EA7}" type="pres">
      <dgm:prSet presAssocID="{25AE0EA9-BAA3-48F4-B70F-E79A94F82C3E}" presName="level3hierChild" presStyleCnt="0"/>
      <dgm:spPr/>
    </dgm:pt>
    <dgm:pt modelId="{08E96FCF-1C12-4E75-B0BD-DB3E038B43BC}" type="pres">
      <dgm:prSet presAssocID="{417961DD-C010-4624-8EAE-5CFE754B5FED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23F1031D-A26A-4B6A-90BC-80C19EDF7259}" type="pres">
      <dgm:prSet presAssocID="{417961DD-C010-4624-8EAE-5CFE754B5FED}" presName="connTx" presStyleLbl="parChTrans1D2" presStyleIdx="5" presStyleCnt="6"/>
      <dgm:spPr/>
      <dgm:t>
        <a:bodyPr/>
        <a:lstStyle/>
        <a:p>
          <a:endParaRPr lang="es-ES"/>
        </a:p>
      </dgm:t>
    </dgm:pt>
    <dgm:pt modelId="{644F1F79-DC0F-4111-B0CB-A438F18B9E55}" type="pres">
      <dgm:prSet presAssocID="{28FD3D12-769D-4BE8-BD9E-69598719CDC1}" presName="root2" presStyleCnt="0"/>
      <dgm:spPr/>
    </dgm:pt>
    <dgm:pt modelId="{5C4FBCA2-0155-49BC-8E67-D927A1F70F5E}" type="pres">
      <dgm:prSet presAssocID="{28FD3D12-769D-4BE8-BD9E-69598719CDC1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CED666-BA22-479F-B50F-92B4644CB565}" type="pres">
      <dgm:prSet presAssocID="{28FD3D12-769D-4BE8-BD9E-69598719CDC1}" presName="level3hierChild" presStyleCnt="0"/>
      <dgm:spPr/>
    </dgm:pt>
  </dgm:ptLst>
  <dgm:cxnLst>
    <dgm:cxn modelId="{87333AFA-A9A5-46B0-B0CF-E03DB848769E}" type="presOf" srcId="{C864E5C2-E49F-4BEF-BB73-5389B30C4554}" destId="{912BD49F-494E-48DB-9B48-FB9C867CAD32}" srcOrd="0" destOrd="0" presId="urn:microsoft.com/office/officeart/2008/layout/HorizontalMultiLevelHierarchy"/>
    <dgm:cxn modelId="{7305D164-4B3B-41B6-AF22-581716240ECB}" type="presOf" srcId="{2B610306-CDF7-4322-AFEB-3E858B6081F8}" destId="{436A25BF-E1C7-454F-B717-0944CE0828EA}" srcOrd="0" destOrd="0" presId="urn:microsoft.com/office/officeart/2008/layout/HorizontalMultiLevelHierarchy"/>
    <dgm:cxn modelId="{E89BC9AA-90D2-4C22-A4B2-FB1086384CB5}" type="presOf" srcId="{0E4844C2-F0E9-4259-9D44-953BE35883BC}" destId="{2FE79B21-FCA7-40F1-9549-FB80C07BD7C7}" srcOrd="0" destOrd="0" presId="urn:microsoft.com/office/officeart/2008/layout/HorizontalMultiLevelHierarchy"/>
    <dgm:cxn modelId="{0519DDA0-EFE1-4B3C-BB88-64E683ACADC0}" type="presOf" srcId="{1A361B7C-3212-4AB3-AC3F-F56455D924AD}" destId="{9BC5F6B0-617A-43B9-B484-40D77BEFB807}" srcOrd="0" destOrd="0" presId="urn:microsoft.com/office/officeart/2008/layout/HorizontalMultiLevelHierarchy"/>
    <dgm:cxn modelId="{3A6374F5-8503-42B6-A725-576B4B61E47B}" type="presOf" srcId="{4486CC73-C4A8-4DBC-895B-982E0196DB7A}" destId="{75EB7466-D625-4735-B1E8-26FF974A4A17}" srcOrd="0" destOrd="0" presId="urn:microsoft.com/office/officeart/2008/layout/HorizontalMultiLevelHierarchy"/>
    <dgm:cxn modelId="{9BAE57BD-0E8C-4962-B634-3A6090D97D82}" type="presOf" srcId="{783C671D-058A-4A5C-858C-A65FB652F88C}" destId="{4ABD79B8-DB94-44D9-B5E2-BAF3D7FDF884}" srcOrd="0" destOrd="0" presId="urn:microsoft.com/office/officeart/2008/layout/HorizontalMultiLevelHierarchy"/>
    <dgm:cxn modelId="{02EB5D67-EF87-41CF-886D-39798A8D7AE6}" srcId="{81FFB4BB-3108-48A0-BAC2-606F32784F8C}" destId="{25AE0EA9-BAA3-48F4-B70F-E79A94F82C3E}" srcOrd="4" destOrd="0" parTransId="{2AB11126-11B3-477D-87A8-C8E9498C1C32}" sibTransId="{1BA48D01-3600-4CFE-9E7D-5AE050C9815B}"/>
    <dgm:cxn modelId="{5E975F35-02DE-4827-8BB7-113E2AB49567}" type="presOf" srcId="{C864E5C2-E49F-4BEF-BB73-5389B30C4554}" destId="{1C30CAFC-3CA8-481A-B9E5-4EFD330DCF75}" srcOrd="1" destOrd="0" presId="urn:microsoft.com/office/officeart/2008/layout/HorizontalMultiLevelHierarchy"/>
    <dgm:cxn modelId="{B3D0013B-135A-49BF-B629-2304B208F027}" type="presOf" srcId="{A2647B71-72E2-4D59-A61F-853BEC916E4A}" destId="{B549D44F-307A-4411-BCBB-7DC0992C85A5}" srcOrd="0" destOrd="0" presId="urn:microsoft.com/office/officeart/2008/layout/HorizontalMultiLevelHierarchy"/>
    <dgm:cxn modelId="{755FAD09-2131-4148-8D80-3B2A65EF1250}" type="presOf" srcId="{783C671D-058A-4A5C-858C-A65FB652F88C}" destId="{39FFB7F0-6B54-4DA7-8510-32C0D0004B7D}" srcOrd="1" destOrd="0" presId="urn:microsoft.com/office/officeart/2008/layout/HorizontalMultiLevelHierarchy"/>
    <dgm:cxn modelId="{C242CACF-8164-48B2-8177-75AE2B15530E}" srcId="{0E4844C2-F0E9-4259-9D44-953BE35883BC}" destId="{81FFB4BB-3108-48A0-BAC2-606F32784F8C}" srcOrd="0" destOrd="0" parTransId="{3E31CCF1-1713-4B85-B687-24B8B25A263A}" sibTransId="{FA829A4A-CF45-4168-82C1-D5236A364C7E}"/>
    <dgm:cxn modelId="{239A14EE-6901-4B1D-A03B-CC758F763891}" type="presOf" srcId="{AD62A69E-D260-495C-B428-3E30563EA12F}" destId="{5F8920F2-3800-48DC-A0AB-81A439D94C4A}" srcOrd="1" destOrd="0" presId="urn:microsoft.com/office/officeart/2008/layout/HorizontalMultiLevelHierarchy"/>
    <dgm:cxn modelId="{3D2B0A3F-0EC0-461B-A165-597E2A5EEA19}" srcId="{81FFB4BB-3108-48A0-BAC2-606F32784F8C}" destId="{7D482EA4-869F-4D61-B058-784AE2E81D8C}" srcOrd="3" destOrd="0" parTransId="{783C671D-058A-4A5C-858C-A65FB652F88C}" sibTransId="{D2B002DD-DF5A-4E59-ADDB-44BEFE6FF6EC}"/>
    <dgm:cxn modelId="{6C2A7962-CB8D-4D8F-A168-33D5E04220B5}" type="presOf" srcId="{2AB11126-11B3-477D-87A8-C8E9498C1C32}" destId="{6A125F72-66B0-4595-AEF6-DA95CDC0D7A3}" srcOrd="1" destOrd="0" presId="urn:microsoft.com/office/officeart/2008/layout/HorizontalMultiLevelHierarchy"/>
    <dgm:cxn modelId="{385F3F7F-0AC9-483E-B47D-A9D9AF02E897}" type="presOf" srcId="{81FFB4BB-3108-48A0-BAC2-606F32784F8C}" destId="{9379692B-97EE-4A8A-9ADD-F3CA7BA3BADE}" srcOrd="0" destOrd="0" presId="urn:microsoft.com/office/officeart/2008/layout/HorizontalMultiLevelHierarchy"/>
    <dgm:cxn modelId="{4A51B747-E784-4552-B7BF-6DD4CD376913}" srcId="{81FFB4BB-3108-48A0-BAC2-606F32784F8C}" destId="{2B610306-CDF7-4322-AFEB-3E858B6081F8}" srcOrd="2" destOrd="0" parTransId="{AD62A69E-D260-495C-B428-3E30563EA12F}" sibTransId="{9B25CEFF-C715-4F99-8BC8-CE8F3AD371B9}"/>
    <dgm:cxn modelId="{2CF5BA7E-5F2E-43C5-BBCA-755D41DA4CD3}" type="presOf" srcId="{25AE0EA9-BAA3-48F4-B70F-E79A94F82C3E}" destId="{B3931794-5A7F-480E-BF99-475D15BFF90A}" srcOrd="0" destOrd="0" presId="urn:microsoft.com/office/officeart/2008/layout/HorizontalMultiLevelHierarchy"/>
    <dgm:cxn modelId="{9025EDD5-1944-48AB-A9D8-17487DE99D18}" type="presOf" srcId="{28FD3D12-769D-4BE8-BD9E-69598719CDC1}" destId="{5C4FBCA2-0155-49BC-8E67-D927A1F70F5E}" srcOrd="0" destOrd="0" presId="urn:microsoft.com/office/officeart/2008/layout/HorizontalMultiLevelHierarchy"/>
    <dgm:cxn modelId="{B3F0DC53-6B58-41AB-8760-3031D15F7D2C}" type="presOf" srcId="{7D482EA4-869F-4D61-B058-784AE2E81D8C}" destId="{9A25330E-D165-4FCC-8D8C-8698B793CF0E}" srcOrd="0" destOrd="0" presId="urn:microsoft.com/office/officeart/2008/layout/HorizontalMultiLevelHierarchy"/>
    <dgm:cxn modelId="{1ECA0226-0A69-4406-BABA-660D2B3E231C}" type="presOf" srcId="{2AB11126-11B3-477D-87A8-C8E9498C1C32}" destId="{99ACCC6C-1367-47B5-BD4C-150D43300208}" srcOrd="0" destOrd="0" presId="urn:microsoft.com/office/officeart/2008/layout/HorizontalMultiLevelHierarchy"/>
    <dgm:cxn modelId="{F5AE569F-C8DC-489D-8CAD-58EB8DA9B38E}" srcId="{81FFB4BB-3108-48A0-BAC2-606F32784F8C}" destId="{1A361B7C-3212-4AB3-AC3F-F56455D924AD}" srcOrd="1" destOrd="0" parTransId="{C864E5C2-E49F-4BEF-BB73-5389B30C4554}" sibTransId="{9F507D52-52F5-4E55-AD9D-B4D680220670}"/>
    <dgm:cxn modelId="{0E3AE24E-94A1-41B1-9222-00FB2BFC03FF}" srcId="{81FFB4BB-3108-48A0-BAC2-606F32784F8C}" destId="{28FD3D12-769D-4BE8-BD9E-69598719CDC1}" srcOrd="5" destOrd="0" parTransId="{417961DD-C010-4624-8EAE-5CFE754B5FED}" sibTransId="{5C5B851A-8AC4-4CF9-BAE5-68E31A538FFA}"/>
    <dgm:cxn modelId="{764BBB4F-CDF7-4BA5-936B-7F35D422739B}" type="presOf" srcId="{417961DD-C010-4624-8EAE-5CFE754B5FED}" destId="{08E96FCF-1C12-4E75-B0BD-DB3E038B43BC}" srcOrd="0" destOrd="0" presId="urn:microsoft.com/office/officeart/2008/layout/HorizontalMultiLevelHierarchy"/>
    <dgm:cxn modelId="{81261C8D-E8CE-47A9-A62E-AD80EA6AFAFA}" srcId="{81FFB4BB-3108-48A0-BAC2-606F32784F8C}" destId="{A2647B71-72E2-4D59-A61F-853BEC916E4A}" srcOrd="0" destOrd="0" parTransId="{4486CC73-C4A8-4DBC-895B-982E0196DB7A}" sibTransId="{B134C3D4-8CFE-4BD7-979D-47D45CDC46F3}"/>
    <dgm:cxn modelId="{5543DD3B-8387-4831-86AA-29B1F608124B}" type="presOf" srcId="{AD62A69E-D260-495C-B428-3E30563EA12F}" destId="{7B6CF412-A053-4131-B595-CC7894EDB8CF}" srcOrd="0" destOrd="0" presId="urn:microsoft.com/office/officeart/2008/layout/HorizontalMultiLevelHierarchy"/>
    <dgm:cxn modelId="{B7580AC0-81CA-4133-88FA-A86ED4DCA0DE}" type="presOf" srcId="{4486CC73-C4A8-4DBC-895B-982E0196DB7A}" destId="{B558C595-3F52-4ADC-9719-873851478D3D}" srcOrd="1" destOrd="0" presId="urn:microsoft.com/office/officeart/2008/layout/HorizontalMultiLevelHierarchy"/>
    <dgm:cxn modelId="{71EEF0E7-9057-45A0-B965-9C63994539C0}" type="presOf" srcId="{417961DD-C010-4624-8EAE-5CFE754B5FED}" destId="{23F1031D-A26A-4B6A-90BC-80C19EDF7259}" srcOrd="1" destOrd="0" presId="urn:microsoft.com/office/officeart/2008/layout/HorizontalMultiLevelHierarchy"/>
    <dgm:cxn modelId="{F490A7BA-04B4-4E1D-981E-E558E714E397}" type="presParOf" srcId="{2FE79B21-FCA7-40F1-9549-FB80C07BD7C7}" destId="{EC0F9E9E-C14F-48ED-B290-A4C083B24E33}" srcOrd="0" destOrd="0" presId="urn:microsoft.com/office/officeart/2008/layout/HorizontalMultiLevelHierarchy"/>
    <dgm:cxn modelId="{12C15459-1ED2-462F-B2D2-4B5585602B84}" type="presParOf" srcId="{EC0F9E9E-C14F-48ED-B290-A4C083B24E33}" destId="{9379692B-97EE-4A8A-9ADD-F3CA7BA3BADE}" srcOrd="0" destOrd="0" presId="urn:microsoft.com/office/officeart/2008/layout/HorizontalMultiLevelHierarchy"/>
    <dgm:cxn modelId="{16EE7606-E166-4A94-B843-8AF2D96E82B3}" type="presParOf" srcId="{EC0F9E9E-C14F-48ED-B290-A4C083B24E33}" destId="{4231A71B-6310-4AD7-89F0-8B5D7548F853}" srcOrd="1" destOrd="0" presId="urn:microsoft.com/office/officeart/2008/layout/HorizontalMultiLevelHierarchy"/>
    <dgm:cxn modelId="{939A5141-0FF1-4AA7-BA84-C656E9E60FBC}" type="presParOf" srcId="{4231A71B-6310-4AD7-89F0-8B5D7548F853}" destId="{75EB7466-D625-4735-B1E8-26FF974A4A17}" srcOrd="0" destOrd="0" presId="urn:microsoft.com/office/officeart/2008/layout/HorizontalMultiLevelHierarchy"/>
    <dgm:cxn modelId="{2816CA67-B8DF-4894-8364-F666B39D6EA1}" type="presParOf" srcId="{75EB7466-D625-4735-B1E8-26FF974A4A17}" destId="{B558C595-3F52-4ADC-9719-873851478D3D}" srcOrd="0" destOrd="0" presId="urn:microsoft.com/office/officeart/2008/layout/HorizontalMultiLevelHierarchy"/>
    <dgm:cxn modelId="{C8773B8D-8BF5-44DB-B67D-881954D7C8F0}" type="presParOf" srcId="{4231A71B-6310-4AD7-89F0-8B5D7548F853}" destId="{367840D5-4F3C-4D27-BFB2-8BA2C2F14D95}" srcOrd="1" destOrd="0" presId="urn:microsoft.com/office/officeart/2008/layout/HorizontalMultiLevelHierarchy"/>
    <dgm:cxn modelId="{0BE37B77-9BDF-46FB-969A-BA89360E8299}" type="presParOf" srcId="{367840D5-4F3C-4D27-BFB2-8BA2C2F14D95}" destId="{B549D44F-307A-4411-BCBB-7DC0992C85A5}" srcOrd="0" destOrd="0" presId="urn:microsoft.com/office/officeart/2008/layout/HorizontalMultiLevelHierarchy"/>
    <dgm:cxn modelId="{93EBB4CD-4475-427F-9F0F-63710E0CEA14}" type="presParOf" srcId="{367840D5-4F3C-4D27-BFB2-8BA2C2F14D95}" destId="{3CE5365A-7CBD-4000-B6AF-A7E6F5BDCE94}" srcOrd="1" destOrd="0" presId="urn:microsoft.com/office/officeart/2008/layout/HorizontalMultiLevelHierarchy"/>
    <dgm:cxn modelId="{E79CAD76-0A47-4DF4-9B4E-28013FE21FDF}" type="presParOf" srcId="{4231A71B-6310-4AD7-89F0-8B5D7548F853}" destId="{912BD49F-494E-48DB-9B48-FB9C867CAD32}" srcOrd="2" destOrd="0" presId="urn:microsoft.com/office/officeart/2008/layout/HorizontalMultiLevelHierarchy"/>
    <dgm:cxn modelId="{CF090C2B-687D-4C27-BE59-80117D1D0230}" type="presParOf" srcId="{912BD49F-494E-48DB-9B48-FB9C867CAD32}" destId="{1C30CAFC-3CA8-481A-B9E5-4EFD330DCF75}" srcOrd="0" destOrd="0" presId="urn:microsoft.com/office/officeart/2008/layout/HorizontalMultiLevelHierarchy"/>
    <dgm:cxn modelId="{76E9BA64-99C0-42A2-9C64-1996B60EE8EE}" type="presParOf" srcId="{4231A71B-6310-4AD7-89F0-8B5D7548F853}" destId="{33E09F3D-867E-469E-AA7D-1E45F8AD7B2B}" srcOrd="3" destOrd="0" presId="urn:microsoft.com/office/officeart/2008/layout/HorizontalMultiLevelHierarchy"/>
    <dgm:cxn modelId="{9FCBDE97-527E-4F27-9E27-537CBA78680E}" type="presParOf" srcId="{33E09F3D-867E-469E-AA7D-1E45F8AD7B2B}" destId="{9BC5F6B0-617A-43B9-B484-40D77BEFB807}" srcOrd="0" destOrd="0" presId="urn:microsoft.com/office/officeart/2008/layout/HorizontalMultiLevelHierarchy"/>
    <dgm:cxn modelId="{A39B2C09-FC25-45E8-BAFC-EF3E3573B5AA}" type="presParOf" srcId="{33E09F3D-867E-469E-AA7D-1E45F8AD7B2B}" destId="{942D3F15-2D54-47B3-94D0-F6D08175D61A}" srcOrd="1" destOrd="0" presId="urn:microsoft.com/office/officeart/2008/layout/HorizontalMultiLevelHierarchy"/>
    <dgm:cxn modelId="{CEF16B8F-2580-4260-9834-0909AF932419}" type="presParOf" srcId="{4231A71B-6310-4AD7-89F0-8B5D7548F853}" destId="{7B6CF412-A053-4131-B595-CC7894EDB8CF}" srcOrd="4" destOrd="0" presId="urn:microsoft.com/office/officeart/2008/layout/HorizontalMultiLevelHierarchy"/>
    <dgm:cxn modelId="{F0D654C7-F15E-438D-B433-F69F9DAE8F72}" type="presParOf" srcId="{7B6CF412-A053-4131-B595-CC7894EDB8CF}" destId="{5F8920F2-3800-48DC-A0AB-81A439D94C4A}" srcOrd="0" destOrd="0" presId="urn:microsoft.com/office/officeart/2008/layout/HorizontalMultiLevelHierarchy"/>
    <dgm:cxn modelId="{BF3D5D29-6D5B-4E5E-A92D-EAA581019947}" type="presParOf" srcId="{4231A71B-6310-4AD7-89F0-8B5D7548F853}" destId="{DB6F0C32-C1A1-493A-97EE-EBDCAE34E46D}" srcOrd="5" destOrd="0" presId="urn:microsoft.com/office/officeart/2008/layout/HorizontalMultiLevelHierarchy"/>
    <dgm:cxn modelId="{9D938F6A-7C4D-40F0-8213-19970DBEA93E}" type="presParOf" srcId="{DB6F0C32-C1A1-493A-97EE-EBDCAE34E46D}" destId="{436A25BF-E1C7-454F-B717-0944CE0828EA}" srcOrd="0" destOrd="0" presId="urn:microsoft.com/office/officeart/2008/layout/HorizontalMultiLevelHierarchy"/>
    <dgm:cxn modelId="{6BF49847-9BD2-4105-941E-FA0DEA91621E}" type="presParOf" srcId="{DB6F0C32-C1A1-493A-97EE-EBDCAE34E46D}" destId="{4A3FC010-AED8-4A68-8209-99ECE6BEDBCA}" srcOrd="1" destOrd="0" presId="urn:microsoft.com/office/officeart/2008/layout/HorizontalMultiLevelHierarchy"/>
    <dgm:cxn modelId="{4658C295-C169-44EB-AAB7-0A3D451E7960}" type="presParOf" srcId="{4231A71B-6310-4AD7-89F0-8B5D7548F853}" destId="{4ABD79B8-DB94-44D9-B5E2-BAF3D7FDF884}" srcOrd="6" destOrd="0" presId="urn:microsoft.com/office/officeart/2008/layout/HorizontalMultiLevelHierarchy"/>
    <dgm:cxn modelId="{7E3B3ED9-0A87-4075-8DD4-11505A7D01DB}" type="presParOf" srcId="{4ABD79B8-DB94-44D9-B5E2-BAF3D7FDF884}" destId="{39FFB7F0-6B54-4DA7-8510-32C0D0004B7D}" srcOrd="0" destOrd="0" presId="urn:microsoft.com/office/officeart/2008/layout/HorizontalMultiLevelHierarchy"/>
    <dgm:cxn modelId="{D99C74F8-661E-4002-BA8B-339FE5B9D4F6}" type="presParOf" srcId="{4231A71B-6310-4AD7-89F0-8B5D7548F853}" destId="{A5FD15E6-1449-4D81-B715-F71EE2FDF02F}" srcOrd="7" destOrd="0" presId="urn:microsoft.com/office/officeart/2008/layout/HorizontalMultiLevelHierarchy"/>
    <dgm:cxn modelId="{966464D5-2188-47E2-8F28-BD003A464D81}" type="presParOf" srcId="{A5FD15E6-1449-4D81-B715-F71EE2FDF02F}" destId="{9A25330E-D165-4FCC-8D8C-8698B793CF0E}" srcOrd="0" destOrd="0" presId="urn:microsoft.com/office/officeart/2008/layout/HorizontalMultiLevelHierarchy"/>
    <dgm:cxn modelId="{8A8658C4-B2C9-478E-8A18-DA4E01EF132C}" type="presParOf" srcId="{A5FD15E6-1449-4D81-B715-F71EE2FDF02F}" destId="{992A139E-BD76-4313-BE85-45DE693DB9EF}" srcOrd="1" destOrd="0" presId="urn:microsoft.com/office/officeart/2008/layout/HorizontalMultiLevelHierarchy"/>
    <dgm:cxn modelId="{FD98363C-5E47-487A-9EA5-F5632BAF6D19}" type="presParOf" srcId="{4231A71B-6310-4AD7-89F0-8B5D7548F853}" destId="{99ACCC6C-1367-47B5-BD4C-150D43300208}" srcOrd="8" destOrd="0" presId="urn:microsoft.com/office/officeart/2008/layout/HorizontalMultiLevelHierarchy"/>
    <dgm:cxn modelId="{FED72FAB-421A-40F8-9B5E-FD868ED65FB9}" type="presParOf" srcId="{99ACCC6C-1367-47B5-BD4C-150D43300208}" destId="{6A125F72-66B0-4595-AEF6-DA95CDC0D7A3}" srcOrd="0" destOrd="0" presId="urn:microsoft.com/office/officeart/2008/layout/HorizontalMultiLevelHierarchy"/>
    <dgm:cxn modelId="{014A8226-C9E7-4B58-8AF6-EE3975B7055D}" type="presParOf" srcId="{4231A71B-6310-4AD7-89F0-8B5D7548F853}" destId="{3480007F-6513-4B58-8263-1230D25F0F53}" srcOrd="9" destOrd="0" presId="urn:microsoft.com/office/officeart/2008/layout/HorizontalMultiLevelHierarchy"/>
    <dgm:cxn modelId="{99E92396-4531-4CA5-B05F-F54CC8CC7D4A}" type="presParOf" srcId="{3480007F-6513-4B58-8263-1230D25F0F53}" destId="{B3931794-5A7F-480E-BF99-475D15BFF90A}" srcOrd="0" destOrd="0" presId="urn:microsoft.com/office/officeart/2008/layout/HorizontalMultiLevelHierarchy"/>
    <dgm:cxn modelId="{15109580-5B26-4885-B098-F9BD29267FA8}" type="presParOf" srcId="{3480007F-6513-4B58-8263-1230D25F0F53}" destId="{3EB1BCD9-D8B9-4086-90E7-3E20ED7C3EA7}" srcOrd="1" destOrd="0" presId="urn:microsoft.com/office/officeart/2008/layout/HorizontalMultiLevelHierarchy"/>
    <dgm:cxn modelId="{E5CC3AAC-9E36-4734-83AC-C55BB8228942}" type="presParOf" srcId="{4231A71B-6310-4AD7-89F0-8B5D7548F853}" destId="{08E96FCF-1C12-4E75-B0BD-DB3E038B43BC}" srcOrd="10" destOrd="0" presId="urn:microsoft.com/office/officeart/2008/layout/HorizontalMultiLevelHierarchy"/>
    <dgm:cxn modelId="{9A687F80-397D-4943-8404-7A7F0D3703E3}" type="presParOf" srcId="{08E96FCF-1C12-4E75-B0BD-DB3E038B43BC}" destId="{23F1031D-A26A-4B6A-90BC-80C19EDF7259}" srcOrd="0" destOrd="0" presId="urn:microsoft.com/office/officeart/2008/layout/HorizontalMultiLevelHierarchy"/>
    <dgm:cxn modelId="{A2D367FB-A50C-4870-8DA3-061D66ACE612}" type="presParOf" srcId="{4231A71B-6310-4AD7-89F0-8B5D7548F853}" destId="{644F1F79-DC0F-4111-B0CB-A438F18B9E55}" srcOrd="11" destOrd="0" presId="urn:microsoft.com/office/officeart/2008/layout/HorizontalMultiLevelHierarchy"/>
    <dgm:cxn modelId="{AB2A0397-4D14-4A4B-A0D0-2A0F041E3F4D}" type="presParOf" srcId="{644F1F79-DC0F-4111-B0CB-A438F18B9E55}" destId="{5C4FBCA2-0155-49BC-8E67-D927A1F70F5E}" srcOrd="0" destOrd="0" presId="urn:microsoft.com/office/officeart/2008/layout/HorizontalMultiLevelHierarchy"/>
    <dgm:cxn modelId="{4D6E0212-9B67-4E24-9D17-FB8DDAF3E5E9}" type="presParOf" srcId="{644F1F79-DC0F-4111-B0CB-A438F18B9E55}" destId="{E6CED666-BA22-479F-B50F-92B4644CB56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844C2-F0E9-4259-9D44-953BE35883B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1FFB4BB-3108-48A0-BAC2-606F32784F8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OBJECTIUS</a:t>
          </a:r>
        </a:p>
        <a:p>
          <a:r>
            <a:rPr lang="es-ES" dirty="0" err="1" smtClean="0">
              <a:solidFill>
                <a:schemeClr val="tx1"/>
              </a:solidFill>
            </a:rPr>
            <a:t>Empreses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Tecnològiques</a:t>
          </a:r>
          <a:r>
            <a:rPr lang="es-ES" dirty="0" smtClean="0">
              <a:solidFill>
                <a:schemeClr val="tx1"/>
              </a:solidFill>
            </a:rPr>
            <a:t> i </a:t>
          </a:r>
          <a:r>
            <a:rPr lang="es-ES" dirty="0" err="1" smtClean="0">
              <a:solidFill>
                <a:schemeClr val="tx1"/>
              </a:solidFill>
            </a:rPr>
            <a:t>d’Innovació</a:t>
          </a:r>
          <a:endParaRPr lang="es-ES" dirty="0">
            <a:solidFill>
              <a:schemeClr val="tx1"/>
            </a:solidFill>
          </a:endParaRPr>
        </a:p>
      </dgm:t>
    </dgm:pt>
    <dgm:pt modelId="{3E31CCF1-1713-4B85-B687-24B8B25A263A}" type="parTrans" cxnId="{C242CACF-8164-48B2-8177-75AE2B15530E}">
      <dgm:prSet/>
      <dgm:spPr/>
      <dgm:t>
        <a:bodyPr/>
        <a:lstStyle/>
        <a:p>
          <a:endParaRPr lang="es-ES"/>
        </a:p>
      </dgm:t>
    </dgm:pt>
    <dgm:pt modelId="{FA829A4A-CF45-4168-82C1-D5236A364C7E}" type="sibTrans" cxnId="{C242CACF-8164-48B2-8177-75AE2B15530E}">
      <dgm:prSet/>
      <dgm:spPr/>
      <dgm:t>
        <a:bodyPr/>
        <a:lstStyle/>
        <a:p>
          <a:endParaRPr lang="es-ES"/>
        </a:p>
      </dgm:t>
    </dgm:pt>
    <dgm:pt modelId="{A2647B71-72E2-4D59-A61F-853BEC916E4A}">
      <dgm:prSet phldrT="[Texto]"/>
      <dgm:spPr/>
      <dgm:t>
        <a:bodyPr/>
        <a:lstStyle/>
        <a:p>
          <a:r>
            <a:rPr lang="es-ES" dirty="0" smtClean="0"/>
            <a:t>RE</a:t>
          </a:r>
          <a:endParaRPr lang="es-ES" dirty="0"/>
        </a:p>
      </dgm:t>
    </dgm:pt>
    <dgm:pt modelId="{4486CC73-C4A8-4DBC-895B-982E0196DB7A}" type="parTrans" cxnId="{81261C8D-E8CE-47A9-A62E-AD80EA6AFAFA}">
      <dgm:prSet/>
      <dgm:spPr/>
      <dgm:t>
        <a:bodyPr/>
        <a:lstStyle/>
        <a:p>
          <a:endParaRPr lang="es-ES"/>
        </a:p>
      </dgm:t>
    </dgm:pt>
    <dgm:pt modelId="{B134C3D4-8CFE-4BD7-979D-47D45CDC46F3}" type="sibTrans" cxnId="{81261C8D-E8CE-47A9-A62E-AD80EA6AFAFA}">
      <dgm:prSet/>
      <dgm:spPr/>
      <dgm:t>
        <a:bodyPr/>
        <a:lstStyle/>
        <a:p>
          <a:endParaRPr lang="es-ES"/>
        </a:p>
      </dgm:t>
    </dgm:pt>
    <dgm:pt modelId="{1A361B7C-3212-4AB3-AC3F-F56455D924AD}">
      <dgm:prSet phldrT="[Texto]"/>
      <dgm:spPr/>
      <dgm:t>
        <a:bodyPr/>
        <a:lstStyle/>
        <a:p>
          <a:r>
            <a:rPr lang="es-ES" dirty="0" smtClean="0"/>
            <a:t>RP</a:t>
          </a:r>
          <a:endParaRPr lang="es-ES" dirty="0"/>
        </a:p>
      </dgm:t>
    </dgm:pt>
    <dgm:pt modelId="{C864E5C2-E49F-4BEF-BB73-5389B30C4554}" type="parTrans" cxnId="{F5AE569F-C8DC-489D-8CAD-58EB8DA9B38E}">
      <dgm:prSet/>
      <dgm:spPr/>
      <dgm:t>
        <a:bodyPr/>
        <a:lstStyle/>
        <a:p>
          <a:endParaRPr lang="es-ES"/>
        </a:p>
      </dgm:t>
    </dgm:pt>
    <dgm:pt modelId="{9F507D52-52F5-4E55-AD9D-B4D680220670}" type="sibTrans" cxnId="{F5AE569F-C8DC-489D-8CAD-58EB8DA9B38E}">
      <dgm:prSet/>
      <dgm:spPr/>
      <dgm:t>
        <a:bodyPr/>
        <a:lstStyle/>
        <a:p>
          <a:endParaRPr lang="es-ES"/>
        </a:p>
      </dgm:t>
    </dgm:pt>
    <dgm:pt modelId="{2B610306-CDF7-4322-AFEB-3E858B6081F8}">
      <dgm:prSet phldrT="[Texto]"/>
      <dgm:spPr/>
      <dgm:t>
        <a:bodyPr/>
        <a:lstStyle/>
        <a:p>
          <a:r>
            <a:rPr lang="es-ES" dirty="0" smtClean="0"/>
            <a:t>RO</a:t>
          </a:r>
          <a:endParaRPr lang="es-ES" dirty="0"/>
        </a:p>
      </dgm:t>
    </dgm:pt>
    <dgm:pt modelId="{AD62A69E-D260-495C-B428-3E30563EA12F}" type="parTrans" cxnId="{4A51B747-E784-4552-B7BF-6DD4CD376913}">
      <dgm:prSet/>
      <dgm:spPr/>
      <dgm:t>
        <a:bodyPr/>
        <a:lstStyle/>
        <a:p>
          <a:endParaRPr lang="es-ES"/>
        </a:p>
      </dgm:t>
    </dgm:pt>
    <dgm:pt modelId="{9B25CEFF-C715-4F99-8BC8-CE8F3AD371B9}" type="sibTrans" cxnId="{4A51B747-E784-4552-B7BF-6DD4CD376913}">
      <dgm:prSet/>
      <dgm:spPr/>
      <dgm:t>
        <a:bodyPr/>
        <a:lstStyle/>
        <a:p>
          <a:endParaRPr lang="es-ES"/>
        </a:p>
      </dgm:t>
    </dgm:pt>
    <dgm:pt modelId="{7D482EA4-869F-4D61-B058-784AE2E81D8C}">
      <dgm:prSet phldrT="[Texto]"/>
      <dgm:spPr/>
      <dgm:t>
        <a:bodyPr/>
        <a:lstStyle/>
        <a:p>
          <a:r>
            <a:rPr lang="es-ES" dirty="0" smtClean="0"/>
            <a:t>RE</a:t>
          </a:r>
          <a:endParaRPr lang="es-ES" dirty="0"/>
        </a:p>
      </dgm:t>
    </dgm:pt>
    <dgm:pt modelId="{783C671D-058A-4A5C-858C-A65FB652F88C}" type="parTrans" cxnId="{3D2B0A3F-0EC0-461B-A165-597E2A5EEA19}">
      <dgm:prSet/>
      <dgm:spPr/>
      <dgm:t>
        <a:bodyPr/>
        <a:lstStyle/>
        <a:p>
          <a:endParaRPr lang="es-ES"/>
        </a:p>
      </dgm:t>
    </dgm:pt>
    <dgm:pt modelId="{D2B002DD-DF5A-4E59-ADDB-44BEFE6FF6EC}" type="sibTrans" cxnId="{3D2B0A3F-0EC0-461B-A165-597E2A5EEA19}">
      <dgm:prSet/>
      <dgm:spPr/>
      <dgm:t>
        <a:bodyPr/>
        <a:lstStyle/>
        <a:p>
          <a:endParaRPr lang="es-ES"/>
        </a:p>
      </dgm:t>
    </dgm:pt>
    <dgm:pt modelId="{25AE0EA9-BAA3-48F4-B70F-E79A94F82C3E}">
      <dgm:prSet phldrT="[Texto]"/>
      <dgm:spPr/>
      <dgm:t>
        <a:bodyPr/>
        <a:lstStyle/>
        <a:p>
          <a:r>
            <a:rPr lang="es-ES" dirty="0" smtClean="0"/>
            <a:t>RA</a:t>
          </a:r>
          <a:endParaRPr lang="es-ES" dirty="0"/>
        </a:p>
      </dgm:t>
    </dgm:pt>
    <dgm:pt modelId="{2AB11126-11B3-477D-87A8-C8E9498C1C32}" type="parTrans" cxnId="{02EB5D67-EF87-41CF-886D-39798A8D7AE6}">
      <dgm:prSet/>
      <dgm:spPr/>
      <dgm:t>
        <a:bodyPr/>
        <a:lstStyle/>
        <a:p>
          <a:endParaRPr lang="es-ES"/>
        </a:p>
      </dgm:t>
    </dgm:pt>
    <dgm:pt modelId="{1BA48D01-3600-4CFE-9E7D-5AE050C9815B}" type="sibTrans" cxnId="{02EB5D67-EF87-41CF-886D-39798A8D7AE6}">
      <dgm:prSet/>
      <dgm:spPr/>
      <dgm:t>
        <a:bodyPr/>
        <a:lstStyle/>
        <a:p>
          <a:endParaRPr lang="es-ES"/>
        </a:p>
      </dgm:t>
    </dgm:pt>
    <dgm:pt modelId="{28FD3D12-769D-4BE8-BD9E-69598719CDC1}">
      <dgm:prSet phldrT="[Texto]"/>
      <dgm:spPr/>
      <dgm:t>
        <a:bodyPr/>
        <a:lstStyle/>
        <a:p>
          <a:r>
            <a:rPr lang="es-ES" dirty="0" smtClean="0"/>
            <a:t>RS</a:t>
          </a:r>
          <a:endParaRPr lang="es-ES" dirty="0"/>
        </a:p>
      </dgm:t>
    </dgm:pt>
    <dgm:pt modelId="{417961DD-C010-4624-8EAE-5CFE754B5FED}" type="parTrans" cxnId="{0E3AE24E-94A1-41B1-9222-00FB2BFC03FF}">
      <dgm:prSet/>
      <dgm:spPr/>
      <dgm:t>
        <a:bodyPr/>
        <a:lstStyle/>
        <a:p>
          <a:endParaRPr lang="es-ES"/>
        </a:p>
      </dgm:t>
    </dgm:pt>
    <dgm:pt modelId="{5C5B851A-8AC4-4CF9-BAE5-68E31A538FFA}" type="sibTrans" cxnId="{0E3AE24E-94A1-41B1-9222-00FB2BFC03FF}">
      <dgm:prSet/>
      <dgm:spPr/>
      <dgm:t>
        <a:bodyPr/>
        <a:lstStyle/>
        <a:p>
          <a:endParaRPr lang="es-ES"/>
        </a:p>
      </dgm:t>
    </dgm:pt>
    <dgm:pt modelId="{2FE79B21-FCA7-40F1-9549-FB80C07BD7C7}" type="pres">
      <dgm:prSet presAssocID="{0E4844C2-F0E9-4259-9D44-953BE35883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0F9E9E-C14F-48ED-B290-A4C083B24E33}" type="pres">
      <dgm:prSet presAssocID="{81FFB4BB-3108-48A0-BAC2-606F32784F8C}" presName="root1" presStyleCnt="0"/>
      <dgm:spPr/>
    </dgm:pt>
    <dgm:pt modelId="{9379692B-97EE-4A8A-9ADD-F3CA7BA3BADE}" type="pres">
      <dgm:prSet presAssocID="{81FFB4BB-3108-48A0-BAC2-606F32784F8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31A71B-6310-4AD7-89F0-8B5D7548F853}" type="pres">
      <dgm:prSet presAssocID="{81FFB4BB-3108-48A0-BAC2-606F32784F8C}" presName="level2hierChild" presStyleCnt="0"/>
      <dgm:spPr/>
    </dgm:pt>
    <dgm:pt modelId="{75EB7466-D625-4735-B1E8-26FF974A4A17}" type="pres">
      <dgm:prSet presAssocID="{4486CC73-C4A8-4DBC-895B-982E0196DB7A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B558C595-3F52-4ADC-9719-873851478D3D}" type="pres">
      <dgm:prSet presAssocID="{4486CC73-C4A8-4DBC-895B-982E0196DB7A}" presName="connTx" presStyleLbl="parChTrans1D2" presStyleIdx="0" presStyleCnt="6"/>
      <dgm:spPr/>
      <dgm:t>
        <a:bodyPr/>
        <a:lstStyle/>
        <a:p>
          <a:endParaRPr lang="es-ES"/>
        </a:p>
      </dgm:t>
    </dgm:pt>
    <dgm:pt modelId="{367840D5-4F3C-4D27-BFB2-8BA2C2F14D95}" type="pres">
      <dgm:prSet presAssocID="{A2647B71-72E2-4D59-A61F-853BEC916E4A}" presName="root2" presStyleCnt="0"/>
      <dgm:spPr/>
    </dgm:pt>
    <dgm:pt modelId="{B549D44F-307A-4411-BCBB-7DC0992C85A5}" type="pres">
      <dgm:prSet presAssocID="{A2647B71-72E2-4D59-A61F-853BEC916E4A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E5365A-7CBD-4000-B6AF-A7E6F5BDCE94}" type="pres">
      <dgm:prSet presAssocID="{A2647B71-72E2-4D59-A61F-853BEC916E4A}" presName="level3hierChild" presStyleCnt="0"/>
      <dgm:spPr/>
    </dgm:pt>
    <dgm:pt modelId="{912BD49F-494E-48DB-9B48-FB9C867CAD32}" type="pres">
      <dgm:prSet presAssocID="{C864E5C2-E49F-4BEF-BB73-5389B30C4554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1C30CAFC-3CA8-481A-B9E5-4EFD330DCF75}" type="pres">
      <dgm:prSet presAssocID="{C864E5C2-E49F-4BEF-BB73-5389B30C4554}" presName="connTx" presStyleLbl="parChTrans1D2" presStyleIdx="1" presStyleCnt="6"/>
      <dgm:spPr/>
      <dgm:t>
        <a:bodyPr/>
        <a:lstStyle/>
        <a:p>
          <a:endParaRPr lang="es-ES"/>
        </a:p>
      </dgm:t>
    </dgm:pt>
    <dgm:pt modelId="{33E09F3D-867E-469E-AA7D-1E45F8AD7B2B}" type="pres">
      <dgm:prSet presAssocID="{1A361B7C-3212-4AB3-AC3F-F56455D924AD}" presName="root2" presStyleCnt="0"/>
      <dgm:spPr/>
    </dgm:pt>
    <dgm:pt modelId="{9BC5F6B0-617A-43B9-B484-40D77BEFB807}" type="pres">
      <dgm:prSet presAssocID="{1A361B7C-3212-4AB3-AC3F-F56455D924AD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2D3F15-2D54-47B3-94D0-F6D08175D61A}" type="pres">
      <dgm:prSet presAssocID="{1A361B7C-3212-4AB3-AC3F-F56455D924AD}" presName="level3hierChild" presStyleCnt="0"/>
      <dgm:spPr/>
    </dgm:pt>
    <dgm:pt modelId="{7B6CF412-A053-4131-B595-CC7894EDB8CF}" type="pres">
      <dgm:prSet presAssocID="{AD62A69E-D260-495C-B428-3E30563EA12F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5F8920F2-3800-48DC-A0AB-81A439D94C4A}" type="pres">
      <dgm:prSet presAssocID="{AD62A69E-D260-495C-B428-3E30563EA12F}" presName="connTx" presStyleLbl="parChTrans1D2" presStyleIdx="2" presStyleCnt="6"/>
      <dgm:spPr/>
      <dgm:t>
        <a:bodyPr/>
        <a:lstStyle/>
        <a:p>
          <a:endParaRPr lang="es-ES"/>
        </a:p>
      </dgm:t>
    </dgm:pt>
    <dgm:pt modelId="{DB6F0C32-C1A1-493A-97EE-EBDCAE34E46D}" type="pres">
      <dgm:prSet presAssocID="{2B610306-CDF7-4322-AFEB-3E858B6081F8}" presName="root2" presStyleCnt="0"/>
      <dgm:spPr/>
    </dgm:pt>
    <dgm:pt modelId="{436A25BF-E1C7-454F-B717-0944CE0828EA}" type="pres">
      <dgm:prSet presAssocID="{2B610306-CDF7-4322-AFEB-3E858B6081F8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FC010-AED8-4A68-8209-99ECE6BEDBCA}" type="pres">
      <dgm:prSet presAssocID="{2B610306-CDF7-4322-AFEB-3E858B6081F8}" presName="level3hierChild" presStyleCnt="0"/>
      <dgm:spPr/>
    </dgm:pt>
    <dgm:pt modelId="{4ABD79B8-DB94-44D9-B5E2-BAF3D7FDF884}" type="pres">
      <dgm:prSet presAssocID="{783C671D-058A-4A5C-858C-A65FB652F88C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39FFB7F0-6B54-4DA7-8510-32C0D0004B7D}" type="pres">
      <dgm:prSet presAssocID="{783C671D-058A-4A5C-858C-A65FB652F88C}" presName="connTx" presStyleLbl="parChTrans1D2" presStyleIdx="3" presStyleCnt="6"/>
      <dgm:spPr/>
      <dgm:t>
        <a:bodyPr/>
        <a:lstStyle/>
        <a:p>
          <a:endParaRPr lang="es-ES"/>
        </a:p>
      </dgm:t>
    </dgm:pt>
    <dgm:pt modelId="{A5FD15E6-1449-4D81-B715-F71EE2FDF02F}" type="pres">
      <dgm:prSet presAssocID="{7D482EA4-869F-4D61-B058-784AE2E81D8C}" presName="root2" presStyleCnt="0"/>
      <dgm:spPr/>
    </dgm:pt>
    <dgm:pt modelId="{9A25330E-D165-4FCC-8D8C-8698B793CF0E}" type="pres">
      <dgm:prSet presAssocID="{7D482EA4-869F-4D61-B058-784AE2E81D8C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A139E-BD76-4313-BE85-45DE693DB9EF}" type="pres">
      <dgm:prSet presAssocID="{7D482EA4-869F-4D61-B058-784AE2E81D8C}" presName="level3hierChild" presStyleCnt="0"/>
      <dgm:spPr/>
    </dgm:pt>
    <dgm:pt modelId="{99ACCC6C-1367-47B5-BD4C-150D43300208}" type="pres">
      <dgm:prSet presAssocID="{2AB11126-11B3-477D-87A8-C8E9498C1C32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6A125F72-66B0-4595-AEF6-DA95CDC0D7A3}" type="pres">
      <dgm:prSet presAssocID="{2AB11126-11B3-477D-87A8-C8E9498C1C32}" presName="connTx" presStyleLbl="parChTrans1D2" presStyleIdx="4" presStyleCnt="6"/>
      <dgm:spPr/>
      <dgm:t>
        <a:bodyPr/>
        <a:lstStyle/>
        <a:p>
          <a:endParaRPr lang="es-ES"/>
        </a:p>
      </dgm:t>
    </dgm:pt>
    <dgm:pt modelId="{3480007F-6513-4B58-8263-1230D25F0F53}" type="pres">
      <dgm:prSet presAssocID="{25AE0EA9-BAA3-48F4-B70F-E79A94F82C3E}" presName="root2" presStyleCnt="0"/>
      <dgm:spPr/>
    </dgm:pt>
    <dgm:pt modelId="{B3931794-5A7F-480E-BF99-475D15BFF90A}" type="pres">
      <dgm:prSet presAssocID="{25AE0EA9-BAA3-48F4-B70F-E79A94F82C3E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B1BCD9-D8B9-4086-90E7-3E20ED7C3EA7}" type="pres">
      <dgm:prSet presAssocID="{25AE0EA9-BAA3-48F4-B70F-E79A94F82C3E}" presName="level3hierChild" presStyleCnt="0"/>
      <dgm:spPr/>
    </dgm:pt>
    <dgm:pt modelId="{08E96FCF-1C12-4E75-B0BD-DB3E038B43BC}" type="pres">
      <dgm:prSet presAssocID="{417961DD-C010-4624-8EAE-5CFE754B5FED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23F1031D-A26A-4B6A-90BC-80C19EDF7259}" type="pres">
      <dgm:prSet presAssocID="{417961DD-C010-4624-8EAE-5CFE754B5FED}" presName="connTx" presStyleLbl="parChTrans1D2" presStyleIdx="5" presStyleCnt="6"/>
      <dgm:spPr/>
      <dgm:t>
        <a:bodyPr/>
        <a:lstStyle/>
        <a:p>
          <a:endParaRPr lang="es-ES"/>
        </a:p>
      </dgm:t>
    </dgm:pt>
    <dgm:pt modelId="{644F1F79-DC0F-4111-B0CB-A438F18B9E55}" type="pres">
      <dgm:prSet presAssocID="{28FD3D12-769D-4BE8-BD9E-69598719CDC1}" presName="root2" presStyleCnt="0"/>
      <dgm:spPr/>
    </dgm:pt>
    <dgm:pt modelId="{5C4FBCA2-0155-49BC-8E67-D927A1F70F5E}" type="pres">
      <dgm:prSet presAssocID="{28FD3D12-769D-4BE8-BD9E-69598719CDC1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CED666-BA22-479F-B50F-92B4644CB565}" type="pres">
      <dgm:prSet presAssocID="{28FD3D12-769D-4BE8-BD9E-69598719CDC1}" presName="level3hierChild" presStyleCnt="0"/>
      <dgm:spPr/>
    </dgm:pt>
  </dgm:ptLst>
  <dgm:cxnLst>
    <dgm:cxn modelId="{87333AFA-A9A5-46B0-B0CF-E03DB848769E}" type="presOf" srcId="{C864E5C2-E49F-4BEF-BB73-5389B30C4554}" destId="{912BD49F-494E-48DB-9B48-FB9C867CAD32}" srcOrd="0" destOrd="0" presId="urn:microsoft.com/office/officeart/2008/layout/HorizontalMultiLevelHierarchy"/>
    <dgm:cxn modelId="{7305D164-4B3B-41B6-AF22-581716240ECB}" type="presOf" srcId="{2B610306-CDF7-4322-AFEB-3E858B6081F8}" destId="{436A25BF-E1C7-454F-B717-0944CE0828EA}" srcOrd="0" destOrd="0" presId="urn:microsoft.com/office/officeart/2008/layout/HorizontalMultiLevelHierarchy"/>
    <dgm:cxn modelId="{E89BC9AA-90D2-4C22-A4B2-FB1086384CB5}" type="presOf" srcId="{0E4844C2-F0E9-4259-9D44-953BE35883BC}" destId="{2FE79B21-FCA7-40F1-9549-FB80C07BD7C7}" srcOrd="0" destOrd="0" presId="urn:microsoft.com/office/officeart/2008/layout/HorizontalMultiLevelHierarchy"/>
    <dgm:cxn modelId="{0519DDA0-EFE1-4B3C-BB88-64E683ACADC0}" type="presOf" srcId="{1A361B7C-3212-4AB3-AC3F-F56455D924AD}" destId="{9BC5F6B0-617A-43B9-B484-40D77BEFB807}" srcOrd="0" destOrd="0" presId="urn:microsoft.com/office/officeart/2008/layout/HorizontalMultiLevelHierarchy"/>
    <dgm:cxn modelId="{3A6374F5-8503-42B6-A725-576B4B61E47B}" type="presOf" srcId="{4486CC73-C4A8-4DBC-895B-982E0196DB7A}" destId="{75EB7466-D625-4735-B1E8-26FF974A4A17}" srcOrd="0" destOrd="0" presId="urn:microsoft.com/office/officeart/2008/layout/HorizontalMultiLevelHierarchy"/>
    <dgm:cxn modelId="{9BAE57BD-0E8C-4962-B634-3A6090D97D82}" type="presOf" srcId="{783C671D-058A-4A5C-858C-A65FB652F88C}" destId="{4ABD79B8-DB94-44D9-B5E2-BAF3D7FDF884}" srcOrd="0" destOrd="0" presId="urn:microsoft.com/office/officeart/2008/layout/HorizontalMultiLevelHierarchy"/>
    <dgm:cxn modelId="{02EB5D67-EF87-41CF-886D-39798A8D7AE6}" srcId="{81FFB4BB-3108-48A0-BAC2-606F32784F8C}" destId="{25AE0EA9-BAA3-48F4-B70F-E79A94F82C3E}" srcOrd="4" destOrd="0" parTransId="{2AB11126-11B3-477D-87A8-C8E9498C1C32}" sibTransId="{1BA48D01-3600-4CFE-9E7D-5AE050C9815B}"/>
    <dgm:cxn modelId="{5E975F35-02DE-4827-8BB7-113E2AB49567}" type="presOf" srcId="{C864E5C2-E49F-4BEF-BB73-5389B30C4554}" destId="{1C30CAFC-3CA8-481A-B9E5-4EFD330DCF75}" srcOrd="1" destOrd="0" presId="urn:microsoft.com/office/officeart/2008/layout/HorizontalMultiLevelHierarchy"/>
    <dgm:cxn modelId="{B3D0013B-135A-49BF-B629-2304B208F027}" type="presOf" srcId="{A2647B71-72E2-4D59-A61F-853BEC916E4A}" destId="{B549D44F-307A-4411-BCBB-7DC0992C85A5}" srcOrd="0" destOrd="0" presId="urn:microsoft.com/office/officeart/2008/layout/HorizontalMultiLevelHierarchy"/>
    <dgm:cxn modelId="{755FAD09-2131-4148-8D80-3B2A65EF1250}" type="presOf" srcId="{783C671D-058A-4A5C-858C-A65FB652F88C}" destId="{39FFB7F0-6B54-4DA7-8510-32C0D0004B7D}" srcOrd="1" destOrd="0" presId="urn:microsoft.com/office/officeart/2008/layout/HorizontalMultiLevelHierarchy"/>
    <dgm:cxn modelId="{C242CACF-8164-48B2-8177-75AE2B15530E}" srcId="{0E4844C2-F0E9-4259-9D44-953BE35883BC}" destId="{81FFB4BB-3108-48A0-BAC2-606F32784F8C}" srcOrd="0" destOrd="0" parTransId="{3E31CCF1-1713-4B85-B687-24B8B25A263A}" sibTransId="{FA829A4A-CF45-4168-82C1-D5236A364C7E}"/>
    <dgm:cxn modelId="{239A14EE-6901-4B1D-A03B-CC758F763891}" type="presOf" srcId="{AD62A69E-D260-495C-B428-3E30563EA12F}" destId="{5F8920F2-3800-48DC-A0AB-81A439D94C4A}" srcOrd="1" destOrd="0" presId="urn:microsoft.com/office/officeart/2008/layout/HorizontalMultiLevelHierarchy"/>
    <dgm:cxn modelId="{3D2B0A3F-0EC0-461B-A165-597E2A5EEA19}" srcId="{81FFB4BB-3108-48A0-BAC2-606F32784F8C}" destId="{7D482EA4-869F-4D61-B058-784AE2E81D8C}" srcOrd="3" destOrd="0" parTransId="{783C671D-058A-4A5C-858C-A65FB652F88C}" sibTransId="{D2B002DD-DF5A-4E59-ADDB-44BEFE6FF6EC}"/>
    <dgm:cxn modelId="{6C2A7962-CB8D-4D8F-A168-33D5E04220B5}" type="presOf" srcId="{2AB11126-11B3-477D-87A8-C8E9498C1C32}" destId="{6A125F72-66B0-4595-AEF6-DA95CDC0D7A3}" srcOrd="1" destOrd="0" presId="urn:microsoft.com/office/officeart/2008/layout/HorizontalMultiLevelHierarchy"/>
    <dgm:cxn modelId="{385F3F7F-0AC9-483E-B47D-A9D9AF02E897}" type="presOf" srcId="{81FFB4BB-3108-48A0-BAC2-606F32784F8C}" destId="{9379692B-97EE-4A8A-9ADD-F3CA7BA3BADE}" srcOrd="0" destOrd="0" presId="urn:microsoft.com/office/officeart/2008/layout/HorizontalMultiLevelHierarchy"/>
    <dgm:cxn modelId="{4A51B747-E784-4552-B7BF-6DD4CD376913}" srcId="{81FFB4BB-3108-48A0-BAC2-606F32784F8C}" destId="{2B610306-CDF7-4322-AFEB-3E858B6081F8}" srcOrd="2" destOrd="0" parTransId="{AD62A69E-D260-495C-B428-3E30563EA12F}" sibTransId="{9B25CEFF-C715-4F99-8BC8-CE8F3AD371B9}"/>
    <dgm:cxn modelId="{2CF5BA7E-5F2E-43C5-BBCA-755D41DA4CD3}" type="presOf" srcId="{25AE0EA9-BAA3-48F4-B70F-E79A94F82C3E}" destId="{B3931794-5A7F-480E-BF99-475D15BFF90A}" srcOrd="0" destOrd="0" presId="urn:microsoft.com/office/officeart/2008/layout/HorizontalMultiLevelHierarchy"/>
    <dgm:cxn modelId="{9025EDD5-1944-48AB-A9D8-17487DE99D18}" type="presOf" srcId="{28FD3D12-769D-4BE8-BD9E-69598719CDC1}" destId="{5C4FBCA2-0155-49BC-8E67-D927A1F70F5E}" srcOrd="0" destOrd="0" presId="urn:microsoft.com/office/officeart/2008/layout/HorizontalMultiLevelHierarchy"/>
    <dgm:cxn modelId="{B3F0DC53-6B58-41AB-8760-3031D15F7D2C}" type="presOf" srcId="{7D482EA4-869F-4D61-B058-784AE2E81D8C}" destId="{9A25330E-D165-4FCC-8D8C-8698B793CF0E}" srcOrd="0" destOrd="0" presId="urn:microsoft.com/office/officeart/2008/layout/HorizontalMultiLevelHierarchy"/>
    <dgm:cxn modelId="{1ECA0226-0A69-4406-BABA-660D2B3E231C}" type="presOf" srcId="{2AB11126-11B3-477D-87A8-C8E9498C1C32}" destId="{99ACCC6C-1367-47B5-BD4C-150D43300208}" srcOrd="0" destOrd="0" presId="urn:microsoft.com/office/officeart/2008/layout/HorizontalMultiLevelHierarchy"/>
    <dgm:cxn modelId="{F5AE569F-C8DC-489D-8CAD-58EB8DA9B38E}" srcId="{81FFB4BB-3108-48A0-BAC2-606F32784F8C}" destId="{1A361B7C-3212-4AB3-AC3F-F56455D924AD}" srcOrd="1" destOrd="0" parTransId="{C864E5C2-E49F-4BEF-BB73-5389B30C4554}" sibTransId="{9F507D52-52F5-4E55-AD9D-B4D680220670}"/>
    <dgm:cxn modelId="{0E3AE24E-94A1-41B1-9222-00FB2BFC03FF}" srcId="{81FFB4BB-3108-48A0-BAC2-606F32784F8C}" destId="{28FD3D12-769D-4BE8-BD9E-69598719CDC1}" srcOrd="5" destOrd="0" parTransId="{417961DD-C010-4624-8EAE-5CFE754B5FED}" sibTransId="{5C5B851A-8AC4-4CF9-BAE5-68E31A538FFA}"/>
    <dgm:cxn modelId="{764BBB4F-CDF7-4BA5-936B-7F35D422739B}" type="presOf" srcId="{417961DD-C010-4624-8EAE-5CFE754B5FED}" destId="{08E96FCF-1C12-4E75-B0BD-DB3E038B43BC}" srcOrd="0" destOrd="0" presId="urn:microsoft.com/office/officeart/2008/layout/HorizontalMultiLevelHierarchy"/>
    <dgm:cxn modelId="{81261C8D-E8CE-47A9-A62E-AD80EA6AFAFA}" srcId="{81FFB4BB-3108-48A0-BAC2-606F32784F8C}" destId="{A2647B71-72E2-4D59-A61F-853BEC916E4A}" srcOrd="0" destOrd="0" parTransId="{4486CC73-C4A8-4DBC-895B-982E0196DB7A}" sibTransId="{B134C3D4-8CFE-4BD7-979D-47D45CDC46F3}"/>
    <dgm:cxn modelId="{5543DD3B-8387-4831-86AA-29B1F608124B}" type="presOf" srcId="{AD62A69E-D260-495C-B428-3E30563EA12F}" destId="{7B6CF412-A053-4131-B595-CC7894EDB8CF}" srcOrd="0" destOrd="0" presId="urn:microsoft.com/office/officeart/2008/layout/HorizontalMultiLevelHierarchy"/>
    <dgm:cxn modelId="{B7580AC0-81CA-4133-88FA-A86ED4DCA0DE}" type="presOf" srcId="{4486CC73-C4A8-4DBC-895B-982E0196DB7A}" destId="{B558C595-3F52-4ADC-9719-873851478D3D}" srcOrd="1" destOrd="0" presId="urn:microsoft.com/office/officeart/2008/layout/HorizontalMultiLevelHierarchy"/>
    <dgm:cxn modelId="{71EEF0E7-9057-45A0-B965-9C63994539C0}" type="presOf" srcId="{417961DD-C010-4624-8EAE-5CFE754B5FED}" destId="{23F1031D-A26A-4B6A-90BC-80C19EDF7259}" srcOrd="1" destOrd="0" presId="urn:microsoft.com/office/officeart/2008/layout/HorizontalMultiLevelHierarchy"/>
    <dgm:cxn modelId="{F490A7BA-04B4-4E1D-981E-E558E714E397}" type="presParOf" srcId="{2FE79B21-FCA7-40F1-9549-FB80C07BD7C7}" destId="{EC0F9E9E-C14F-48ED-B290-A4C083B24E33}" srcOrd="0" destOrd="0" presId="urn:microsoft.com/office/officeart/2008/layout/HorizontalMultiLevelHierarchy"/>
    <dgm:cxn modelId="{12C15459-1ED2-462F-B2D2-4B5585602B84}" type="presParOf" srcId="{EC0F9E9E-C14F-48ED-B290-A4C083B24E33}" destId="{9379692B-97EE-4A8A-9ADD-F3CA7BA3BADE}" srcOrd="0" destOrd="0" presId="urn:microsoft.com/office/officeart/2008/layout/HorizontalMultiLevelHierarchy"/>
    <dgm:cxn modelId="{16EE7606-E166-4A94-B843-8AF2D96E82B3}" type="presParOf" srcId="{EC0F9E9E-C14F-48ED-B290-A4C083B24E33}" destId="{4231A71B-6310-4AD7-89F0-8B5D7548F853}" srcOrd="1" destOrd="0" presId="urn:microsoft.com/office/officeart/2008/layout/HorizontalMultiLevelHierarchy"/>
    <dgm:cxn modelId="{939A5141-0FF1-4AA7-BA84-C656E9E60FBC}" type="presParOf" srcId="{4231A71B-6310-4AD7-89F0-8B5D7548F853}" destId="{75EB7466-D625-4735-B1E8-26FF974A4A17}" srcOrd="0" destOrd="0" presId="urn:microsoft.com/office/officeart/2008/layout/HorizontalMultiLevelHierarchy"/>
    <dgm:cxn modelId="{2816CA67-B8DF-4894-8364-F666B39D6EA1}" type="presParOf" srcId="{75EB7466-D625-4735-B1E8-26FF974A4A17}" destId="{B558C595-3F52-4ADC-9719-873851478D3D}" srcOrd="0" destOrd="0" presId="urn:microsoft.com/office/officeart/2008/layout/HorizontalMultiLevelHierarchy"/>
    <dgm:cxn modelId="{C8773B8D-8BF5-44DB-B67D-881954D7C8F0}" type="presParOf" srcId="{4231A71B-6310-4AD7-89F0-8B5D7548F853}" destId="{367840D5-4F3C-4D27-BFB2-8BA2C2F14D95}" srcOrd="1" destOrd="0" presId="urn:microsoft.com/office/officeart/2008/layout/HorizontalMultiLevelHierarchy"/>
    <dgm:cxn modelId="{0BE37B77-9BDF-46FB-969A-BA89360E8299}" type="presParOf" srcId="{367840D5-4F3C-4D27-BFB2-8BA2C2F14D95}" destId="{B549D44F-307A-4411-BCBB-7DC0992C85A5}" srcOrd="0" destOrd="0" presId="urn:microsoft.com/office/officeart/2008/layout/HorizontalMultiLevelHierarchy"/>
    <dgm:cxn modelId="{93EBB4CD-4475-427F-9F0F-63710E0CEA14}" type="presParOf" srcId="{367840D5-4F3C-4D27-BFB2-8BA2C2F14D95}" destId="{3CE5365A-7CBD-4000-B6AF-A7E6F5BDCE94}" srcOrd="1" destOrd="0" presId="urn:microsoft.com/office/officeart/2008/layout/HorizontalMultiLevelHierarchy"/>
    <dgm:cxn modelId="{E79CAD76-0A47-4DF4-9B4E-28013FE21FDF}" type="presParOf" srcId="{4231A71B-6310-4AD7-89F0-8B5D7548F853}" destId="{912BD49F-494E-48DB-9B48-FB9C867CAD32}" srcOrd="2" destOrd="0" presId="urn:microsoft.com/office/officeart/2008/layout/HorizontalMultiLevelHierarchy"/>
    <dgm:cxn modelId="{CF090C2B-687D-4C27-BE59-80117D1D0230}" type="presParOf" srcId="{912BD49F-494E-48DB-9B48-FB9C867CAD32}" destId="{1C30CAFC-3CA8-481A-B9E5-4EFD330DCF75}" srcOrd="0" destOrd="0" presId="urn:microsoft.com/office/officeart/2008/layout/HorizontalMultiLevelHierarchy"/>
    <dgm:cxn modelId="{76E9BA64-99C0-42A2-9C64-1996B60EE8EE}" type="presParOf" srcId="{4231A71B-6310-4AD7-89F0-8B5D7548F853}" destId="{33E09F3D-867E-469E-AA7D-1E45F8AD7B2B}" srcOrd="3" destOrd="0" presId="urn:microsoft.com/office/officeart/2008/layout/HorizontalMultiLevelHierarchy"/>
    <dgm:cxn modelId="{9FCBDE97-527E-4F27-9E27-537CBA78680E}" type="presParOf" srcId="{33E09F3D-867E-469E-AA7D-1E45F8AD7B2B}" destId="{9BC5F6B0-617A-43B9-B484-40D77BEFB807}" srcOrd="0" destOrd="0" presId="urn:microsoft.com/office/officeart/2008/layout/HorizontalMultiLevelHierarchy"/>
    <dgm:cxn modelId="{A39B2C09-FC25-45E8-BAFC-EF3E3573B5AA}" type="presParOf" srcId="{33E09F3D-867E-469E-AA7D-1E45F8AD7B2B}" destId="{942D3F15-2D54-47B3-94D0-F6D08175D61A}" srcOrd="1" destOrd="0" presId="urn:microsoft.com/office/officeart/2008/layout/HorizontalMultiLevelHierarchy"/>
    <dgm:cxn modelId="{CEF16B8F-2580-4260-9834-0909AF932419}" type="presParOf" srcId="{4231A71B-6310-4AD7-89F0-8B5D7548F853}" destId="{7B6CF412-A053-4131-B595-CC7894EDB8CF}" srcOrd="4" destOrd="0" presId="urn:microsoft.com/office/officeart/2008/layout/HorizontalMultiLevelHierarchy"/>
    <dgm:cxn modelId="{F0D654C7-F15E-438D-B433-F69F9DAE8F72}" type="presParOf" srcId="{7B6CF412-A053-4131-B595-CC7894EDB8CF}" destId="{5F8920F2-3800-48DC-A0AB-81A439D94C4A}" srcOrd="0" destOrd="0" presId="urn:microsoft.com/office/officeart/2008/layout/HorizontalMultiLevelHierarchy"/>
    <dgm:cxn modelId="{BF3D5D29-6D5B-4E5E-A92D-EAA581019947}" type="presParOf" srcId="{4231A71B-6310-4AD7-89F0-8B5D7548F853}" destId="{DB6F0C32-C1A1-493A-97EE-EBDCAE34E46D}" srcOrd="5" destOrd="0" presId="urn:microsoft.com/office/officeart/2008/layout/HorizontalMultiLevelHierarchy"/>
    <dgm:cxn modelId="{9D938F6A-7C4D-40F0-8213-19970DBEA93E}" type="presParOf" srcId="{DB6F0C32-C1A1-493A-97EE-EBDCAE34E46D}" destId="{436A25BF-E1C7-454F-B717-0944CE0828EA}" srcOrd="0" destOrd="0" presId="urn:microsoft.com/office/officeart/2008/layout/HorizontalMultiLevelHierarchy"/>
    <dgm:cxn modelId="{6BF49847-9BD2-4105-941E-FA0DEA91621E}" type="presParOf" srcId="{DB6F0C32-C1A1-493A-97EE-EBDCAE34E46D}" destId="{4A3FC010-AED8-4A68-8209-99ECE6BEDBCA}" srcOrd="1" destOrd="0" presId="urn:microsoft.com/office/officeart/2008/layout/HorizontalMultiLevelHierarchy"/>
    <dgm:cxn modelId="{4658C295-C169-44EB-AAB7-0A3D451E7960}" type="presParOf" srcId="{4231A71B-6310-4AD7-89F0-8B5D7548F853}" destId="{4ABD79B8-DB94-44D9-B5E2-BAF3D7FDF884}" srcOrd="6" destOrd="0" presId="urn:microsoft.com/office/officeart/2008/layout/HorizontalMultiLevelHierarchy"/>
    <dgm:cxn modelId="{7E3B3ED9-0A87-4075-8DD4-11505A7D01DB}" type="presParOf" srcId="{4ABD79B8-DB94-44D9-B5E2-BAF3D7FDF884}" destId="{39FFB7F0-6B54-4DA7-8510-32C0D0004B7D}" srcOrd="0" destOrd="0" presId="urn:microsoft.com/office/officeart/2008/layout/HorizontalMultiLevelHierarchy"/>
    <dgm:cxn modelId="{D99C74F8-661E-4002-BA8B-339FE5B9D4F6}" type="presParOf" srcId="{4231A71B-6310-4AD7-89F0-8B5D7548F853}" destId="{A5FD15E6-1449-4D81-B715-F71EE2FDF02F}" srcOrd="7" destOrd="0" presId="urn:microsoft.com/office/officeart/2008/layout/HorizontalMultiLevelHierarchy"/>
    <dgm:cxn modelId="{966464D5-2188-47E2-8F28-BD003A464D81}" type="presParOf" srcId="{A5FD15E6-1449-4D81-B715-F71EE2FDF02F}" destId="{9A25330E-D165-4FCC-8D8C-8698B793CF0E}" srcOrd="0" destOrd="0" presId="urn:microsoft.com/office/officeart/2008/layout/HorizontalMultiLevelHierarchy"/>
    <dgm:cxn modelId="{8A8658C4-B2C9-478E-8A18-DA4E01EF132C}" type="presParOf" srcId="{A5FD15E6-1449-4D81-B715-F71EE2FDF02F}" destId="{992A139E-BD76-4313-BE85-45DE693DB9EF}" srcOrd="1" destOrd="0" presId="urn:microsoft.com/office/officeart/2008/layout/HorizontalMultiLevelHierarchy"/>
    <dgm:cxn modelId="{FD98363C-5E47-487A-9EA5-F5632BAF6D19}" type="presParOf" srcId="{4231A71B-6310-4AD7-89F0-8B5D7548F853}" destId="{99ACCC6C-1367-47B5-BD4C-150D43300208}" srcOrd="8" destOrd="0" presId="urn:microsoft.com/office/officeart/2008/layout/HorizontalMultiLevelHierarchy"/>
    <dgm:cxn modelId="{FED72FAB-421A-40F8-9B5E-FD868ED65FB9}" type="presParOf" srcId="{99ACCC6C-1367-47B5-BD4C-150D43300208}" destId="{6A125F72-66B0-4595-AEF6-DA95CDC0D7A3}" srcOrd="0" destOrd="0" presId="urn:microsoft.com/office/officeart/2008/layout/HorizontalMultiLevelHierarchy"/>
    <dgm:cxn modelId="{014A8226-C9E7-4B58-8AF6-EE3975B7055D}" type="presParOf" srcId="{4231A71B-6310-4AD7-89F0-8B5D7548F853}" destId="{3480007F-6513-4B58-8263-1230D25F0F53}" srcOrd="9" destOrd="0" presId="urn:microsoft.com/office/officeart/2008/layout/HorizontalMultiLevelHierarchy"/>
    <dgm:cxn modelId="{99E92396-4531-4CA5-B05F-F54CC8CC7D4A}" type="presParOf" srcId="{3480007F-6513-4B58-8263-1230D25F0F53}" destId="{B3931794-5A7F-480E-BF99-475D15BFF90A}" srcOrd="0" destOrd="0" presId="urn:microsoft.com/office/officeart/2008/layout/HorizontalMultiLevelHierarchy"/>
    <dgm:cxn modelId="{15109580-5B26-4885-B098-F9BD29267FA8}" type="presParOf" srcId="{3480007F-6513-4B58-8263-1230D25F0F53}" destId="{3EB1BCD9-D8B9-4086-90E7-3E20ED7C3EA7}" srcOrd="1" destOrd="0" presId="urn:microsoft.com/office/officeart/2008/layout/HorizontalMultiLevelHierarchy"/>
    <dgm:cxn modelId="{E5CC3AAC-9E36-4734-83AC-C55BB8228942}" type="presParOf" srcId="{4231A71B-6310-4AD7-89F0-8B5D7548F853}" destId="{08E96FCF-1C12-4E75-B0BD-DB3E038B43BC}" srcOrd="10" destOrd="0" presId="urn:microsoft.com/office/officeart/2008/layout/HorizontalMultiLevelHierarchy"/>
    <dgm:cxn modelId="{9A687F80-397D-4943-8404-7A7F0D3703E3}" type="presParOf" srcId="{08E96FCF-1C12-4E75-B0BD-DB3E038B43BC}" destId="{23F1031D-A26A-4B6A-90BC-80C19EDF7259}" srcOrd="0" destOrd="0" presId="urn:microsoft.com/office/officeart/2008/layout/HorizontalMultiLevelHierarchy"/>
    <dgm:cxn modelId="{A2D367FB-A50C-4870-8DA3-061D66ACE612}" type="presParOf" srcId="{4231A71B-6310-4AD7-89F0-8B5D7548F853}" destId="{644F1F79-DC0F-4111-B0CB-A438F18B9E55}" srcOrd="11" destOrd="0" presId="urn:microsoft.com/office/officeart/2008/layout/HorizontalMultiLevelHierarchy"/>
    <dgm:cxn modelId="{AB2A0397-4D14-4A4B-A0D0-2A0F041E3F4D}" type="presParOf" srcId="{644F1F79-DC0F-4111-B0CB-A438F18B9E55}" destId="{5C4FBCA2-0155-49BC-8E67-D927A1F70F5E}" srcOrd="0" destOrd="0" presId="urn:microsoft.com/office/officeart/2008/layout/HorizontalMultiLevelHierarchy"/>
    <dgm:cxn modelId="{4D6E0212-9B67-4E24-9D17-FB8DDAF3E5E9}" type="presParOf" srcId="{644F1F79-DC0F-4111-B0CB-A438F18B9E55}" destId="{E6CED666-BA22-479F-B50F-92B4644CB56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A7E462-A883-4308-ADE9-553F4590ED6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EA8BAE3-3F9F-4F41-A9A8-B6E9F582EA9F}">
      <dgm:prSet phldrT="[Texto]" custT="1"/>
      <dgm:spPr/>
      <dgm:t>
        <a:bodyPr/>
        <a:lstStyle/>
        <a:p>
          <a:r>
            <a:rPr lang="es-ES" sz="1600" b="1" dirty="0" smtClean="0"/>
            <a:t>RIESGOS RELEVANTES PENALES SGE 900 EN GESTIÓN</a:t>
          </a:r>
          <a:endParaRPr lang="es-ES" sz="1600" b="1" dirty="0"/>
        </a:p>
      </dgm:t>
    </dgm:pt>
    <dgm:pt modelId="{18BAFF2C-8342-48C4-8B79-676E1BB8952B}" type="parTrans" cxnId="{F9D29B1E-756F-4C8E-B8EA-D2CB610D17D0}">
      <dgm:prSet/>
      <dgm:spPr/>
      <dgm:t>
        <a:bodyPr/>
        <a:lstStyle/>
        <a:p>
          <a:endParaRPr lang="es-ES"/>
        </a:p>
      </dgm:t>
    </dgm:pt>
    <dgm:pt modelId="{D99CC1EE-F16B-46BB-92A7-61E77BE464E1}" type="sibTrans" cxnId="{F9D29B1E-756F-4C8E-B8EA-D2CB610D17D0}">
      <dgm:prSet/>
      <dgm:spPr/>
      <dgm:t>
        <a:bodyPr/>
        <a:lstStyle/>
        <a:p>
          <a:endParaRPr lang="es-ES"/>
        </a:p>
      </dgm:t>
    </dgm:pt>
    <dgm:pt modelId="{545DBBD6-09EB-480E-AAE5-E66FA93C29E8}">
      <dgm:prSet phldrT="[Texto]"/>
      <dgm:spPr/>
      <dgm:t>
        <a:bodyPr/>
        <a:lstStyle/>
        <a:p>
          <a:r>
            <a:rPr lang="es-ES" dirty="0" smtClean="0"/>
            <a:t>Rentabilidad</a:t>
          </a:r>
          <a:endParaRPr lang="es-ES" dirty="0"/>
        </a:p>
      </dgm:t>
    </dgm:pt>
    <dgm:pt modelId="{46C8C29F-EE06-455B-8C00-0C5BA9FF4904}" type="parTrans" cxnId="{656BBF74-47D3-4673-8859-75EB380C7C50}">
      <dgm:prSet/>
      <dgm:spPr/>
      <dgm:t>
        <a:bodyPr/>
        <a:lstStyle/>
        <a:p>
          <a:endParaRPr lang="es-ES" dirty="0"/>
        </a:p>
      </dgm:t>
    </dgm:pt>
    <dgm:pt modelId="{4DD09FC0-DACC-45D1-A614-F9AF13B1AAB4}" type="sibTrans" cxnId="{656BBF74-47D3-4673-8859-75EB380C7C50}">
      <dgm:prSet/>
      <dgm:spPr/>
      <dgm:t>
        <a:bodyPr/>
        <a:lstStyle/>
        <a:p>
          <a:endParaRPr lang="es-ES"/>
        </a:p>
      </dgm:t>
    </dgm:pt>
    <dgm:pt modelId="{365F2641-A593-481A-B81F-8A737B041890}">
      <dgm:prSet phldrT="[Texto]"/>
      <dgm:spPr/>
      <dgm:t>
        <a:bodyPr/>
        <a:lstStyle/>
        <a:p>
          <a:r>
            <a:rPr lang="es-ES" dirty="0" smtClean="0"/>
            <a:t>Reputación</a:t>
          </a:r>
          <a:endParaRPr lang="es-ES" dirty="0"/>
        </a:p>
      </dgm:t>
    </dgm:pt>
    <dgm:pt modelId="{551A215E-C4DC-4E8E-8E03-E1FEBC5578D1}" type="parTrans" cxnId="{7F9D73DC-2807-4347-AD26-F73D723B0EA7}">
      <dgm:prSet/>
      <dgm:spPr/>
      <dgm:t>
        <a:bodyPr/>
        <a:lstStyle/>
        <a:p>
          <a:endParaRPr lang="es-ES" dirty="0"/>
        </a:p>
      </dgm:t>
    </dgm:pt>
    <dgm:pt modelId="{C5279FE0-3C68-43DA-A33B-309B06BE6471}" type="sibTrans" cxnId="{7F9D73DC-2807-4347-AD26-F73D723B0EA7}">
      <dgm:prSet/>
      <dgm:spPr/>
      <dgm:t>
        <a:bodyPr/>
        <a:lstStyle/>
        <a:p>
          <a:endParaRPr lang="es-ES"/>
        </a:p>
      </dgm:t>
    </dgm:pt>
    <dgm:pt modelId="{D009E0CD-4E9A-4B86-8227-4B79D4A0EE49}">
      <dgm:prSet phldrT="[Texto]"/>
      <dgm:spPr/>
      <dgm:t>
        <a:bodyPr/>
        <a:lstStyle/>
        <a:p>
          <a:r>
            <a:rPr lang="es-ES" dirty="0" smtClean="0"/>
            <a:t>Rotación</a:t>
          </a:r>
          <a:endParaRPr lang="es-ES" dirty="0"/>
        </a:p>
      </dgm:t>
    </dgm:pt>
    <dgm:pt modelId="{5A94DB0F-BEE3-4371-86B2-062C3ED8D88C}" type="parTrans" cxnId="{1026F97F-4E30-4F28-8FF0-2D2E0CCAAA82}">
      <dgm:prSet/>
      <dgm:spPr/>
      <dgm:t>
        <a:bodyPr/>
        <a:lstStyle/>
        <a:p>
          <a:endParaRPr lang="es-ES" dirty="0"/>
        </a:p>
      </dgm:t>
    </dgm:pt>
    <dgm:pt modelId="{B7DB11D6-7CD9-463F-A9D7-5DF6B0523492}" type="sibTrans" cxnId="{1026F97F-4E30-4F28-8FF0-2D2E0CCAAA82}">
      <dgm:prSet/>
      <dgm:spPr/>
      <dgm:t>
        <a:bodyPr/>
        <a:lstStyle/>
        <a:p>
          <a:endParaRPr lang="es-ES"/>
        </a:p>
      </dgm:t>
    </dgm:pt>
    <dgm:pt modelId="{959A6A7A-DBE6-4DCB-B5EE-585C18073CC5}">
      <dgm:prSet phldrT="[Texto]"/>
      <dgm:spPr/>
      <dgm:t>
        <a:bodyPr/>
        <a:lstStyle/>
        <a:p>
          <a:r>
            <a:rPr lang="es-ES" dirty="0" smtClean="0"/>
            <a:t>Rendimiento</a:t>
          </a:r>
          <a:endParaRPr lang="es-ES" dirty="0"/>
        </a:p>
      </dgm:t>
    </dgm:pt>
    <dgm:pt modelId="{A5CE9951-FF2A-497C-9B91-CB670E66E8E5}" type="parTrans" cxnId="{B0E99CEF-C024-4469-9646-6DA919EC6EAF}">
      <dgm:prSet/>
      <dgm:spPr/>
      <dgm:t>
        <a:bodyPr/>
        <a:lstStyle/>
        <a:p>
          <a:endParaRPr lang="es-ES" dirty="0"/>
        </a:p>
      </dgm:t>
    </dgm:pt>
    <dgm:pt modelId="{A8E13B1C-BB8F-4272-BFC2-87F437303A2F}" type="sibTrans" cxnId="{B0E99CEF-C024-4469-9646-6DA919EC6EAF}">
      <dgm:prSet/>
      <dgm:spPr/>
      <dgm:t>
        <a:bodyPr/>
        <a:lstStyle/>
        <a:p>
          <a:endParaRPr lang="es-ES"/>
        </a:p>
      </dgm:t>
    </dgm:pt>
    <dgm:pt modelId="{9842F7DC-50BE-47FB-8C9F-DB9A85D045CC}">
      <dgm:prSet phldrT="[Texto]"/>
      <dgm:spPr/>
      <dgm:t>
        <a:bodyPr/>
        <a:lstStyle/>
        <a:p>
          <a:r>
            <a:rPr lang="es-ES" dirty="0" smtClean="0"/>
            <a:t>Responsabilidad</a:t>
          </a:r>
          <a:endParaRPr lang="es-ES" dirty="0"/>
        </a:p>
      </dgm:t>
    </dgm:pt>
    <dgm:pt modelId="{5828FC19-9B96-4D9F-B3F4-086FE832F57E}" type="parTrans" cxnId="{4A59D04A-FA69-4FF4-AA5C-4262358B83AD}">
      <dgm:prSet/>
      <dgm:spPr/>
      <dgm:t>
        <a:bodyPr/>
        <a:lstStyle/>
        <a:p>
          <a:endParaRPr lang="es-ES" dirty="0"/>
        </a:p>
      </dgm:t>
    </dgm:pt>
    <dgm:pt modelId="{0BDBC3C7-FD2A-48EA-8D15-B4BA9C2D0651}" type="sibTrans" cxnId="{4A59D04A-FA69-4FF4-AA5C-4262358B83AD}">
      <dgm:prSet/>
      <dgm:spPr/>
      <dgm:t>
        <a:bodyPr/>
        <a:lstStyle/>
        <a:p>
          <a:endParaRPr lang="es-ES"/>
        </a:p>
      </dgm:t>
    </dgm:pt>
    <dgm:pt modelId="{FD14F491-AA67-4B83-8823-A0DB573694EB}" type="pres">
      <dgm:prSet presAssocID="{E5A7E462-A883-4308-ADE9-553F4590ED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E62089-49EE-4625-985B-E907AC0B0BE0}" type="pres">
      <dgm:prSet presAssocID="{1EA8BAE3-3F9F-4F41-A9A8-B6E9F582EA9F}" presName="root1" presStyleCnt="0"/>
      <dgm:spPr/>
    </dgm:pt>
    <dgm:pt modelId="{6FB73788-48C5-449E-8A1D-F31E73DF6300}" type="pres">
      <dgm:prSet presAssocID="{1EA8BAE3-3F9F-4F41-A9A8-B6E9F582EA9F}" presName="LevelOneTextNode" presStyleLbl="node0" presStyleIdx="0" presStyleCnt="1" custScaleY="114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34D6A5-33A6-4D34-A5EB-82B754D44B9C}" type="pres">
      <dgm:prSet presAssocID="{1EA8BAE3-3F9F-4F41-A9A8-B6E9F582EA9F}" presName="level2hierChild" presStyleCnt="0"/>
      <dgm:spPr/>
    </dgm:pt>
    <dgm:pt modelId="{56BDEEF4-6DF3-4ED9-B91F-C8DBD0829CAD}" type="pres">
      <dgm:prSet presAssocID="{46C8C29F-EE06-455B-8C00-0C5BA9FF4904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6E6AA5CC-1320-435F-9FFF-479ED536517E}" type="pres">
      <dgm:prSet presAssocID="{46C8C29F-EE06-455B-8C00-0C5BA9FF4904}" presName="connTx" presStyleLbl="parChTrans1D2" presStyleIdx="0" presStyleCnt="5"/>
      <dgm:spPr/>
      <dgm:t>
        <a:bodyPr/>
        <a:lstStyle/>
        <a:p>
          <a:endParaRPr lang="es-ES"/>
        </a:p>
      </dgm:t>
    </dgm:pt>
    <dgm:pt modelId="{801C5514-7F3C-414A-AC1F-5AF060E4F490}" type="pres">
      <dgm:prSet presAssocID="{545DBBD6-09EB-480E-AAE5-E66FA93C29E8}" presName="root2" presStyleCnt="0"/>
      <dgm:spPr/>
    </dgm:pt>
    <dgm:pt modelId="{02D465A1-DC90-4B8F-8B43-D85DBF723D60}" type="pres">
      <dgm:prSet presAssocID="{545DBBD6-09EB-480E-AAE5-E66FA93C29E8}" presName="LevelTwoTextNode" presStyleLbl="node2" presStyleIdx="0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7B59D5-6DB1-4991-8AD6-E755E87C64AC}" type="pres">
      <dgm:prSet presAssocID="{545DBBD6-09EB-480E-AAE5-E66FA93C29E8}" presName="level3hierChild" presStyleCnt="0"/>
      <dgm:spPr/>
    </dgm:pt>
    <dgm:pt modelId="{B3F5410F-D594-4ADB-BF74-57D4FD066F64}" type="pres">
      <dgm:prSet presAssocID="{551A215E-C4DC-4E8E-8E03-E1FEBC5578D1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B36FC556-90C8-4844-9B21-C7E2B4097E9A}" type="pres">
      <dgm:prSet presAssocID="{551A215E-C4DC-4E8E-8E03-E1FEBC5578D1}" presName="connTx" presStyleLbl="parChTrans1D2" presStyleIdx="1" presStyleCnt="5"/>
      <dgm:spPr/>
      <dgm:t>
        <a:bodyPr/>
        <a:lstStyle/>
        <a:p>
          <a:endParaRPr lang="es-ES"/>
        </a:p>
      </dgm:t>
    </dgm:pt>
    <dgm:pt modelId="{02195C62-E175-4658-BB9B-BA8D24F991B9}" type="pres">
      <dgm:prSet presAssocID="{365F2641-A593-481A-B81F-8A737B041890}" presName="root2" presStyleCnt="0"/>
      <dgm:spPr/>
    </dgm:pt>
    <dgm:pt modelId="{2DE114E9-E0C6-4C27-B1C8-E659C425DE2F}" type="pres">
      <dgm:prSet presAssocID="{365F2641-A593-481A-B81F-8A737B041890}" presName="LevelTwoTextNode" presStyleLbl="node2" presStyleIdx="1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D1C0D-32C3-4919-AB44-A9C9BE9F9A0F}" type="pres">
      <dgm:prSet presAssocID="{365F2641-A593-481A-B81F-8A737B041890}" presName="level3hierChild" presStyleCnt="0"/>
      <dgm:spPr/>
    </dgm:pt>
    <dgm:pt modelId="{E0FAEF11-A178-49C8-8C12-4C4E70C1B1D6}" type="pres">
      <dgm:prSet presAssocID="{5A94DB0F-BEE3-4371-86B2-062C3ED8D88C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FEED9696-F10B-4D4B-8482-E4F788B60E15}" type="pres">
      <dgm:prSet presAssocID="{5A94DB0F-BEE3-4371-86B2-062C3ED8D88C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6C494B1-D1E3-48DF-B05A-F44FEF1A3DF5}" type="pres">
      <dgm:prSet presAssocID="{D009E0CD-4E9A-4B86-8227-4B79D4A0EE49}" presName="root2" presStyleCnt="0"/>
      <dgm:spPr/>
    </dgm:pt>
    <dgm:pt modelId="{86BE4520-3105-4A3A-8EAB-7955965678D7}" type="pres">
      <dgm:prSet presAssocID="{D009E0CD-4E9A-4B86-8227-4B79D4A0EE49}" presName="LevelTwoTextNode" presStyleLbl="node2" presStyleIdx="2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A6B1E-C509-4158-9759-CE9EB6D3DD5F}" type="pres">
      <dgm:prSet presAssocID="{D009E0CD-4E9A-4B86-8227-4B79D4A0EE49}" presName="level3hierChild" presStyleCnt="0"/>
      <dgm:spPr/>
    </dgm:pt>
    <dgm:pt modelId="{198A3511-03C4-490D-ABF0-606266128DCF}" type="pres">
      <dgm:prSet presAssocID="{A5CE9951-FF2A-497C-9B91-CB670E66E8E5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427C7938-F1BE-413B-AD00-09E607DF3FC7}" type="pres">
      <dgm:prSet presAssocID="{A5CE9951-FF2A-497C-9B91-CB670E66E8E5}" presName="connTx" presStyleLbl="parChTrans1D2" presStyleIdx="3" presStyleCnt="5"/>
      <dgm:spPr/>
      <dgm:t>
        <a:bodyPr/>
        <a:lstStyle/>
        <a:p>
          <a:endParaRPr lang="es-ES"/>
        </a:p>
      </dgm:t>
    </dgm:pt>
    <dgm:pt modelId="{A90CAC5F-723A-4768-A82C-135D1239B383}" type="pres">
      <dgm:prSet presAssocID="{959A6A7A-DBE6-4DCB-B5EE-585C18073CC5}" presName="root2" presStyleCnt="0"/>
      <dgm:spPr/>
    </dgm:pt>
    <dgm:pt modelId="{CB2CFB11-1E1C-4466-B0A2-3016B5DB7A8A}" type="pres">
      <dgm:prSet presAssocID="{959A6A7A-DBE6-4DCB-B5EE-585C18073CC5}" presName="LevelTwoTextNode" presStyleLbl="node2" presStyleIdx="3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18285E-D9E9-4E95-AFDE-088D53FC1863}" type="pres">
      <dgm:prSet presAssocID="{959A6A7A-DBE6-4DCB-B5EE-585C18073CC5}" presName="level3hierChild" presStyleCnt="0"/>
      <dgm:spPr/>
    </dgm:pt>
    <dgm:pt modelId="{F7573B77-6A75-425F-ABBC-7D9336209E9D}" type="pres">
      <dgm:prSet presAssocID="{5828FC19-9B96-4D9F-B3F4-086FE832F57E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D194A958-6D2F-41E6-B1C9-2CE6B3A8919B}" type="pres">
      <dgm:prSet presAssocID="{5828FC19-9B96-4D9F-B3F4-086FE832F57E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F79B5FF-4029-41B9-A672-5A7D7D3BA7F1}" type="pres">
      <dgm:prSet presAssocID="{9842F7DC-50BE-47FB-8C9F-DB9A85D045CC}" presName="root2" presStyleCnt="0"/>
      <dgm:spPr/>
    </dgm:pt>
    <dgm:pt modelId="{9F15A109-746E-4CAF-9C78-7178E010CF4E}" type="pres">
      <dgm:prSet presAssocID="{9842F7DC-50BE-47FB-8C9F-DB9A85D045CC}" presName="LevelTwoTextNode" presStyleLbl="node2" presStyleIdx="4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73DABB-E0A9-4061-9B40-F5181A73535F}" type="pres">
      <dgm:prSet presAssocID="{9842F7DC-50BE-47FB-8C9F-DB9A85D045CC}" presName="level3hierChild" presStyleCnt="0"/>
      <dgm:spPr/>
    </dgm:pt>
  </dgm:ptLst>
  <dgm:cxnLst>
    <dgm:cxn modelId="{A670AAC0-5AD6-4F29-96EC-A4216DAC20AA}" type="presOf" srcId="{5828FC19-9B96-4D9F-B3F4-086FE832F57E}" destId="{F7573B77-6A75-425F-ABBC-7D9336209E9D}" srcOrd="0" destOrd="0" presId="urn:microsoft.com/office/officeart/2008/layout/HorizontalMultiLevelHierarchy"/>
    <dgm:cxn modelId="{1D2EC977-769A-4DBF-BE96-4565ED9DAADF}" type="presOf" srcId="{365F2641-A593-481A-B81F-8A737B041890}" destId="{2DE114E9-E0C6-4C27-B1C8-E659C425DE2F}" srcOrd="0" destOrd="0" presId="urn:microsoft.com/office/officeart/2008/layout/HorizontalMultiLevelHierarchy"/>
    <dgm:cxn modelId="{74334E88-780B-49EB-80FA-69A984983E22}" type="presOf" srcId="{551A215E-C4DC-4E8E-8E03-E1FEBC5578D1}" destId="{B3F5410F-D594-4ADB-BF74-57D4FD066F64}" srcOrd="0" destOrd="0" presId="urn:microsoft.com/office/officeart/2008/layout/HorizontalMultiLevelHierarchy"/>
    <dgm:cxn modelId="{0531AF43-55C1-46D5-9E11-A321245147AE}" type="presOf" srcId="{A5CE9951-FF2A-497C-9B91-CB670E66E8E5}" destId="{198A3511-03C4-490D-ABF0-606266128DCF}" srcOrd="0" destOrd="0" presId="urn:microsoft.com/office/officeart/2008/layout/HorizontalMultiLevelHierarchy"/>
    <dgm:cxn modelId="{7F9D73DC-2807-4347-AD26-F73D723B0EA7}" srcId="{1EA8BAE3-3F9F-4F41-A9A8-B6E9F582EA9F}" destId="{365F2641-A593-481A-B81F-8A737B041890}" srcOrd="1" destOrd="0" parTransId="{551A215E-C4DC-4E8E-8E03-E1FEBC5578D1}" sibTransId="{C5279FE0-3C68-43DA-A33B-309B06BE6471}"/>
    <dgm:cxn modelId="{4A59D04A-FA69-4FF4-AA5C-4262358B83AD}" srcId="{1EA8BAE3-3F9F-4F41-A9A8-B6E9F582EA9F}" destId="{9842F7DC-50BE-47FB-8C9F-DB9A85D045CC}" srcOrd="4" destOrd="0" parTransId="{5828FC19-9B96-4D9F-B3F4-086FE832F57E}" sibTransId="{0BDBC3C7-FD2A-48EA-8D15-B4BA9C2D0651}"/>
    <dgm:cxn modelId="{1026F97F-4E30-4F28-8FF0-2D2E0CCAAA82}" srcId="{1EA8BAE3-3F9F-4F41-A9A8-B6E9F582EA9F}" destId="{D009E0CD-4E9A-4B86-8227-4B79D4A0EE49}" srcOrd="2" destOrd="0" parTransId="{5A94DB0F-BEE3-4371-86B2-062C3ED8D88C}" sibTransId="{B7DB11D6-7CD9-463F-A9D7-5DF6B0523492}"/>
    <dgm:cxn modelId="{84E50271-311F-4D7A-A4C8-1809B8F5E757}" type="presOf" srcId="{46C8C29F-EE06-455B-8C00-0C5BA9FF4904}" destId="{6E6AA5CC-1320-435F-9FFF-479ED536517E}" srcOrd="1" destOrd="0" presId="urn:microsoft.com/office/officeart/2008/layout/HorizontalMultiLevelHierarchy"/>
    <dgm:cxn modelId="{656BBF74-47D3-4673-8859-75EB380C7C50}" srcId="{1EA8BAE3-3F9F-4F41-A9A8-B6E9F582EA9F}" destId="{545DBBD6-09EB-480E-AAE5-E66FA93C29E8}" srcOrd="0" destOrd="0" parTransId="{46C8C29F-EE06-455B-8C00-0C5BA9FF4904}" sibTransId="{4DD09FC0-DACC-45D1-A614-F9AF13B1AAB4}"/>
    <dgm:cxn modelId="{3E75CD2D-3AA5-4D50-8AA4-D14069BAF33F}" type="presOf" srcId="{A5CE9951-FF2A-497C-9B91-CB670E66E8E5}" destId="{427C7938-F1BE-413B-AD00-09E607DF3FC7}" srcOrd="1" destOrd="0" presId="urn:microsoft.com/office/officeart/2008/layout/HorizontalMultiLevelHierarchy"/>
    <dgm:cxn modelId="{B0E99CEF-C024-4469-9646-6DA919EC6EAF}" srcId="{1EA8BAE3-3F9F-4F41-A9A8-B6E9F582EA9F}" destId="{959A6A7A-DBE6-4DCB-B5EE-585C18073CC5}" srcOrd="3" destOrd="0" parTransId="{A5CE9951-FF2A-497C-9B91-CB670E66E8E5}" sibTransId="{A8E13B1C-BB8F-4272-BFC2-87F437303A2F}"/>
    <dgm:cxn modelId="{5FFC012D-6583-4915-941E-1FD57216989F}" type="presOf" srcId="{545DBBD6-09EB-480E-AAE5-E66FA93C29E8}" destId="{02D465A1-DC90-4B8F-8B43-D85DBF723D60}" srcOrd="0" destOrd="0" presId="urn:microsoft.com/office/officeart/2008/layout/HorizontalMultiLevelHierarchy"/>
    <dgm:cxn modelId="{0E4688C6-DC27-47B5-8CA3-6801BA11DC3C}" type="presOf" srcId="{E5A7E462-A883-4308-ADE9-553F4590ED61}" destId="{FD14F491-AA67-4B83-8823-A0DB573694EB}" srcOrd="0" destOrd="0" presId="urn:microsoft.com/office/officeart/2008/layout/HorizontalMultiLevelHierarchy"/>
    <dgm:cxn modelId="{28B8F697-2EAC-4606-BDA6-911A04AF40CD}" type="presOf" srcId="{551A215E-C4DC-4E8E-8E03-E1FEBC5578D1}" destId="{B36FC556-90C8-4844-9B21-C7E2B4097E9A}" srcOrd="1" destOrd="0" presId="urn:microsoft.com/office/officeart/2008/layout/HorizontalMultiLevelHierarchy"/>
    <dgm:cxn modelId="{F9D29B1E-756F-4C8E-B8EA-D2CB610D17D0}" srcId="{E5A7E462-A883-4308-ADE9-553F4590ED61}" destId="{1EA8BAE3-3F9F-4F41-A9A8-B6E9F582EA9F}" srcOrd="0" destOrd="0" parTransId="{18BAFF2C-8342-48C4-8B79-676E1BB8952B}" sibTransId="{D99CC1EE-F16B-46BB-92A7-61E77BE464E1}"/>
    <dgm:cxn modelId="{C1AD28F0-F122-431B-9BEE-F0728A8736EC}" type="presOf" srcId="{46C8C29F-EE06-455B-8C00-0C5BA9FF4904}" destId="{56BDEEF4-6DF3-4ED9-B91F-C8DBD0829CAD}" srcOrd="0" destOrd="0" presId="urn:microsoft.com/office/officeart/2008/layout/HorizontalMultiLevelHierarchy"/>
    <dgm:cxn modelId="{E8473D0A-F339-4659-8025-42AD98CF168E}" type="presOf" srcId="{1EA8BAE3-3F9F-4F41-A9A8-B6E9F582EA9F}" destId="{6FB73788-48C5-449E-8A1D-F31E73DF6300}" srcOrd="0" destOrd="0" presId="urn:microsoft.com/office/officeart/2008/layout/HorizontalMultiLevelHierarchy"/>
    <dgm:cxn modelId="{2E05BC8F-4117-4425-B763-F835C224C23C}" type="presOf" srcId="{9842F7DC-50BE-47FB-8C9F-DB9A85D045CC}" destId="{9F15A109-746E-4CAF-9C78-7178E010CF4E}" srcOrd="0" destOrd="0" presId="urn:microsoft.com/office/officeart/2008/layout/HorizontalMultiLevelHierarchy"/>
    <dgm:cxn modelId="{55B4DB8E-5B08-4B05-A4EF-2B9010B5EF53}" type="presOf" srcId="{5A94DB0F-BEE3-4371-86B2-062C3ED8D88C}" destId="{FEED9696-F10B-4D4B-8482-E4F788B60E15}" srcOrd="1" destOrd="0" presId="urn:microsoft.com/office/officeart/2008/layout/HorizontalMultiLevelHierarchy"/>
    <dgm:cxn modelId="{19B176A5-4E34-4999-B0E3-C8C69BC5846F}" type="presOf" srcId="{D009E0CD-4E9A-4B86-8227-4B79D4A0EE49}" destId="{86BE4520-3105-4A3A-8EAB-7955965678D7}" srcOrd="0" destOrd="0" presId="urn:microsoft.com/office/officeart/2008/layout/HorizontalMultiLevelHierarchy"/>
    <dgm:cxn modelId="{C273D3BC-5C76-4C09-8024-878EE2E653FB}" type="presOf" srcId="{959A6A7A-DBE6-4DCB-B5EE-585C18073CC5}" destId="{CB2CFB11-1E1C-4466-B0A2-3016B5DB7A8A}" srcOrd="0" destOrd="0" presId="urn:microsoft.com/office/officeart/2008/layout/HorizontalMultiLevelHierarchy"/>
    <dgm:cxn modelId="{B0573A0E-87FE-405D-98F6-31D0809D218E}" type="presOf" srcId="{5A94DB0F-BEE3-4371-86B2-062C3ED8D88C}" destId="{E0FAEF11-A178-49C8-8C12-4C4E70C1B1D6}" srcOrd="0" destOrd="0" presId="urn:microsoft.com/office/officeart/2008/layout/HorizontalMultiLevelHierarchy"/>
    <dgm:cxn modelId="{F812E4AA-A832-43C7-A2A5-8B213B6FBE57}" type="presOf" srcId="{5828FC19-9B96-4D9F-B3F4-086FE832F57E}" destId="{D194A958-6D2F-41E6-B1C9-2CE6B3A8919B}" srcOrd="1" destOrd="0" presId="urn:microsoft.com/office/officeart/2008/layout/HorizontalMultiLevelHierarchy"/>
    <dgm:cxn modelId="{5E61B5AE-BD25-4217-9172-5040FF608840}" type="presParOf" srcId="{FD14F491-AA67-4B83-8823-A0DB573694EB}" destId="{A4E62089-49EE-4625-985B-E907AC0B0BE0}" srcOrd="0" destOrd="0" presId="urn:microsoft.com/office/officeart/2008/layout/HorizontalMultiLevelHierarchy"/>
    <dgm:cxn modelId="{89D75402-302A-47B4-A5C0-6D1E9A812B22}" type="presParOf" srcId="{A4E62089-49EE-4625-985B-E907AC0B0BE0}" destId="{6FB73788-48C5-449E-8A1D-F31E73DF6300}" srcOrd="0" destOrd="0" presId="urn:microsoft.com/office/officeart/2008/layout/HorizontalMultiLevelHierarchy"/>
    <dgm:cxn modelId="{28448D7C-E0DE-480D-8F2B-B949D7BEBE8A}" type="presParOf" srcId="{A4E62089-49EE-4625-985B-E907AC0B0BE0}" destId="{0E34D6A5-33A6-4D34-A5EB-82B754D44B9C}" srcOrd="1" destOrd="0" presId="urn:microsoft.com/office/officeart/2008/layout/HorizontalMultiLevelHierarchy"/>
    <dgm:cxn modelId="{7FDC2CDE-A111-4511-B008-AE8AC32FBE70}" type="presParOf" srcId="{0E34D6A5-33A6-4D34-A5EB-82B754D44B9C}" destId="{56BDEEF4-6DF3-4ED9-B91F-C8DBD0829CAD}" srcOrd="0" destOrd="0" presId="urn:microsoft.com/office/officeart/2008/layout/HorizontalMultiLevelHierarchy"/>
    <dgm:cxn modelId="{B98D7B5C-9CF1-411E-985F-BB5FEB34C8F1}" type="presParOf" srcId="{56BDEEF4-6DF3-4ED9-B91F-C8DBD0829CAD}" destId="{6E6AA5CC-1320-435F-9FFF-479ED536517E}" srcOrd="0" destOrd="0" presId="urn:microsoft.com/office/officeart/2008/layout/HorizontalMultiLevelHierarchy"/>
    <dgm:cxn modelId="{5D3D7639-E0F6-4CB5-BC92-FB4C91F2AB06}" type="presParOf" srcId="{0E34D6A5-33A6-4D34-A5EB-82B754D44B9C}" destId="{801C5514-7F3C-414A-AC1F-5AF060E4F490}" srcOrd="1" destOrd="0" presId="urn:microsoft.com/office/officeart/2008/layout/HorizontalMultiLevelHierarchy"/>
    <dgm:cxn modelId="{C0B089D9-D0C6-4FC7-B333-AAAF97C28A21}" type="presParOf" srcId="{801C5514-7F3C-414A-AC1F-5AF060E4F490}" destId="{02D465A1-DC90-4B8F-8B43-D85DBF723D60}" srcOrd="0" destOrd="0" presId="urn:microsoft.com/office/officeart/2008/layout/HorizontalMultiLevelHierarchy"/>
    <dgm:cxn modelId="{F01C1740-F700-44E7-B981-D6880ECCC074}" type="presParOf" srcId="{801C5514-7F3C-414A-AC1F-5AF060E4F490}" destId="{B47B59D5-6DB1-4991-8AD6-E755E87C64AC}" srcOrd="1" destOrd="0" presId="urn:microsoft.com/office/officeart/2008/layout/HorizontalMultiLevelHierarchy"/>
    <dgm:cxn modelId="{6E00C1D7-3166-4D8B-BCD2-B9D8B5F4C41E}" type="presParOf" srcId="{0E34D6A5-33A6-4D34-A5EB-82B754D44B9C}" destId="{B3F5410F-D594-4ADB-BF74-57D4FD066F64}" srcOrd="2" destOrd="0" presId="urn:microsoft.com/office/officeart/2008/layout/HorizontalMultiLevelHierarchy"/>
    <dgm:cxn modelId="{F3AC4AC2-A789-4618-BF58-CB9AAF18EA6A}" type="presParOf" srcId="{B3F5410F-D594-4ADB-BF74-57D4FD066F64}" destId="{B36FC556-90C8-4844-9B21-C7E2B4097E9A}" srcOrd="0" destOrd="0" presId="urn:microsoft.com/office/officeart/2008/layout/HorizontalMultiLevelHierarchy"/>
    <dgm:cxn modelId="{6F863975-D31B-44F6-B4D6-A967C587B1CF}" type="presParOf" srcId="{0E34D6A5-33A6-4D34-A5EB-82B754D44B9C}" destId="{02195C62-E175-4658-BB9B-BA8D24F991B9}" srcOrd="3" destOrd="0" presId="urn:microsoft.com/office/officeart/2008/layout/HorizontalMultiLevelHierarchy"/>
    <dgm:cxn modelId="{801BA13E-5612-4E2F-A67C-1264802CB197}" type="presParOf" srcId="{02195C62-E175-4658-BB9B-BA8D24F991B9}" destId="{2DE114E9-E0C6-4C27-B1C8-E659C425DE2F}" srcOrd="0" destOrd="0" presId="urn:microsoft.com/office/officeart/2008/layout/HorizontalMultiLevelHierarchy"/>
    <dgm:cxn modelId="{93B2457E-CDF7-42DC-BF42-6265EFA25691}" type="presParOf" srcId="{02195C62-E175-4658-BB9B-BA8D24F991B9}" destId="{C43D1C0D-32C3-4919-AB44-A9C9BE9F9A0F}" srcOrd="1" destOrd="0" presId="urn:microsoft.com/office/officeart/2008/layout/HorizontalMultiLevelHierarchy"/>
    <dgm:cxn modelId="{8043BEB0-8325-41C2-B6AC-A74E6E411B41}" type="presParOf" srcId="{0E34D6A5-33A6-4D34-A5EB-82B754D44B9C}" destId="{E0FAEF11-A178-49C8-8C12-4C4E70C1B1D6}" srcOrd="4" destOrd="0" presId="urn:microsoft.com/office/officeart/2008/layout/HorizontalMultiLevelHierarchy"/>
    <dgm:cxn modelId="{B606E0C7-2D63-435B-B371-129628F0148A}" type="presParOf" srcId="{E0FAEF11-A178-49C8-8C12-4C4E70C1B1D6}" destId="{FEED9696-F10B-4D4B-8482-E4F788B60E15}" srcOrd="0" destOrd="0" presId="urn:microsoft.com/office/officeart/2008/layout/HorizontalMultiLevelHierarchy"/>
    <dgm:cxn modelId="{EDC13C18-684F-4E2E-AEB2-CDC7503C9356}" type="presParOf" srcId="{0E34D6A5-33A6-4D34-A5EB-82B754D44B9C}" destId="{16C494B1-D1E3-48DF-B05A-F44FEF1A3DF5}" srcOrd="5" destOrd="0" presId="urn:microsoft.com/office/officeart/2008/layout/HorizontalMultiLevelHierarchy"/>
    <dgm:cxn modelId="{1798F3E1-AEB2-4437-9EE7-7D020D837B4F}" type="presParOf" srcId="{16C494B1-D1E3-48DF-B05A-F44FEF1A3DF5}" destId="{86BE4520-3105-4A3A-8EAB-7955965678D7}" srcOrd="0" destOrd="0" presId="urn:microsoft.com/office/officeart/2008/layout/HorizontalMultiLevelHierarchy"/>
    <dgm:cxn modelId="{C476BB23-F941-45BF-B7FF-DE9FFF6F287F}" type="presParOf" srcId="{16C494B1-D1E3-48DF-B05A-F44FEF1A3DF5}" destId="{416A6B1E-C509-4158-9759-CE9EB6D3DD5F}" srcOrd="1" destOrd="0" presId="urn:microsoft.com/office/officeart/2008/layout/HorizontalMultiLevelHierarchy"/>
    <dgm:cxn modelId="{22904AB5-D195-40A3-8FAF-D5BB911C8642}" type="presParOf" srcId="{0E34D6A5-33A6-4D34-A5EB-82B754D44B9C}" destId="{198A3511-03C4-490D-ABF0-606266128DCF}" srcOrd="6" destOrd="0" presId="urn:microsoft.com/office/officeart/2008/layout/HorizontalMultiLevelHierarchy"/>
    <dgm:cxn modelId="{08987826-0EFA-427E-BA50-BA7627CD6CCE}" type="presParOf" srcId="{198A3511-03C4-490D-ABF0-606266128DCF}" destId="{427C7938-F1BE-413B-AD00-09E607DF3FC7}" srcOrd="0" destOrd="0" presId="urn:microsoft.com/office/officeart/2008/layout/HorizontalMultiLevelHierarchy"/>
    <dgm:cxn modelId="{569EE910-5956-49CF-BCDE-CFDCCA9281A9}" type="presParOf" srcId="{0E34D6A5-33A6-4D34-A5EB-82B754D44B9C}" destId="{A90CAC5F-723A-4768-A82C-135D1239B383}" srcOrd="7" destOrd="0" presId="urn:microsoft.com/office/officeart/2008/layout/HorizontalMultiLevelHierarchy"/>
    <dgm:cxn modelId="{A3000AC2-37F3-4120-A26A-9495F154F675}" type="presParOf" srcId="{A90CAC5F-723A-4768-A82C-135D1239B383}" destId="{CB2CFB11-1E1C-4466-B0A2-3016B5DB7A8A}" srcOrd="0" destOrd="0" presId="urn:microsoft.com/office/officeart/2008/layout/HorizontalMultiLevelHierarchy"/>
    <dgm:cxn modelId="{C6C53C1E-C776-48FB-BC28-B82761FB0198}" type="presParOf" srcId="{A90CAC5F-723A-4768-A82C-135D1239B383}" destId="{4E18285E-D9E9-4E95-AFDE-088D53FC1863}" srcOrd="1" destOrd="0" presId="urn:microsoft.com/office/officeart/2008/layout/HorizontalMultiLevelHierarchy"/>
    <dgm:cxn modelId="{6615B532-3338-4485-BE7C-32D154809403}" type="presParOf" srcId="{0E34D6A5-33A6-4D34-A5EB-82B754D44B9C}" destId="{F7573B77-6A75-425F-ABBC-7D9336209E9D}" srcOrd="8" destOrd="0" presId="urn:microsoft.com/office/officeart/2008/layout/HorizontalMultiLevelHierarchy"/>
    <dgm:cxn modelId="{685A9CAB-B250-4F36-9948-4B64FC6C426E}" type="presParOf" srcId="{F7573B77-6A75-425F-ABBC-7D9336209E9D}" destId="{D194A958-6D2F-41E6-B1C9-2CE6B3A8919B}" srcOrd="0" destOrd="0" presId="urn:microsoft.com/office/officeart/2008/layout/HorizontalMultiLevelHierarchy"/>
    <dgm:cxn modelId="{CC40A3A1-3381-4D48-B348-01296FEE9EEC}" type="presParOf" srcId="{0E34D6A5-33A6-4D34-A5EB-82B754D44B9C}" destId="{CF79B5FF-4029-41B9-A672-5A7D7D3BA7F1}" srcOrd="9" destOrd="0" presId="urn:microsoft.com/office/officeart/2008/layout/HorizontalMultiLevelHierarchy"/>
    <dgm:cxn modelId="{2D1F4FB0-82C5-4D2B-A806-AA3B1D21A663}" type="presParOf" srcId="{CF79B5FF-4029-41B9-A672-5A7D7D3BA7F1}" destId="{9F15A109-746E-4CAF-9C78-7178E010CF4E}" srcOrd="0" destOrd="0" presId="urn:microsoft.com/office/officeart/2008/layout/HorizontalMultiLevelHierarchy"/>
    <dgm:cxn modelId="{910E3662-3DFB-4C0D-8327-710686CE9FEC}" type="presParOf" srcId="{CF79B5FF-4029-41B9-A672-5A7D7D3BA7F1}" destId="{F473DABB-E0A9-4061-9B40-F5181A7353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A7E462-A883-4308-ADE9-553F4590ED6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EA8BAE3-3F9F-4F41-A9A8-B6E9F582EA9F}">
      <dgm:prSet phldrT="[Texto]" custT="1"/>
      <dgm:spPr/>
      <dgm:t>
        <a:bodyPr/>
        <a:lstStyle/>
        <a:p>
          <a:r>
            <a:rPr lang="es-ES" sz="1200" b="1" dirty="0" smtClean="0"/>
            <a:t>RIESGOS RELEVANTES  LEGALES SGE 900 EN GESTIÓN</a:t>
          </a:r>
          <a:endParaRPr lang="es-ES" sz="1200" b="1" dirty="0"/>
        </a:p>
      </dgm:t>
    </dgm:pt>
    <dgm:pt modelId="{18BAFF2C-8342-48C4-8B79-676E1BB8952B}" type="parTrans" cxnId="{F9D29B1E-756F-4C8E-B8EA-D2CB610D17D0}">
      <dgm:prSet/>
      <dgm:spPr/>
      <dgm:t>
        <a:bodyPr/>
        <a:lstStyle/>
        <a:p>
          <a:endParaRPr lang="es-ES" sz="1200"/>
        </a:p>
      </dgm:t>
    </dgm:pt>
    <dgm:pt modelId="{D99CC1EE-F16B-46BB-92A7-61E77BE464E1}" type="sibTrans" cxnId="{F9D29B1E-756F-4C8E-B8EA-D2CB610D17D0}">
      <dgm:prSet/>
      <dgm:spPr/>
      <dgm:t>
        <a:bodyPr/>
        <a:lstStyle/>
        <a:p>
          <a:endParaRPr lang="es-ES" sz="1200"/>
        </a:p>
      </dgm:t>
    </dgm:pt>
    <dgm:pt modelId="{545DBBD6-09EB-480E-AAE5-E66FA93C29E8}">
      <dgm:prSet phldrT="[Texto]" custT="1"/>
      <dgm:spPr/>
      <dgm:t>
        <a:bodyPr/>
        <a:lstStyle/>
        <a:p>
          <a:r>
            <a:rPr lang="es-ES" sz="1400" dirty="0" smtClean="0"/>
            <a:t>Rentabilidad</a:t>
          </a:r>
          <a:endParaRPr lang="es-ES" sz="1400" dirty="0"/>
        </a:p>
      </dgm:t>
    </dgm:pt>
    <dgm:pt modelId="{46C8C29F-EE06-455B-8C00-0C5BA9FF4904}" type="parTrans" cxnId="{656BBF74-47D3-4673-8859-75EB380C7C50}">
      <dgm:prSet custT="1"/>
      <dgm:spPr/>
      <dgm:t>
        <a:bodyPr/>
        <a:lstStyle/>
        <a:p>
          <a:endParaRPr lang="es-ES" sz="200" dirty="0"/>
        </a:p>
      </dgm:t>
    </dgm:pt>
    <dgm:pt modelId="{4DD09FC0-DACC-45D1-A614-F9AF13B1AAB4}" type="sibTrans" cxnId="{656BBF74-47D3-4673-8859-75EB380C7C50}">
      <dgm:prSet/>
      <dgm:spPr/>
      <dgm:t>
        <a:bodyPr/>
        <a:lstStyle/>
        <a:p>
          <a:endParaRPr lang="es-ES" sz="1200"/>
        </a:p>
      </dgm:t>
    </dgm:pt>
    <dgm:pt modelId="{365F2641-A593-481A-B81F-8A737B041890}">
      <dgm:prSet phldrT="[Texto]" custT="1"/>
      <dgm:spPr/>
      <dgm:t>
        <a:bodyPr/>
        <a:lstStyle/>
        <a:p>
          <a:r>
            <a:rPr lang="es-ES" sz="1400" dirty="0" smtClean="0"/>
            <a:t>Reputación</a:t>
          </a:r>
          <a:endParaRPr lang="es-ES" sz="1400" dirty="0"/>
        </a:p>
      </dgm:t>
    </dgm:pt>
    <dgm:pt modelId="{551A215E-C4DC-4E8E-8E03-E1FEBC5578D1}" type="parTrans" cxnId="{7F9D73DC-2807-4347-AD26-F73D723B0EA7}">
      <dgm:prSet custT="1"/>
      <dgm:spPr/>
      <dgm:t>
        <a:bodyPr/>
        <a:lstStyle/>
        <a:p>
          <a:endParaRPr lang="es-ES" sz="200" dirty="0"/>
        </a:p>
      </dgm:t>
    </dgm:pt>
    <dgm:pt modelId="{C5279FE0-3C68-43DA-A33B-309B06BE6471}" type="sibTrans" cxnId="{7F9D73DC-2807-4347-AD26-F73D723B0EA7}">
      <dgm:prSet/>
      <dgm:spPr/>
      <dgm:t>
        <a:bodyPr/>
        <a:lstStyle/>
        <a:p>
          <a:endParaRPr lang="es-ES" sz="1200"/>
        </a:p>
      </dgm:t>
    </dgm:pt>
    <dgm:pt modelId="{D009E0CD-4E9A-4B86-8227-4B79D4A0EE49}">
      <dgm:prSet phldrT="[Texto]" custT="1"/>
      <dgm:spPr/>
      <dgm:t>
        <a:bodyPr/>
        <a:lstStyle/>
        <a:p>
          <a:r>
            <a:rPr lang="es-ES" sz="1400" dirty="0" smtClean="0"/>
            <a:t>Rotación</a:t>
          </a:r>
          <a:endParaRPr lang="es-ES" sz="1400" dirty="0"/>
        </a:p>
      </dgm:t>
    </dgm:pt>
    <dgm:pt modelId="{5A94DB0F-BEE3-4371-86B2-062C3ED8D88C}" type="parTrans" cxnId="{1026F97F-4E30-4F28-8FF0-2D2E0CCAAA82}">
      <dgm:prSet custT="1"/>
      <dgm:spPr/>
      <dgm:t>
        <a:bodyPr/>
        <a:lstStyle/>
        <a:p>
          <a:endParaRPr lang="es-ES" sz="200" dirty="0"/>
        </a:p>
      </dgm:t>
    </dgm:pt>
    <dgm:pt modelId="{B7DB11D6-7CD9-463F-A9D7-5DF6B0523492}" type="sibTrans" cxnId="{1026F97F-4E30-4F28-8FF0-2D2E0CCAAA82}">
      <dgm:prSet/>
      <dgm:spPr/>
      <dgm:t>
        <a:bodyPr/>
        <a:lstStyle/>
        <a:p>
          <a:endParaRPr lang="es-ES" sz="1200"/>
        </a:p>
      </dgm:t>
    </dgm:pt>
    <dgm:pt modelId="{959A6A7A-DBE6-4DCB-B5EE-585C18073CC5}">
      <dgm:prSet phldrT="[Texto]" custT="1"/>
      <dgm:spPr/>
      <dgm:t>
        <a:bodyPr/>
        <a:lstStyle/>
        <a:p>
          <a:r>
            <a:rPr lang="es-ES" sz="1400" dirty="0" smtClean="0"/>
            <a:t>Rendimiento</a:t>
          </a:r>
          <a:endParaRPr lang="es-ES" sz="1400" dirty="0"/>
        </a:p>
      </dgm:t>
    </dgm:pt>
    <dgm:pt modelId="{A5CE9951-FF2A-497C-9B91-CB670E66E8E5}" type="parTrans" cxnId="{B0E99CEF-C024-4469-9646-6DA919EC6EAF}">
      <dgm:prSet custT="1"/>
      <dgm:spPr/>
      <dgm:t>
        <a:bodyPr/>
        <a:lstStyle/>
        <a:p>
          <a:endParaRPr lang="es-ES" sz="200" dirty="0"/>
        </a:p>
      </dgm:t>
    </dgm:pt>
    <dgm:pt modelId="{A8E13B1C-BB8F-4272-BFC2-87F437303A2F}" type="sibTrans" cxnId="{B0E99CEF-C024-4469-9646-6DA919EC6EAF}">
      <dgm:prSet/>
      <dgm:spPr/>
      <dgm:t>
        <a:bodyPr/>
        <a:lstStyle/>
        <a:p>
          <a:endParaRPr lang="es-ES" sz="1200"/>
        </a:p>
      </dgm:t>
    </dgm:pt>
    <dgm:pt modelId="{9842F7DC-50BE-47FB-8C9F-DB9A85D045CC}">
      <dgm:prSet phldrT="[Texto]" custT="1"/>
      <dgm:spPr/>
      <dgm:t>
        <a:bodyPr/>
        <a:lstStyle/>
        <a:p>
          <a:r>
            <a:rPr lang="es-ES" sz="1400" dirty="0" smtClean="0"/>
            <a:t>Responsabilidad</a:t>
          </a:r>
          <a:endParaRPr lang="es-ES" sz="1400" dirty="0"/>
        </a:p>
      </dgm:t>
    </dgm:pt>
    <dgm:pt modelId="{5828FC19-9B96-4D9F-B3F4-086FE832F57E}" type="parTrans" cxnId="{4A59D04A-FA69-4FF4-AA5C-4262358B83AD}">
      <dgm:prSet custT="1"/>
      <dgm:spPr/>
      <dgm:t>
        <a:bodyPr/>
        <a:lstStyle/>
        <a:p>
          <a:endParaRPr lang="es-ES" sz="200" dirty="0"/>
        </a:p>
      </dgm:t>
    </dgm:pt>
    <dgm:pt modelId="{0BDBC3C7-FD2A-48EA-8D15-B4BA9C2D0651}" type="sibTrans" cxnId="{4A59D04A-FA69-4FF4-AA5C-4262358B83AD}">
      <dgm:prSet/>
      <dgm:spPr/>
      <dgm:t>
        <a:bodyPr/>
        <a:lstStyle/>
        <a:p>
          <a:endParaRPr lang="es-ES" sz="1200"/>
        </a:p>
      </dgm:t>
    </dgm:pt>
    <dgm:pt modelId="{FD14F491-AA67-4B83-8823-A0DB573694EB}" type="pres">
      <dgm:prSet presAssocID="{E5A7E462-A883-4308-ADE9-553F4590ED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E62089-49EE-4625-985B-E907AC0B0BE0}" type="pres">
      <dgm:prSet presAssocID="{1EA8BAE3-3F9F-4F41-A9A8-B6E9F582EA9F}" presName="root1" presStyleCnt="0"/>
      <dgm:spPr/>
    </dgm:pt>
    <dgm:pt modelId="{6FB73788-48C5-449E-8A1D-F31E73DF6300}" type="pres">
      <dgm:prSet presAssocID="{1EA8BAE3-3F9F-4F41-A9A8-B6E9F582EA9F}" presName="LevelOneTextNode" presStyleLbl="node0" presStyleIdx="0" presStyleCnt="1" custScaleY="1322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34D6A5-33A6-4D34-A5EB-82B754D44B9C}" type="pres">
      <dgm:prSet presAssocID="{1EA8BAE3-3F9F-4F41-A9A8-B6E9F582EA9F}" presName="level2hierChild" presStyleCnt="0"/>
      <dgm:spPr/>
    </dgm:pt>
    <dgm:pt modelId="{56BDEEF4-6DF3-4ED9-B91F-C8DBD0829CAD}" type="pres">
      <dgm:prSet presAssocID="{46C8C29F-EE06-455B-8C00-0C5BA9FF4904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6E6AA5CC-1320-435F-9FFF-479ED536517E}" type="pres">
      <dgm:prSet presAssocID="{46C8C29F-EE06-455B-8C00-0C5BA9FF4904}" presName="connTx" presStyleLbl="parChTrans1D2" presStyleIdx="0" presStyleCnt="5"/>
      <dgm:spPr/>
      <dgm:t>
        <a:bodyPr/>
        <a:lstStyle/>
        <a:p>
          <a:endParaRPr lang="es-ES"/>
        </a:p>
      </dgm:t>
    </dgm:pt>
    <dgm:pt modelId="{801C5514-7F3C-414A-AC1F-5AF060E4F490}" type="pres">
      <dgm:prSet presAssocID="{545DBBD6-09EB-480E-AAE5-E66FA93C29E8}" presName="root2" presStyleCnt="0"/>
      <dgm:spPr/>
    </dgm:pt>
    <dgm:pt modelId="{02D465A1-DC90-4B8F-8B43-D85DBF723D60}" type="pres">
      <dgm:prSet presAssocID="{545DBBD6-09EB-480E-AAE5-E66FA93C29E8}" presName="LevelTwoTextNode" presStyleLbl="node2" presStyleIdx="0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7B59D5-6DB1-4991-8AD6-E755E87C64AC}" type="pres">
      <dgm:prSet presAssocID="{545DBBD6-09EB-480E-AAE5-E66FA93C29E8}" presName="level3hierChild" presStyleCnt="0"/>
      <dgm:spPr/>
    </dgm:pt>
    <dgm:pt modelId="{B3F5410F-D594-4ADB-BF74-57D4FD066F64}" type="pres">
      <dgm:prSet presAssocID="{551A215E-C4DC-4E8E-8E03-E1FEBC5578D1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B36FC556-90C8-4844-9B21-C7E2B4097E9A}" type="pres">
      <dgm:prSet presAssocID="{551A215E-C4DC-4E8E-8E03-E1FEBC5578D1}" presName="connTx" presStyleLbl="parChTrans1D2" presStyleIdx="1" presStyleCnt="5"/>
      <dgm:spPr/>
      <dgm:t>
        <a:bodyPr/>
        <a:lstStyle/>
        <a:p>
          <a:endParaRPr lang="es-ES"/>
        </a:p>
      </dgm:t>
    </dgm:pt>
    <dgm:pt modelId="{02195C62-E175-4658-BB9B-BA8D24F991B9}" type="pres">
      <dgm:prSet presAssocID="{365F2641-A593-481A-B81F-8A737B041890}" presName="root2" presStyleCnt="0"/>
      <dgm:spPr/>
    </dgm:pt>
    <dgm:pt modelId="{2DE114E9-E0C6-4C27-B1C8-E659C425DE2F}" type="pres">
      <dgm:prSet presAssocID="{365F2641-A593-481A-B81F-8A737B041890}" presName="LevelTwoTextNode" presStyleLbl="node2" presStyleIdx="1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D1C0D-32C3-4919-AB44-A9C9BE9F9A0F}" type="pres">
      <dgm:prSet presAssocID="{365F2641-A593-481A-B81F-8A737B041890}" presName="level3hierChild" presStyleCnt="0"/>
      <dgm:spPr/>
    </dgm:pt>
    <dgm:pt modelId="{E0FAEF11-A178-49C8-8C12-4C4E70C1B1D6}" type="pres">
      <dgm:prSet presAssocID="{5A94DB0F-BEE3-4371-86B2-062C3ED8D88C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FEED9696-F10B-4D4B-8482-E4F788B60E15}" type="pres">
      <dgm:prSet presAssocID="{5A94DB0F-BEE3-4371-86B2-062C3ED8D88C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6C494B1-D1E3-48DF-B05A-F44FEF1A3DF5}" type="pres">
      <dgm:prSet presAssocID="{D009E0CD-4E9A-4B86-8227-4B79D4A0EE49}" presName="root2" presStyleCnt="0"/>
      <dgm:spPr/>
    </dgm:pt>
    <dgm:pt modelId="{86BE4520-3105-4A3A-8EAB-7955965678D7}" type="pres">
      <dgm:prSet presAssocID="{D009E0CD-4E9A-4B86-8227-4B79D4A0EE49}" presName="LevelTwoTextNode" presStyleLbl="node2" presStyleIdx="2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A6B1E-C509-4158-9759-CE9EB6D3DD5F}" type="pres">
      <dgm:prSet presAssocID="{D009E0CD-4E9A-4B86-8227-4B79D4A0EE49}" presName="level3hierChild" presStyleCnt="0"/>
      <dgm:spPr/>
    </dgm:pt>
    <dgm:pt modelId="{198A3511-03C4-490D-ABF0-606266128DCF}" type="pres">
      <dgm:prSet presAssocID="{A5CE9951-FF2A-497C-9B91-CB670E66E8E5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427C7938-F1BE-413B-AD00-09E607DF3FC7}" type="pres">
      <dgm:prSet presAssocID="{A5CE9951-FF2A-497C-9B91-CB670E66E8E5}" presName="connTx" presStyleLbl="parChTrans1D2" presStyleIdx="3" presStyleCnt="5"/>
      <dgm:spPr/>
      <dgm:t>
        <a:bodyPr/>
        <a:lstStyle/>
        <a:p>
          <a:endParaRPr lang="es-ES"/>
        </a:p>
      </dgm:t>
    </dgm:pt>
    <dgm:pt modelId="{A90CAC5F-723A-4768-A82C-135D1239B383}" type="pres">
      <dgm:prSet presAssocID="{959A6A7A-DBE6-4DCB-B5EE-585C18073CC5}" presName="root2" presStyleCnt="0"/>
      <dgm:spPr/>
    </dgm:pt>
    <dgm:pt modelId="{CB2CFB11-1E1C-4466-B0A2-3016B5DB7A8A}" type="pres">
      <dgm:prSet presAssocID="{959A6A7A-DBE6-4DCB-B5EE-585C18073CC5}" presName="LevelTwoTextNode" presStyleLbl="node2" presStyleIdx="3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18285E-D9E9-4E95-AFDE-088D53FC1863}" type="pres">
      <dgm:prSet presAssocID="{959A6A7A-DBE6-4DCB-B5EE-585C18073CC5}" presName="level3hierChild" presStyleCnt="0"/>
      <dgm:spPr/>
    </dgm:pt>
    <dgm:pt modelId="{F7573B77-6A75-425F-ABBC-7D9336209E9D}" type="pres">
      <dgm:prSet presAssocID="{5828FC19-9B96-4D9F-B3F4-086FE832F57E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D194A958-6D2F-41E6-B1C9-2CE6B3A8919B}" type="pres">
      <dgm:prSet presAssocID="{5828FC19-9B96-4D9F-B3F4-086FE832F57E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F79B5FF-4029-41B9-A672-5A7D7D3BA7F1}" type="pres">
      <dgm:prSet presAssocID="{9842F7DC-50BE-47FB-8C9F-DB9A85D045CC}" presName="root2" presStyleCnt="0"/>
      <dgm:spPr/>
    </dgm:pt>
    <dgm:pt modelId="{9F15A109-746E-4CAF-9C78-7178E010CF4E}" type="pres">
      <dgm:prSet presAssocID="{9842F7DC-50BE-47FB-8C9F-DB9A85D045CC}" presName="LevelTwoTextNode" presStyleLbl="node2" presStyleIdx="4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73DABB-E0A9-4061-9B40-F5181A73535F}" type="pres">
      <dgm:prSet presAssocID="{9842F7DC-50BE-47FB-8C9F-DB9A85D045CC}" presName="level3hierChild" presStyleCnt="0"/>
      <dgm:spPr/>
    </dgm:pt>
  </dgm:ptLst>
  <dgm:cxnLst>
    <dgm:cxn modelId="{7F9D73DC-2807-4347-AD26-F73D723B0EA7}" srcId="{1EA8BAE3-3F9F-4F41-A9A8-B6E9F582EA9F}" destId="{365F2641-A593-481A-B81F-8A737B041890}" srcOrd="1" destOrd="0" parTransId="{551A215E-C4DC-4E8E-8E03-E1FEBC5578D1}" sibTransId="{C5279FE0-3C68-43DA-A33B-309B06BE6471}"/>
    <dgm:cxn modelId="{18882E89-9523-4BF1-8BFF-F7F2A101C7CE}" type="presOf" srcId="{A5CE9951-FF2A-497C-9B91-CB670E66E8E5}" destId="{427C7938-F1BE-413B-AD00-09E607DF3FC7}" srcOrd="1" destOrd="0" presId="urn:microsoft.com/office/officeart/2008/layout/HorizontalMultiLevelHierarchy"/>
    <dgm:cxn modelId="{82863862-D41B-4928-A339-2FF5A17B50C7}" type="presOf" srcId="{1EA8BAE3-3F9F-4F41-A9A8-B6E9F582EA9F}" destId="{6FB73788-48C5-449E-8A1D-F31E73DF6300}" srcOrd="0" destOrd="0" presId="urn:microsoft.com/office/officeart/2008/layout/HorizontalMultiLevelHierarchy"/>
    <dgm:cxn modelId="{4A59D04A-FA69-4FF4-AA5C-4262358B83AD}" srcId="{1EA8BAE3-3F9F-4F41-A9A8-B6E9F582EA9F}" destId="{9842F7DC-50BE-47FB-8C9F-DB9A85D045CC}" srcOrd="4" destOrd="0" parTransId="{5828FC19-9B96-4D9F-B3F4-086FE832F57E}" sibTransId="{0BDBC3C7-FD2A-48EA-8D15-B4BA9C2D0651}"/>
    <dgm:cxn modelId="{ED51D6B8-9116-4CED-9F81-AD469972B7DB}" type="presOf" srcId="{9842F7DC-50BE-47FB-8C9F-DB9A85D045CC}" destId="{9F15A109-746E-4CAF-9C78-7178E010CF4E}" srcOrd="0" destOrd="0" presId="urn:microsoft.com/office/officeart/2008/layout/HorizontalMultiLevelHierarchy"/>
    <dgm:cxn modelId="{425F4DC0-13DD-4BC1-A0CF-B7BE1AE586F4}" type="presOf" srcId="{551A215E-C4DC-4E8E-8E03-E1FEBC5578D1}" destId="{B3F5410F-D594-4ADB-BF74-57D4FD066F64}" srcOrd="0" destOrd="0" presId="urn:microsoft.com/office/officeart/2008/layout/HorizontalMultiLevelHierarchy"/>
    <dgm:cxn modelId="{1026F97F-4E30-4F28-8FF0-2D2E0CCAAA82}" srcId="{1EA8BAE3-3F9F-4F41-A9A8-B6E9F582EA9F}" destId="{D009E0CD-4E9A-4B86-8227-4B79D4A0EE49}" srcOrd="2" destOrd="0" parTransId="{5A94DB0F-BEE3-4371-86B2-062C3ED8D88C}" sibTransId="{B7DB11D6-7CD9-463F-A9D7-5DF6B0523492}"/>
    <dgm:cxn modelId="{3C7B4AE7-01FC-4BA7-A1A8-44798A42CED1}" type="presOf" srcId="{A5CE9951-FF2A-497C-9B91-CB670E66E8E5}" destId="{198A3511-03C4-490D-ABF0-606266128DCF}" srcOrd="0" destOrd="0" presId="urn:microsoft.com/office/officeart/2008/layout/HorizontalMultiLevelHierarchy"/>
    <dgm:cxn modelId="{D8630573-34B7-4122-8250-4D2DF734D57F}" type="presOf" srcId="{551A215E-C4DC-4E8E-8E03-E1FEBC5578D1}" destId="{B36FC556-90C8-4844-9B21-C7E2B4097E9A}" srcOrd="1" destOrd="0" presId="urn:microsoft.com/office/officeart/2008/layout/HorizontalMultiLevelHierarchy"/>
    <dgm:cxn modelId="{3BFFBA77-46FA-4873-9B44-8FAFB6FBE1D4}" type="presOf" srcId="{365F2641-A593-481A-B81F-8A737B041890}" destId="{2DE114E9-E0C6-4C27-B1C8-E659C425DE2F}" srcOrd="0" destOrd="0" presId="urn:microsoft.com/office/officeart/2008/layout/HorizontalMultiLevelHierarchy"/>
    <dgm:cxn modelId="{C019BEA8-BE68-4C0B-9644-531E648712EF}" type="presOf" srcId="{D009E0CD-4E9A-4B86-8227-4B79D4A0EE49}" destId="{86BE4520-3105-4A3A-8EAB-7955965678D7}" srcOrd="0" destOrd="0" presId="urn:microsoft.com/office/officeart/2008/layout/HorizontalMultiLevelHierarchy"/>
    <dgm:cxn modelId="{656BBF74-47D3-4673-8859-75EB380C7C50}" srcId="{1EA8BAE3-3F9F-4F41-A9A8-B6E9F582EA9F}" destId="{545DBBD6-09EB-480E-AAE5-E66FA93C29E8}" srcOrd="0" destOrd="0" parTransId="{46C8C29F-EE06-455B-8C00-0C5BA9FF4904}" sibTransId="{4DD09FC0-DACC-45D1-A614-F9AF13B1AAB4}"/>
    <dgm:cxn modelId="{83182E28-9CBB-4419-8318-E2ED658C1757}" type="presOf" srcId="{46C8C29F-EE06-455B-8C00-0C5BA9FF4904}" destId="{6E6AA5CC-1320-435F-9FFF-479ED536517E}" srcOrd="1" destOrd="0" presId="urn:microsoft.com/office/officeart/2008/layout/HorizontalMultiLevelHierarchy"/>
    <dgm:cxn modelId="{B0E99CEF-C024-4469-9646-6DA919EC6EAF}" srcId="{1EA8BAE3-3F9F-4F41-A9A8-B6E9F582EA9F}" destId="{959A6A7A-DBE6-4DCB-B5EE-585C18073CC5}" srcOrd="3" destOrd="0" parTransId="{A5CE9951-FF2A-497C-9B91-CB670E66E8E5}" sibTransId="{A8E13B1C-BB8F-4272-BFC2-87F437303A2F}"/>
    <dgm:cxn modelId="{EF4D9537-D205-4CA0-AB6E-41952E32ED4B}" type="presOf" srcId="{5A94DB0F-BEE3-4371-86B2-062C3ED8D88C}" destId="{FEED9696-F10B-4D4B-8482-E4F788B60E15}" srcOrd="1" destOrd="0" presId="urn:microsoft.com/office/officeart/2008/layout/HorizontalMultiLevelHierarchy"/>
    <dgm:cxn modelId="{75A273F5-C47C-47D3-BB80-165D62F3AF8C}" type="presOf" srcId="{5828FC19-9B96-4D9F-B3F4-086FE832F57E}" destId="{D194A958-6D2F-41E6-B1C9-2CE6B3A8919B}" srcOrd="1" destOrd="0" presId="urn:microsoft.com/office/officeart/2008/layout/HorizontalMultiLevelHierarchy"/>
    <dgm:cxn modelId="{940A72E3-2A6B-4820-8783-DB679BA2124E}" type="presOf" srcId="{5A94DB0F-BEE3-4371-86B2-062C3ED8D88C}" destId="{E0FAEF11-A178-49C8-8C12-4C4E70C1B1D6}" srcOrd="0" destOrd="0" presId="urn:microsoft.com/office/officeart/2008/layout/HorizontalMultiLevelHierarchy"/>
    <dgm:cxn modelId="{F9D29B1E-756F-4C8E-B8EA-D2CB610D17D0}" srcId="{E5A7E462-A883-4308-ADE9-553F4590ED61}" destId="{1EA8BAE3-3F9F-4F41-A9A8-B6E9F582EA9F}" srcOrd="0" destOrd="0" parTransId="{18BAFF2C-8342-48C4-8B79-676E1BB8952B}" sibTransId="{D99CC1EE-F16B-46BB-92A7-61E77BE464E1}"/>
    <dgm:cxn modelId="{0645B12D-F03C-4CB1-8DB5-50A9E8517B33}" type="presOf" srcId="{545DBBD6-09EB-480E-AAE5-E66FA93C29E8}" destId="{02D465A1-DC90-4B8F-8B43-D85DBF723D60}" srcOrd="0" destOrd="0" presId="urn:microsoft.com/office/officeart/2008/layout/HorizontalMultiLevelHierarchy"/>
    <dgm:cxn modelId="{76BB044E-918F-430D-BC32-8034626D442B}" type="presOf" srcId="{E5A7E462-A883-4308-ADE9-553F4590ED61}" destId="{FD14F491-AA67-4B83-8823-A0DB573694EB}" srcOrd="0" destOrd="0" presId="urn:microsoft.com/office/officeart/2008/layout/HorizontalMultiLevelHierarchy"/>
    <dgm:cxn modelId="{AC0DF683-866F-49B4-92D6-513972E1DE15}" type="presOf" srcId="{959A6A7A-DBE6-4DCB-B5EE-585C18073CC5}" destId="{CB2CFB11-1E1C-4466-B0A2-3016B5DB7A8A}" srcOrd="0" destOrd="0" presId="urn:microsoft.com/office/officeart/2008/layout/HorizontalMultiLevelHierarchy"/>
    <dgm:cxn modelId="{069DEE58-3B9D-4E20-A18D-553999584F60}" type="presOf" srcId="{5828FC19-9B96-4D9F-B3F4-086FE832F57E}" destId="{F7573B77-6A75-425F-ABBC-7D9336209E9D}" srcOrd="0" destOrd="0" presId="urn:microsoft.com/office/officeart/2008/layout/HorizontalMultiLevelHierarchy"/>
    <dgm:cxn modelId="{D26EA773-39F3-48A8-8FAD-D79D05EC3F20}" type="presOf" srcId="{46C8C29F-EE06-455B-8C00-0C5BA9FF4904}" destId="{56BDEEF4-6DF3-4ED9-B91F-C8DBD0829CAD}" srcOrd="0" destOrd="0" presId="urn:microsoft.com/office/officeart/2008/layout/HorizontalMultiLevelHierarchy"/>
    <dgm:cxn modelId="{EFAE5A98-923C-4CA5-9C10-791F199A2585}" type="presParOf" srcId="{FD14F491-AA67-4B83-8823-A0DB573694EB}" destId="{A4E62089-49EE-4625-985B-E907AC0B0BE0}" srcOrd="0" destOrd="0" presId="urn:microsoft.com/office/officeart/2008/layout/HorizontalMultiLevelHierarchy"/>
    <dgm:cxn modelId="{B864C2B2-6E9F-4B56-BD80-B97402223B2A}" type="presParOf" srcId="{A4E62089-49EE-4625-985B-E907AC0B0BE0}" destId="{6FB73788-48C5-449E-8A1D-F31E73DF6300}" srcOrd="0" destOrd="0" presId="urn:microsoft.com/office/officeart/2008/layout/HorizontalMultiLevelHierarchy"/>
    <dgm:cxn modelId="{F04C4257-6DEE-4081-A1CD-BFD4EF5D9115}" type="presParOf" srcId="{A4E62089-49EE-4625-985B-E907AC0B0BE0}" destId="{0E34D6A5-33A6-4D34-A5EB-82B754D44B9C}" srcOrd="1" destOrd="0" presId="urn:microsoft.com/office/officeart/2008/layout/HorizontalMultiLevelHierarchy"/>
    <dgm:cxn modelId="{34407DCE-5B34-415D-B5D1-734FAF5C6CB8}" type="presParOf" srcId="{0E34D6A5-33A6-4D34-A5EB-82B754D44B9C}" destId="{56BDEEF4-6DF3-4ED9-B91F-C8DBD0829CAD}" srcOrd="0" destOrd="0" presId="urn:microsoft.com/office/officeart/2008/layout/HorizontalMultiLevelHierarchy"/>
    <dgm:cxn modelId="{15A67DE3-15FA-4F21-B3E6-BCDA0F7EA996}" type="presParOf" srcId="{56BDEEF4-6DF3-4ED9-B91F-C8DBD0829CAD}" destId="{6E6AA5CC-1320-435F-9FFF-479ED536517E}" srcOrd="0" destOrd="0" presId="urn:microsoft.com/office/officeart/2008/layout/HorizontalMultiLevelHierarchy"/>
    <dgm:cxn modelId="{5FAB835B-5785-4556-B06D-86CD913CDE32}" type="presParOf" srcId="{0E34D6A5-33A6-4D34-A5EB-82B754D44B9C}" destId="{801C5514-7F3C-414A-AC1F-5AF060E4F490}" srcOrd="1" destOrd="0" presId="urn:microsoft.com/office/officeart/2008/layout/HorizontalMultiLevelHierarchy"/>
    <dgm:cxn modelId="{477C71CE-AF4C-41E4-9B71-FF3149562FC3}" type="presParOf" srcId="{801C5514-7F3C-414A-AC1F-5AF060E4F490}" destId="{02D465A1-DC90-4B8F-8B43-D85DBF723D60}" srcOrd="0" destOrd="0" presId="urn:microsoft.com/office/officeart/2008/layout/HorizontalMultiLevelHierarchy"/>
    <dgm:cxn modelId="{AD91F207-29D6-447A-A1DC-B0526A9C2E51}" type="presParOf" srcId="{801C5514-7F3C-414A-AC1F-5AF060E4F490}" destId="{B47B59D5-6DB1-4991-8AD6-E755E87C64AC}" srcOrd="1" destOrd="0" presId="urn:microsoft.com/office/officeart/2008/layout/HorizontalMultiLevelHierarchy"/>
    <dgm:cxn modelId="{C232B037-B358-4EF6-AAD3-0DF0438BC720}" type="presParOf" srcId="{0E34D6A5-33A6-4D34-A5EB-82B754D44B9C}" destId="{B3F5410F-D594-4ADB-BF74-57D4FD066F64}" srcOrd="2" destOrd="0" presId="urn:microsoft.com/office/officeart/2008/layout/HorizontalMultiLevelHierarchy"/>
    <dgm:cxn modelId="{C4BD784B-F474-476E-93A1-E12215DDAA56}" type="presParOf" srcId="{B3F5410F-D594-4ADB-BF74-57D4FD066F64}" destId="{B36FC556-90C8-4844-9B21-C7E2B4097E9A}" srcOrd="0" destOrd="0" presId="urn:microsoft.com/office/officeart/2008/layout/HorizontalMultiLevelHierarchy"/>
    <dgm:cxn modelId="{7CDBA250-5E0B-4D01-9284-73D8516960DD}" type="presParOf" srcId="{0E34D6A5-33A6-4D34-A5EB-82B754D44B9C}" destId="{02195C62-E175-4658-BB9B-BA8D24F991B9}" srcOrd="3" destOrd="0" presId="urn:microsoft.com/office/officeart/2008/layout/HorizontalMultiLevelHierarchy"/>
    <dgm:cxn modelId="{1E188880-4595-40CF-A7F2-69AE53ABC3DC}" type="presParOf" srcId="{02195C62-E175-4658-BB9B-BA8D24F991B9}" destId="{2DE114E9-E0C6-4C27-B1C8-E659C425DE2F}" srcOrd="0" destOrd="0" presId="urn:microsoft.com/office/officeart/2008/layout/HorizontalMultiLevelHierarchy"/>
    <dgm:cxn modelId="{88510B3F-B2CE-4207-A86A-6F280C055554}" type="presParOf" srcId="{02195C62-E175-4658-BB9B-BA8D24F991B9}" destId="{C43D1C0D-32C3-4919-AB44-A9C9BE9F9A0F}" srcOrd="1" destOrd="0" presId="urn:microsoft.com/office/officeart/2008/layout/HorizontalMultiLevelHierarchy"/>
    <dgm:cxn modelId="{0A819365-4223-439D-8D8C-8277CF3B5B62}" type="presParOf" srcId="{0E34D6A5-33A6-4D34-A5EB-82B754D44B9C}" destId="{E0FAEF11-A178-49C8-8C12-4C4E70C1B1D6}" srcOrd="4" destOrd="0" presId="urn:microsoft.com/office/officeart/2008/layout/HorizontalMultiLevelHierarchy"/>
    <dgm:cxn modelId="{2230914B-77BB-4B0F-BE7B-EB683ABAFBC1}" type="presParOf" srcId="{E0FAEF11-A178-49C8-8C12-4C4E70C1B1D6}" destId="{FEED9696-F10B-4D4B-8482-E4F788B60E15}" srcOrd="0" destOrd="0" presId="urn:microsoft.com/office/officeart/2008/layout/HorizontalMultiLevelHierarchy"/>
    <dgm:cxn modelId="{BA32AB59-AE94-4DDB-A839-BE620B7B585F}" type="presParOf" srcId="{0E34D6A5-33A6-4D34-A5EB-82B754D44B9C}" destId="{16C494B1-D1E3-48DF-B05A-F44FEF1A3DF5}" srcOrd="5" destOrd="0" presId="urn:microsoft.com/office/officeart/2008/layout/HorizontalMultiLevelHierarchy"/>
    <dgm:cxn modelId="{63F28BFB-223F-4F4B-A110-2464E7901CA0}" type="presParOf" srcId="{16C494B1-D1E3-48DF-B05A-F44FEF1A3DF5}" destId="{86BE4520-3105-4A3A-8EAB-7955965678D7}" srcOrd="0" destOrd="0" presId="urn:microsoft.com/office/officeart/2008/layout/HorizontalMultiLevelHierarchy"/>
    <dgm:cxn modelId="{5DDA7461-C707-4576-B665-ABC19B6B0302}" type="presParOf" srcId="{16C494B1-D1E3-48DF-B05A-F44FEF1A3DF5}" destId="{416A6B1E-C509-4158-9759-CE9EB6D3DD5F}" srcOrd="1" destOrd="0" presId="urn:microsoft.com/office/officeart/2008/layout/HorizontalMultiLevelHierarchy"/>
    <dgm:cxn modelId="{CE6C4BF1-8A37-4E79-9DE7-C1ED6D9934DE}" type="presParOf" srcId="{0E34D6A5-33A6-4D34-A5EB-82B754D44B9C}" destId="{198A3511-03C4-490D-ABF0-606266128DCF}" srcOrd="6" destOrd="0" presId="urn:microsoft.com/office/officeart/2008/layout/HorizontalMultiLevelHierarchy"/>
    <dgm:cxn modelId="{99D23B9D-CC6F-4F68-904C-A804E03735A8}" type="presParOf" srcId="{198A3511-03C4-490D-ABF0-606266128DCF}" destId="{427C7938-F1BE-413B-AD00-09E607DF3FC7}" srcOrd="0" destOrd="0" presId="urn:microsoft.com/office/officeart/2008/layout/HorizontalMultiLevelHierarchy"/>
    <dgm:cxn modelId="{155469BF-84D1-4703-8E39-644DD3F62D91}" type="presParOf" srcId="{0E34D6A5-33A6-4D34-A5EB-82B754D44B9C}" destId="{A90CAC5F-723A-4768-A82C-135D1239B383}" srcOrd="7" destOrd="0" presId="urn:microsoft.com/office/officeart/2008/layout/HorizontalMultiLevelHierarchy"/>
    <dgm:cxn modelId="{9A848880-AA3C-4A40-80DA-E77B54FAAD05}" type="presParOf" srcId="{A90CAC5F-723A-4768-A82C-135D1239B383}" destId="{CB2CFB11-1E1C-4466-B0A2-3016B5DB7A8A}" srcOrd="0" destOrd="0" presId="urn:microsoft.com/office/officeart/2008/layout/HorizontalMultiLevelHierarchy"/>
    <dgm:cxn modelId="{AB2E3F5D-6360-4E81-B71C-CE95781B42DE}" type="presParOf" srcId="{A90CAC5F-723A-4768-A82C-135D1239B383}" destId="{4E18285E-D9E9-4E95-AFDE-088D53FC1863}" srcOrd="1" destOrd="0" presId="urn:microsoft.com/office/officeart/2008/layout/HorizontalMultiLevelHierarchy"/>
    <dgm:cxn modelId="{09FA33B9-2D44-4DD1-8249-91EAE2DCB39A}" type="presParOf" srcId="{0E34D6A5-33A6-4D34-A5EB-82B754D44B9C}" destId="{F7573B77-6A75-425F-ABBC-7D9336209E9D}" srcOrd="8" destOrd="0" presId="urn:microsoft.com/office/officeart/2008/layout/HorizontalMultiLevelHierarchy"/>
    <dgm:cxn modelId="{DCBBA56F-F881-40F0-90F9-D13F7D11FB90}" type="presParOf" srcId="{F7573B77-6A75-425F-ABBC-7D9336209E9D}" destId="{D194A958-6D2F-41E6-B1C9-2CE6B3A8919B}" srcOrd="0" destOrd="0" presId="urn:microsoft.com/office/officeart/2008/layout/HorizontalMultiLevelHierarchy"/>
    <dgm:cxn modelId="{9F8A348D-D48A-4F92-99E2-50A81F2B332D}" type="presParOf" srcId="{0E34D6A5-33A6-4D34-A5EB-82B754D44B9C}" destId="{CF79B5FF-4029-41B9-A672-5A7D7D3BA7F1}" srcOrd="9" destOrd="0" presId="urn:microsoft.com/office/officeart/2008/layout/HorizontalMultiLevelHierarchy"/>
    <dgm:cxn modelId="{580ED311-E40E-4BE7-AB1B-6BE745738E75}" type="presParOf" srcId="{CF79B5FF-4029-41B9-A672-5A7D7D3BA7F1}" destId="{9F15A109-746E-4CAF-9C78-7178E010CF4E}" srcOrd="0" destOrd="0" presId="urn:microsoft.com/office/officeart/2008/layout/HorizontalMultiLevelHierarchy"/>
    <dgm:cxn modelId="{3DDB176A-B4C6-46C7-AF49-632DE2D6306C}" type="presParOf" srcId="{CF79B5FF-4029-41B9-A672-5A7D7D3BA7F1}" destId="{F473DABB-E0A9-4061-9B40-F5181A7353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A7E462-A883-4308-ADE9-553F4590ED6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EA8BAE3-3F9F-4F41-A9A8-B6E9F582EA9F}">
      <dgm:prSet phldrT="[Texto]" custT="1"/>
      <dgm:spPr/>
      <dgm:t>
        <a:bodyPr/>
        <a:lstStyle/>
        <a:p>
          <a:r>
            <a:rPr lang="es-ES" sz="1600" b="1" dirty="0" smtClean="0"/>
            <a:t>RIESGOS RELEVANTES  EN GESTIÓN SGE 900</a:t>
          </a:r>
          <a:endParaRPr lang="es-ES" sz="1600" b="1" dirty="0"/>
        </a:p>
      </dgm:t>
    </dgm:pt>
    <dgm:pt modelId="{18BAFF2C-8342-48C4-8B79-676E1BB8952B}" type="parTrans" cxnId="{F9D29B1E-756F-4C8E-B8EA-D2CB610D17D0}">
      <dgm:prSet/>
      <dgm:spPr/>
      <dgm:t>
        <a:bodyPr/>
        <a:lstStyle/>
        <a:p>
          <a:endParaRPr lang="es-ES"/>
        </a:p>
      </dgm:t>
    </dgm:pt>
    <dgm:pt modelId="{D99CC1EE-F16B-46BB-92A7-61E77BE464E1}" type="sibTrans" cxnId="{F9D29B1E-756F-4C8E-B8EA-D2CB610D17D0}">
      <dgm:prSet/>
      <dgm:spPr/>
      <dgm:t>
        <a:bodyPr/>
        <a:lstStyle/>
        <a:p>
          <a:endParaRPr lang="es-ES"/>
        </a:p>
      </dgm:t>
    </dgm:pt>
    <dgm:pt modelId="{545DBBD6-09EB-480E-AAE5-E66FA93C29E8}">
      <dgm:prSet phldrT="[Texto]"/>
      <dgm:spPr/>
      <dgm:t>
        <a:bodyPr/>
        <a:lstStyle/>
        <a:p>
          <a:r>
            <a:rPr lang="es-ES" dirty="0" smtClean="0"/>
            <a:t>Rentabilidad</a:t>
          </a:r>
          <a:endParaRPr lang="es-ES" dirty="0"/>
        </a:p>
      </dgm:t>
    </dgm:pt>
    <dgm:pt modelId="{46C8C29F-EE06-455B-8C00-0C5BA9FF4904}" type="parTrans" cxnId="{656BBF74-47D3-4673-8859-75EB380C7C50}">
      <dgm:prSet/>
      <dgm:spPr/>
      <dgm:t>
        <a:bodyPr/>
        <a:lstStyle/>
        <a:p>
          <a:endParaRPr lang="es-ES" dirty="0"/>
        </a:p>
      </dgm:t>
    </dgm:pt>
    <dgm:pt modelId="{4DD09FC0-DACC-45D1-A614-F9AF13B1AAB4}" type="sibTrans" cxnId="{656BBF74-47D3-4673-8859-75EB380C7C50}">
      <dgm:prSet/>
      <dgm:spPr/>
      <dgm:t>
        <a:bodyPr/>
        <a:lstStyle/>
        <a:p>
          <a:endParaRPr lang="es-ES"/>
        </a:p>
      </dgm:t>
    </dgm:pt>
    <dgm:pt modelId="{365F2641-A593-481A-B81F-8A737B041890}">
      <dgm:prSet phldrT="[Texto]"/>
      <dgm:spPr/>
      <dgm:t>
        <a:bodyPr/>
        <a:lstStyle/>
        <a:p>
          <a:r>
            <a:rPr lang="es-ES" dirty="0" smtClean="0"/>
            <a:t>Reputación</a:t>
          </a:r>
          <a:endParaRPr lang="es-ES" dirty="0"/>
        </a:p>
      </dgm:t>
    </dgm:pt>
    <dgm:pt modelId="{551A215E-C4DC-4E8E-8E03-E1FEBC5578D1}" type="parTrans" cxnId="{7F9D73DC-2807-4347-AD26-F73D723B0EA7}">
      <dgm:prSet/>
      <dgm:spPr/>
      <dgm:t>
        <a:bodyPr/>
        <a:lstStyle/>
        <a:p>
          <a:endParaRPr lang="es-ES" dirty="0"/>
        </a:p>
      </dgm:t>
    </dgm:pt>
    <dgm:pt modelId="{C5279FE0-3C68-43DA-A33B-309B06BE6471}" type="sibTrans" cxnId="{7F9D73DC-2807-4347-AD26-F73D723B0EA7}">
      <dgm:prSet/>
      <dgm:spPr/>
      <dgm:t>
        <a:bodyPr/>
        <a:lstStyle/>
        <a:p>
          <a:endParaRPr lang="es-ES"/>
        </a:p>
      </dgm:t>
    </dgm:pt>
    <dgm:pt modelId="{D009E0CD-4E9A-4B86-8227-4B79D4A0EE49}">
      <dgm:prSet phldrT="[Texto]"/>
      <dgm:spPr/>
      <dgm:t>
        <a:bodyPr/>
        <a:lstStyle/>
        <a:p>
          <a:r>
            <a:rPr lang="es-ES" dirty="0" smtClean="0"/>
            <a:t>Rotación</a:t>
          </a:r>
          <a:endParaRPr lang="es-ES" dirty="0"/>
        </a:p>
      </dgm:t>
    </dgm:pt>
    <dgm:pt modelId="{5A94DB0F-BEE3-4371-86B2-062C3ED8D88C}" type="parTrans" cxnId="{1026F97F-4E30-4F28-8FF0-2D2E0CCAAA82}">
      <dgm:prSet/>
      <dgm:spPr/>
      <dgm:t>
        <a:bodyPr/>
        <a:lstStyle/>
        <a:p>
          <a:endParaRPr lang="es-ES" dirty="0"/>
        </a:p>
      </dgm:t>
    </dgm:pt>
    <dgm:pt modelId="{B7DB11D6-7CD9-463F-A9D7-5DF6B0523492}" type="sibTrans" cxnId="{1026F97F-4E30-4F28-8FF0-2D2E0CCAAA82}">
      <dgm:prSet/>
      <dgm:spPr/>
      <dgm:t>
        <a:bodyPr/>
        <a:lstStyle/>
        <a:p>
          <a:endParaRPr lang="es-ES"/>
        </a:p>
      </dgm:t>
    </dgm:pt>
    <dgm:pt modelId="{959A6A7A-DBE6-4DCB-B5EE-585C18073CC5}">
      <dgm:prSet phldrT="[Texto]"/>
      <dgm:spPr/>
      <dgm:t>
        <a:bodyPr/>
        <a:lstStyle/>
        <a:p>
          <a:r>
            <a:rPr lang="es-ES" dirty="0" smtClean="0"/>
            <a:t>Rendimiento</a:t>
          </a:r>
          <a:endParaRPr lang="es-ES" dirty="0"/>
        </a:p>
      </dgm:t>
    </dgm:pt>
    <dgm:pt modelId="{A5CE9951-FF2A-497C-9B91-CB670E66E8E5}" type="parTrans" cxnId="{B0E99CEF-C024-4469-9646-6DA919EC6EAF}">
      <dgm:prSet/>
      <dgm:spPr/>
      <dgm:t>
        <a:bodyPr/>
        <a:lstStyle/>
        <a:p>
          <a:endParaRPr lang="es-ES" dirty="0"/>
        </a:p>
      </dgm:t>
    </dgm:pt>
    <dgm:pt modelId="{A8E13B1C-BB8F-4272-BFC2-87F437303A2F}" type="sibTrans" cxnId="{B0E99CEF-C024-4469-9646-6DA919EC6EAF}">
      <dgm:prSet/>
      <dgm:spPr/>
      <dgm:t>
        <a:bodyPr/>
        <a:lstStyle/>
        <a:p>
          <a:endParaRPr lang="es-ES"/>
        </a:p>
      </dgm:t>
    </dgm:pt>
    <dgm:pt modelId="{9842F7DC-50BE-47FB-8C9F-DB9A85D045CC}">
      <dgm:prSet phldrT="[Texto]"/>
      <dgm:spPr/>
      <dgm:t>
        <a:bodyPr/>
        <a:lstStyle/>
        <a:p>
          <a:r>
            <a:rPr lang="es-ES" dirty="0" smtClean="0"/>
            <a:t>Responsabilidad</a:t>
          </a:r>
          <a:endParaRPr lang="es-ES" dirty="0"/>
        </a:p>
      </dgm:t>
    </dgm:pt>
    <dgm:pt modelId="{5828FC19-9B96-4D9F-B3F4-086FE832F57E}" type="parTrans" cxnId="{4A59D04A-FA69-4FF4-AA5C-4262358B83AD}">
      <dgm:prSet/>
      <dgm:spPr/>
      <dgm:t>
        <a:bodyPr/>
        <a:lstStyle/>
        <a:p>
          <a:endParaRPr lang="es-ES" dirty="0"/>
        </a:p>
      </dgm:t>
    </dgm:pt>
    <dgm:pt modelId="{0BDBC3C7-FD2A-48EA-8D15-B4BA9C2D0651}" type="sibTrans" cxnId="{4A59D04A-FA69-4FF4-AA5C-4262358B83AD}">
      <dgm:prSet/>
      <dgm:spPr/>
      <dgm:t>
        <a:bodyPr/>
        <a:lstStyle/>
        <a:p>
          <a:endParaRPr lang="es-ES"/>
        </a:p>
      </dgm:t>
    </dgm:pt>
    <dgm:pt modelId="{FD14F491-AA67-4B83-8823-A0DB573694EB}" type="pres">
      <dgm:prSet presAssocID="{E5A7E462-A883-4308-ADE9-553F4590ED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E62089-49EE-4625-985B-E907AC0B0BE0}" type="pres">
      <dgm:prSet presAssocID="{1EA8BAE3-3F9F-4F41-A9A8-B6E9F582EA9F}" presName="root1" presStyleCnt="0"/>
      <dgm:spPr/>
    </dgm:pt>
    <dgm:pt modelId="{6FB73788-48C5-449E-8A1D-F31E73DF6300}" type="pres">
      <dgm:prSet presAssocID="{1EA8BAE3-3F9F-4F41-A9A8-B6E9F582EA9F}" presName="LevelOneTextNode" presStyleLbl="node0" presStyleIdx="0" presStyleCnt="1" custScaleY="114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34D6A5-33A6-4D34-A5EB-82B754D44B9C}" type="pres">
      <dgm:prSet presAssocID="{1EA8BAE3-3F9F-4F41-A9A8-B6E9F582EA9F}" presName="level2hierChild" presStyleCnt="0"/>
      <dgm:spPr/>
    </dgm:pt>
    <dgm:pt modelId="{56BDEEF4-6DF3-4ED9-B91F-C8DBD0829CAD}" type="pres">
      <dgm:prSet presAssocID="{46C8C29F-EE06-455B-8C00-0C5BA9FF4904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6E6AA5CC-1320-435F-9FFF-479ED536517E}" type="pres">
      <dgm:prSet presAssocID="{46C8C29F-EE06-455B-8C00-0C5BA9FF4904}" presName="connTx" presStyleLbl="parChTrans1D2" presStyleIdx="0" presStyleCnt="5"/>
      <dgm:spPr/>
      <dgm:t>
        <a:bodyPr/>
        <a:lstStyle/>
        <a:p>
          <a:endParaRPr lang="es-ES"/>
        </a:p>
      </dgm:t>
    </dgm:pt>
    <dgm:pt modelId="{801C5514-7F3C-414A-AC1F-5AF060E4F490}" type="pres">
      <dgm:prSet presAssocID="{545DBBD6-09EB-480E-AAE5-E66FA93C29E8}" presName="root2" presStyleCnt="0"/>
      <dgm:spPr/>
    </dgm:pt>
    <dgm:pt modelId="{02D465A1-DC90-4B8F-8B43-D85DBF723D60}" type="pres">
      <dgm:prSet presAssocID="{545DBBD6-09EB-480E-AAE5-E66FA93C29E8}" presName="LevelTwoTextNode" presStyleLbl="node2" presStyleIdx="0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7B59D5-6DB1-4991-8AD6-E755E87C64AC}" type="pres">
      <dgm:prSet presAssocID="{545DBBD6-09EB-480E-AAE5-E66FA93C29E8}" presName="level3hierChild" presStyleCnt="0"/>
      <dgm:spPr/>
    </dgm:pt>
    <dgm:pt modelId="{B3F5410F-D594-4ADB-BF74-57D4FD066F64}" type="pres">
      <dgm:prSet presAssocID="{551A215E-C4DC-4E8E-8E03-E1FEBC5578D1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B36FC556-90C8-4844-9B21-C7E2B4097E9A}" type="pres">
      <dgm:prSet presAssocID="{551A215E-C4DC-4E8E-8E03-E1FEBC5578D1}" presName="connTx" presStyleLbl="parChTrans1D2" presStyleIdx="1" presStyleCnt="5"/>
      <dgm:spPr/>
      <dgm:t>
        <a:bodyPr/>
        <a:lstStyle/>
        <a:p>
          <a:endParaRPr lang="es-ES"/>
        </a:p>
      </dgm:t>
    </dgm:pt>
    <dgm:pt modelId="{02195C62-E175-4658-BB9B-BA8D24F991B9}" type="pres">
      <dgm:prSet presAssocID="{365F2641-A593-481A-B81F-8A737B041890}" presName="root2" presStyleCnt="0"/>
      <dgm:spPr/>
    </dgm:pt>
    <dgm:pt modelId="{2DE114E9-E0C6-4C27-B1C8-E659C425DE2F}" type="pres">
      <dgm:prSet presAssocID="{365F2641-A593-481A-B81F-8A737B041890}" presName="LevelTwoTextNode" presStyleLbl="node2" presStyleIdx="1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D1C0D-32C3-4919-AB44-A9C9BE9F9A0F}" type="pres">
      <dgm:prSet presAssocID="{365F2641-A593-481A-B81F-8A737B041890}" presName="level3hierChild" presStyleCnt="0"/>
      <dgm:spPr/>
    </dgm:pt>
    <dgm:pt modelId="{E0FAEF11-A178-49C8-8C12-4C4E70C1B1D6}" type="pres">
      <dgm:prSet presAssocID="{5A94DB0F-BEE3-4371-86B2-062C3ED8D88C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FEED9696-F10B-4D4B-8482-E4F788B60E15}" type="pres">
      <dgm:prSet presAssocID="{5A94DB0F-BEE3-4371-86B2-062C3ED8D88C}" presName="connTx" presStyleLbl="parChTrans1D2" presStyleIdx="2" presStyleCnt="5"/>
      <dgm:spPr/>
      <dgm:t>
        <a:bodyPr/>
        <a:lstStyle/>
        <a:p>
          <a:endParaRPr lang="es-ES"/>
        </a:p>
      </dgm:t>
    </dgm:pt>
    <dgm:pt modelId="{16C494B1-D1E3-48DF-B05A-F44FEF1A3DF5}" type="pres">
      <dgm:prSet presAssocID="{D009E0CD-4E9A-4B86-8227-4B79D4A0EE49}" presName="root2" presStyleCnt="0"/>
      <dgm:spPr/>
    </dgm:pt>
    <dgm:pt modelId="{86BE4520-3105-4A3A-8EAB-7955965678D7}" type="pres">
      <dgm:prSet presAssocID="{D009E0CD-4E9A-4B86-8227-4B79D4A0EE49}" presName="LevelTwoTextNode" presStyleLbl="node2" presStyleIdx="2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A6B1E-C509-4158-9759-CE9EB6D3DD5F}" type="pres">
      <dgm:prSet presAssocID="{D009E0CD-4E9A-4B86-8227-4B79D4A0EE49}" presName="level3hierChild" presStyleCnt="0"/>
      <dgm:spPr/>
    </dgm:pt>
    <dgm:pt modelId="{198A3511-03C4-490D-ABF0-606266128DCF}" type="pres">
      <dgm:prSet presAssocID="{A5CE9951-FF2A-497C-9B91-CB670E66E8E5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427C7938-F1BE-413B-AD00-09E607DF3FC7}" type="pres">
      <dgm:prSet presAssocID="{A5CE9951-FF2A-497C-9B91-CB670E66E8E5}" presName="connTx" presStyleLbl="parChTrans1D2" presStyleIdx="3" presStyleCnt="5"/>
      <dgm:spPr/>
      <dgm:t>
        <a:bodyPr/>
        <a:lstStyle/>
        <a:p>
          <a:endParaRPr lang="es-ES"/>
        </a:p>
      </dgm:t>
    </dgm:pt>
    <dgm:pt modelId="{A90CAC5F-723A-4768-A82C-135D1239B383}" type="pres">
      <dgm:prSet presAssocID="{959A6A7A-DBE6-4DCB-B5EE-585C18073CC5}" presName="root2" presStyleCnt="0"/>
      <dgm:spPr/>
    </dgm:pt>
    <dgm:pt modelId="{CB2CFB11-1E1C-4466-B0A2-3016B5DB7A8A}" type="pres">
      <dgm:prSet presAssocID="{959A6A7A-DBE6-4DCB-B5EE-585C18073CC5}" presName="LevelTwoTextNode" presStyleLbl="node2" presStyleIdx="3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18285E-D9E9-4E95-AFDE-088D53FC1863}" type="pres">
      <dgm:prSet presAssocID="{959A6A7A-DBE6-4DCB-B5EE-585C18073CC5}" presName="level3hierChild" presStyleCnt="0"/>
      <dgm:spPr/>
    </dgm:pt>
    <dgm:pt modelId="{F7573B77-6A75-425F-ABBC-7D9336209E9D}" type="pres">
      <dgm:prSet presAssocID="{5828FC19-9B96-4D9F-B3F4-086FE832F57E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D194A958-6D2F-41E6-B1C9-2CE6B3A8919B}" type="pres">
      <dgm:prSet presAssocID="{5828FC19-9B96-4D9F-B3F4-086FE832F57E}" presName="connTx" presStyleLbl="parChTrans1D2" presStyleIdx="4" presStyleCnt="5"/>
      <dgm:spPr/>
      <dgm:t>
        <a:bodyPr/>
        <a:lstStyle/>
        <a:p>
          <a:endParaRPr lang="es-ES"/>
        </a:p>
      </dgm:t>
    </dgm:pt>
    <dgm:pt modelId="{CF79B5FF-4029-41B9-A672-5A7D7D3BA7F1}" type="pres">
      <dgm:prSet presAssocID="{9842F7DC-50BE-47FB-8C9F-DB9A85D045CC}" presName="root2" presStyleCnt="0"/>
      <dgm:spPr/>
    </dgm:pt>
    <dgm:pt modelId="{9F15A109-746E-4CAF-9C78-7178E010CF4E}" type="pres">
      <dgm:prSet presAssocID="{9842F7DC-50BE-47FB-8C9F-DB9A85D045CC}" presName="LevelTwoTextNode" presStyleLbl="node2" presStyleIdx="4" presStyleCnt="5" custLinFactNeighborX="4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73DABB-E0A9-4061-9B40-F5181A73535F}" type="pres">
      <dgm:prSet presAssocID="{9842F7DC-50BE-47FB-8C9F-DB9A85D045CC}" presName="level3hierChild" presStyleCnt="0"/>
      <dgm:spPr/>
    </dgm:pt>
  </dgm:ptLst>
  <dgm:cxnLst>
    <dgm:cxn modelId="{18DAA512-857F-4AB6-B11A-EBECBB0B27EF}" type="presOf" srcId="{5A94DB0F-BEE3-4371-86B2-062C3ED8D88C}" destId="{E0FAEF11-A178-49C8-8C12-4C4E70C1B1D6}" srcOrd="0" destOrd="0" presId="urn:microsoft.com/office/officeart/2008/layout/HorizontalMultiLevelHierarchy"/>
    <dgm:cxn modelId="{CA529443-4490-40A9-A31C-AF73515011DE}" type="presOf" srcId="{46C8C29F-EE06-455B-8C00-0C5BA9FF4904}" destId="{6E6AA5CC-1320-435F-9FFF-479ED536517E}" srcOrd="1" destOrd="0" presId="urn:microsoft.com/office/officeart/2008/layout/HorizontalMultiLevelHierarchy"/>
    <dgm:cxn modelId="{7C484DDE-238D-4172-88B1-C7E672D937BB}" type="presOf" srcId="{365F2641-A593-481A-B81F-8A737B041890}" destId="{2DE114E9-E0C6-4C27-B1C8-E659C425DE2F}" srcOrd="0" destOrd="0" presId="urn:microsoft.com/office/officeart/2008/layout/HorizontalMultiLevelHierarchy"/>
    <dgm:cxn modelId="{E4D7CB3A-32EA-4EF2-A610-39CFA5E252C5}" type="presOf" srcId="{A5CE9951-FF2A-497C-9B91-CB670E66E8E5}" destId="{427C7938-F1BE-413B-AD00-09E607DF3FC7}" srcOrd="1" destOrd="0" presId="urn:microsoft.com/office/officeart/2008/layout/HorizontalMultiLevelHierarchy"/>
    <dgm:cxn modelId="{35632011-1239-476F-B4D1-D6FD8CF03DD6}" type="presOf" srcId="{545DBBD6-09EB-480E-AAE5-E66FA93C29E8}" destId="{02D465A1-DC90-4B8F-8B43-D85DBF723D60}" srcOrd="0" destOrd="0" presId="urn:microsoft.com/office/officeart/2008/layout/HorizontalMultiLevelHierarchy"/>
    <dgm:cxn modelId="{7F9D73DC-2807-4347-AD26-F73D723B0EA7}" srcId="{1EA8BAE3-3F9F-4F41-A9A8-B6E9F582EA9F}" destId="{365F2641-A593-481A-B81F-8A737B041890}" srcOrd="1" destOrd="0" parTransId="{551A215E-C4DC-4E8E-8E03-E1FEBC5578D1}" sibTransId="{C5279FE0-3C68-43DA-A33B-309B06BE6471}"/>
    <dgm:cxn modelId="{70E4B67E-C83A-423A-BCDD-62D16C8FBE43}" type="presOf" srcId="{46C8C29F-EE06-455B-8C00-0C5BA9FF4904}" destId="{56BDEEF4-6DF3-4ED9-B91F-C8DBD0829CAD}" srcOrd="0" destOrd="0" presId="urn:microsoft.com/office/officeart/2008/layout/HorizontalMultiLevelHierarchy"/>
    <dgm:cxn modelId="{5737D539-4202-4F56-9AF9-45312DE20814}" type="presOf" srcId="{959A6A7A-DBE6-4DCB-B5EE-585C18073CC5}" destId="{CB2CFB11-1E1C-4466-B0A2-3016B5DB7A8A}" srcOrd="0" destOrd="0" presId="urn:microsoft.com/office/officeart/2008/layout/HorizontalMultiLevelHierarchy"/>
    <dgm:cxn modelId="{4A59D04A-FA69-4FF4-AA5C-4262358B83AD}" srcId="{1EA8BAE3-3F9F-4F41-A9A8-B6E9F582EA9F}" destId="{9842F7DC-50BE-47FB-8C9F-DB9A85D045CC}" srcOrd="4" destOrd="0" parTransId="{5828FC19-9B96-4D9F-B3F4-086FE832F57E}" sibTransId="{0BDBC3C7-FD2A-48EA-8D15-B4BA9C2D0651}"/>
    <dgm:cxn modelId="{1026F97F-4E30-4F28-8FF0-2D2E0CCAAA82}" srcId="{1EA8BAE3-3F9F-4F41-A9A8-B6E9F582EA9F}" destId="{D009E0CD-4E9A-4B86-8227-4B79D4A0EE49}" srcOrd="2" destOrd="0" parTransId="{5A94DB0F-BEE3-4371-86B2-062C3ED8D88C}" sibTransId="{B7DB11D6-7CD9-463F-A9D7-5DF6B0523492}"/>
    <dgm:cxn modelId="{656BBF74-47D3-4673-8859-75EB380C7C50}" srcId="{1EA8BAE3-3F9F-4F41-A9A8-B6E9F582EA9F}" destId="{545DBBD6-09EB-480E-AAE5-E66FA93C29E8}" srcOrd="0" destOrd="0" parTransId="{46C8C29F-EE06-455B-8C00-0C5BA9FF4904}" sibTransId="{4DD09FC0-DACC-45D1-A614-F9AF13B1AAB4}"/>
    <dgm:cxn modelId="{FA8DA5A4-C009-4359-801B-9AE464F44AC6}" type="presOf" srcId="{5828FC19-9B96-4D9F-B3F4-086FE832F57E}" destId="{F7573B77-6A75-425F-ABBC-7D9336209E9D}" srcOrd="0" destOrd="0" presId="urn:microsoft.com/office/officeart/2008/layout/HorizontalMultiLevelHierarchy"/>
    <dgm:cxn modelId="{B0E99CEF-C024-4469-9646-6DA919EC6EAF}" srcId="{1EA8BAE3-3F9F-4F41-A9A8-B6E9F582EA9F}" destId="{959A6A7A-DBE6-4DCB-B5EE-585C18073CC5}" srcOrd="3" destOrd="0" parTransId="{A5CE9951-FF2A-497C-9B91-CB670E66E8E5}" sibTransId="{A8E13B1C-BB8F-4272-BFC2-87F437303A2F}"/>
    <dgm:cxn modelId="{4CFF5B26-3FD4-4D6B-9E08-FAE9A1D63C81}" type="presOf" srcId="{D009E0CD-4E9A-4B86-8227-4B79D4A0EE49}" destId="{86BE4520-3105-4A3A-8EAB-7955965678D7}" srcOrd="0" destOrd="0" presId="urn:microsoft.com/office/officeart/2008/layout/HorizontalMultiLevelHierarchy"/>
    <dgm:cxn modelId="{3C4E4B81-8EFC-4D0F-AB34-ECB2C1EFC760}" type="presOf" srcId="{1EA8BAE3-3F9F-4F41-A9A8-B6E9F582EA9F}" destId="{6FB73788-48C5-449E-8A1D-F31E73DF6300}" srcOrd="0" destOrd="0" presId="urn:microsoft.com/office/officeart/2008/layout/HorizontalMultiLevelHierarchy"/>
    <dgm:cxn modelId="{F9D29B1E-756F-4C8E-B8EA-D2CB610D17D0}" srcId="{E5A7E462-A883-4308-ADE9-553F4590ED61}" destId="{1EA8BAE3-3F9F-4F41-A9A8-B6E9F582EA9F}" srcOrd="0" destOrd="0" parTransId="{18BAFF2C-8342-48C4-8B79-676E1BB8952B}" sibTransId="{D99CC1EE-F16B-46BB-92A7-61E77BE464E1}"/>
    <dgm:cxn modelId="{6B786896-ECCC-4E93-8734-FF6C81DC02CB}" type="presOf" srcId="{551A215E-C4DC-4E8E-8E03-E1FEBC5578D1}" destId="{B3F5410F-D594-4ADB-BF74-57D4FD066F64}" srcOrd="0" destOrd="0" presId="urn:microsoft.com/office/officeart/2008/layout/HorizontalMultiLevelHierarchy"/>
    <dgm:cxn modelId="{C2A10138-3D92-4816-974C-F9296A2C48CE}" type="presOf" srcId="{9842F7DC-50BE-47FB-8C9F-DB9A85D045CC}" destId="{9F15A109-746E-4CAF-9C78-7178E010CF4E}" srcOrd="0" destOrd="0" presId="urn:microsoft.com/office/officeart/2008/layout/HorizontalMultiLevelHierarchy"/>
    <dgm:cxn modelId="{53BD8BC0-0478-4E0F-B7A9-B232213C8A1E}" type="presOf" srcId="{E5A7E462-A883-4308-ADE9-553F4590ED61}" destId="{FD14F491-AA67-4B83-8823-A0DB573694EB}" srcOrd="0" destOrd="0" presId="urn:microsoft.com/office/officeart/2008/layout/HorizontalMultiLevelHierarchy"/>
    <dgm:cxn modelId="{D730F111-AA6B-4CE1-B809-77E6AE98245C}" type="presOf" srcId="{A5CE9951-FF2A-497C-9B91-CB670E66E8E5}" destId="{198A3511-03C4-490D-ABF0-606266128DCF}" srcOrd="0" destOrd="0" presId="urn:microsoft.com/office/officeart/2008/layout/HorizontalMultiLevelHierarchy"/>
    <dgm:cxn modelId="{6005FD00-B47F-4DE3-9292-FFA8F1E76C0D}" type="presOf" srcId="{5A94DB0F-BEE3-4371-86B2-062C3ED8D88C}" destId="{FEED9696-F10B-4D4B-8482-E4F788B60E15}" srcOrd="1" destOrd="0" presId="urn:microsoft.com/office/officeart/2008/layout/HorizontalMultiLevelHierarchy"/>
    <dgm:cxn modelId="{5CD298C9-4B34-4D9F-A37F-8025F047C8DC}" type="presOf" srcId="{551A215E-C4DC-4E8E-8E03-E1FEBC5578D1}" destId="{B36FC556-90C8-4844-9B21-C7E2B4097E9A}" srcOrd="1" destOrd="0" presId="urn:microsoft.com/office/officeart/2008/layout/HorizontalMultiLevelHierarchy"/>
    <dgm:cxn modelId="{60AE2916-6643-4405-93B9-ECEC822AA4D0}" type="presOf" srcId="{5828FC19-9B96-4D9F-B3F4-086FE832F57E}" destId="{D194A958-6D2F-41E6-B1C9-2CE6B3A8919B}" srcOrd="1" destOrd="0" presId="urn:microsoft.com/office/officeart/2008/layout/HorizontalMultiLevelHierarchy"/>
    <dgm:cxn modelId="{7467D826-F8AC-4808-9C6B-B75A2271FF81}" type="presParOf" srcId="{FD14F491-AA67-4B83-8823-A0DB573694EB}" destId="{A4E62089-49EE-4625-985B-E907AC0B0BE0}" srcOrd="0" destOrd="0" presId="urn:microsoft.com/office/officeart/2008/layout/HorizontalMultiLevelHierarchy"/>
    <dgm:cxn modelId="{7C6311E2-2209-4EAB-99AF-CCC8CDAB26BA}" type="presParOf" srcId="{A4E62089-49EE-4625-985B-E907AC0B0BE0}" destId="{6FB73788-48C5-449E-8A1D-F31E73DF6300}" srcOrd="0" destOrd="0" presId="urn:microsoft.com/office/officeart/2008/layout/HorizontalMultiLevelHierarchy"/>
    <dgm:cxn modelId="{7F3CD95D-19D3-4F18-8E91-18B136E452B4}" type="presParOf" srcId="{A4E62089-49EE-4625-985B-E907AC0B0BE0}" destId="{0E34D6A5-33A6-4D34-A5EB-82B754D44B9C}" srcOrd="1" destOrd="0" presId="urn:microsoft.com/office/officeart/2008/layout/HorizontalMultiLevelHierarchy"/>
    <dgm:cxn modelId="{7D6FB942-F567-466B-A193-81CE417E462C}" type="presParOf" srcId="{0E34D6A5-33A6-4D34-A5EB-82B754D44B9C}" destId="{56BDEEF4-6DF3-4ED9-B91F-C8DBD0829CAD}" srcOrd="0" destOrd="0" presId="urn:microsoft.com/office/officeart/2008/layout/HorizontalMultiLevelHierarchy"/>
    <dgm:cxn modelId="{599C75B1-36B3-4012-BD60-0B47C09F076C}" type="presParOf" srcId="{56BDEEF4-6DF3-4ED9-B91F-C8DBD0829CAD}" destId="{6E6AA5CC-1320-435F-9FFF-479ED536517E}" srcOrd="0" destOrd="0" presId="urn:microsoft.com/office/officeart/2008/layout/HorizontalMultiLevelHierarchy"/>
    <dgm:cxn modelId="{505AE3FA-139A-416E-AD51-97C54DC200B4}" type="presParOf" srcId="{0E34D6A5-33A6-4D34-A5EB-82B754D44B9C}" destId="{801C5514-7F3C-414A-AC1F-5AF060E4F490}" srcOrd="1" destOrd="0" presId="urn:microsoft.com/office/officeart/2008/layout/HorizontalMultiLevelHierarchy"/>
    <dgm:cxn modelId="{39F02986-4DC8-47C4-8D58-90F50A8BB225}" type="presParOf" srcId="{801C5514-7F3C-414A-AC1F-5AF060E4F490}" destId="{02D465A1-DC90-4B8F-8B43-D85DBF723D60}" srcOrd="0" destOrd="0" presId="urn:microsoft.com/office/officeart/2008/layout/HorizontalMultiLevelHierarchy"/>
    <dgm:cxn modelId="{0F7350E9-872F-4707-9ED5-37081F81565B}" type="presParOf" srcId="{801C5514-7F3C-414A-AC1F-5AF060E4F490}" destId="{B47B59D5-6DB1-4991-8AD6-E755E87C64AC}" srcOrd="1" destOrd="0" presId="urn:microsoft.com/office/officeart/2008/layout/HorizontalMultiLevelHierarchy"/>
    <dgm:cxn modelId="{FF81DA22-87EB-4CD5-AA54-5B1592B54076}" type="presParOf" srcId="{0E34D6A5-33A6-4D34-A5EB-82B754D44B9C}" destId="{B3F5410F-D594-4ADB-BF74-57D4FD066F64}" srcOrd="2" destOrd="0" presId="urn:microsoft.com/office/officeart/2008/layout/HorizontalMultiLevelHierarchy"/>
    <dgm:cxn modelId="{995ED0E9-7C50-455F-915E-5F80FE67A583}" type="presParOf" srcId="{B3F5410F-D594-4ADB-BF74-57D4FD066F64}" destId="{B36FC556-90C8-4844-9B21-C7E2B4097E9A}" srcOrd="0" destOrd="0" presId="urn:microsoft.com/office/officeart/2008/layout/HorizontalMultiLevelHierarchy"/>
    <dgm:cxn modelId="{AF9E8C4F-56DD-4684-917D-AEA7C2C0ABE0}" type="presParOf" srcId="{0E34D6A5-33A6-4D34-A5EB-82B754D44B9C}" destId="{02195C62-E175-4658-BB9B-BA8D24F991B9}" srcOrd="3" destOrd="0" presId="urn:microsoft.com/office/officeart/2008/layout/HorizontalMultiLevelHierarchy"/>
    <dgm:cxn modelId="{E04D793E-D111-48D4-A559-890FE40A3B47}" type="presParOf" srcId="{02195C62-E175-4658-BB9B-BA8D24F991B9}" destId="{2DE114E9-E0C6-4C27-B1C8-E659C425DE2F}" srcOrd="0" destOrd="0" presId="urn:microsoft.com/office/officeart/2008/layout/HorizontalMultiLevelHierarchy"/>
    <dgm:cxn modelId="{367CDDB5-B6C6-4F11-BCE1-BE199C4CA124}" type="presParOf" srcId="{02195C62-E175-4658-BB9B-BA8D24F991B9}" destId="{C43D1C0D-32C3-4919-AB44-A9C9BE9F9A0F}" srcOrd="1" destOrd="0" presId="urn:microsoft.com/office/officeart/2008/layout/HorizontalMultiLevelHierarchy"/>
    <dgm:cxn modelId="{19C9D472-143D-40F1-994E-8D51A09A5128}" type="presParOf" srcId="{0E34D6A5-33A6-4D34-A5EB-82B754D44B9C}" destId="{E0FAEF11-A178-49C8-8C12-4C4E70C1B1D6}" srcOrd="4" destOrd="0" presId="urn:microsoft.com/office/officeart/2008/layout/HorizontalMultiLevelHierarchy"/>
    <dgm:cxn modelId="{742A8C6B-1D7B-4D57-9272-3FD558BC5D7C}" type="presParOf" srcId="{E0FAEF11-A178-49C8-8C12-4C4E70C1B1D6}" destId="{FEED9696-F10B-4D4B-8482-E4F788B60E15}" srcOrd="0" destOrd="0" presId="urn:microsoft.com/office/officeart/2008/layout/HorizontalMultiLevelHierarchy"/>
    <dgm:cxn modelId="{F8821A7F-FCE8-478A-A740-16AD92690A75}" type="presParOf" srcId="{0E34D6A5-33A6-4D34-A5EB-82B754D44B9C}" destId="{16C494B1-D1E3-48DF-B05A-F44FEF1A3DF5}" srcOrd="5" destOrd="0" presId="urn:microsoft.com/office/officeart/2008/layout/HorizontalMultiLevelHierarchy"/>
    <dgm:cxn modelId="{F191F181-DFA4-45E7-B49A-3FFDF8B7D926}" type="presParOf" srcId="{16C494B1-D1E3-48DF-B05A-F44FEF1A3DF5}" destId="{86BE4520-3105-4A3A-8EAB-7955965678D7}" srcOrd="0" destOrd="0" presId="urn:microsoft.com/office/officeart/2008/layout/HorizontalMultiLevelHierarchy"/>
    <dgm:cxn modelId="{6762C481-3F51-464F-982E-C073EECDB7D6}" type="presParOf" srcId="{16C494B1-D1E3-48DF-B05A-F44FEF1A3DF5}" destId="{416A6B1E-C509-4158-9759-CE9EB6D3DD5F}" srcOrd="1" destOrd="0" presId="urn:microsoft.com/office/officeart/2008/layout/HorizontalMultiLevelHierarchy"/>
    <dgm:cxn modelId="{BB6F72B8-0E77-4E74-8C4F-F308A2F7D0C8}" type="presParOf" srcId="{0E34D6A5-33A6-4D34-A5EB-82B754D44B9C}" destId="{198A3511-03C4-490D-ABF0-606266128DCF}" srcOrd="6" destOrd="0" presId="urn:microsoft.com/office/officeart/2008/layout/HorizontalMultiLevelHierarchy"/>
    <dgm:cxn modelId="{3AAFF338-14F2-435B-808D-38177F22ECD0}" type="presParOf" srcId="{198A3511-03C4-490D-ABF0-606266128DCF}" destId="{427C7938-F1BE-413B-AD00-09E607DF3FC7}" srcOrd="0" destOrd="0" presId="urn:microsoft.com/office/officeart/2008/layout/HorizontalMultiLevelHierarchy"/>
    <dgm:cxn modelId="{BBD6515E-198C-42DA-A3B8-63CFA6F93B0D}" type="presParOf" srcId="{0E34D6A5-33A6-4D34-A5EB-82B754D44B9C}" destId="{A90CAC5F-723A-4768-A82C-135D1239B383}" srcOrd="7" destOrd="0" presId="urn:microsoft.com/office/officeart/2008/layout/HorizontalMultiLevelHierarchy"/>
    <dgm:cxn modelId="{56971DCE-FA82-4B07-9F53-6346734D38E9}" type="presParOf" srcId="{A90CAC5F-723A-4768-A82C-135D1239B383}" destId="{CB2CFB11-1E1C-4466-B0A2-3016B5DB7A8A}" srcOrd="0" destOrd="0" presId="urn:microsoft.com/office/officeart/2008/layout/HorizontalMultiLevelHierarchy"/>
    <dgm:cxn modelId="{123C483C-8D4C-4120-B11C-EC598AE5AD69}" type="presParOf" srcId="{A90CAC5F-723A-4768-A82C-135D1239B383}" destId="{4E18285E-D9E9-4E95-AFDE-088D53FC1863}" srcOrd="1" destOrd="0" presId="urn:microsoft.com/office/officeart/2008/layout/HorizontalMultiLevelHierarchy"/>
    <dgm:cxn modelId="{793BB8A5-9ED0-427D-87DA-CD34FE8FCFD0}" type="presParOf" srcId="{0E34D6A5-33A6-4D34-A5EB-82B754D44B9C}" destId="{F7573B77-6A75-425F-ABBC-7D9336209E9D}" srcOrd="8" destOrd="0" presId="urn:microsoft.com/office/officeart/2008/layout/HorizontalMultiLevelHierarchy"/>
    <dgm:cxn modelId="{94027EBB-DD67-4328-BB6E-35539632992B}" type="presParOf" srcId="{F7573B77-6A75-425F-ABBC-7D9336209E9D}" destId="{D194A958-6D2F-41E6-B1C9-2CE6B3A8919B}" srcOrd="0" destOrd="0" presId="urn:microsoft.com/office/officeart/2008/layout/HorizontalMultiLevelHierarchy"/>
    <dgm:cxn modelId="{786099FB-0B25-4312-B465-FB70D2BDC0E5}" type="presParOf" srcId="{0E34D6A5-33A6-4D34-A5EB-82B754D44B9C}" destId="{CF79B5FF-4029-41B9-A672-5A7D7D3BA7F1}" srcOrd="9" destOrd="0" presId="urn:microsoft.com/office/officeart/2008/layout/HorizontalMultiLevelHierarchy"/>
    <dgm:cxn modelId="{151136CC-D1BA-44D6-B023-B88483E0F6DF}" type="presParOf" srcId="{CF79B5FF-4029-41B9-A672-5A7D7D3BA7F1}" destId="{9F15A109-746E-4CAF-9C78-7178E010CF4E}" srcOrd="0" destOrd="0" presId="urn:microsoft.com/office/officeart/2008/layout/HorizontalMultiLevelHierarchy"/>
    <dgm:cxn modelId="{48CEFFF9-0B1F-4EC1-B2D0-EA3AE1726086}" type="presParOf" srcId="{CF79B5FF-4029-41B9-A672-5A7D7D3BA7F1}" destId="{F473DABB-E0A9-4061-9B40-F5181A7353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3D012-1484-405B-BEEE-20420AD2107C}">
      <dsp:nvSpPr>
        <dsp:cNvPr id="0" name=""/>
        <dsp:cNvSpPr/>
      </dsp:nvSpPr>
      <dsp:spPr>
        <a:xfrm>
          <a:off x="0" y="4912327"/>
          <a:ext cx="9398000" cy="1524992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Activitat</a:t>
          </a:r>
          <a:endParaRPr lang="es-E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44665" y="4956992"/>
        <a:ext cx="2730070" cy="1435662"/>
      </dsp:txXfrm>
    </dsp:sp>
    <dsp:sp modelId="{9A340F3B-6D09-45B8-9048-B82ED630FEF6}">
      <dsp:nvSpPr>
        <dsp:cNvPr id="0" name=""/>
        <dsp:cNvSpPr/>
      </dsp:nvSpPr>
      <dsp:spPr>
        <a:xfrm>
          <a:off x="0" y="3318249"/>
          <a:ext cx="9398000" cy="1421082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Certificacions</a:t>
          </a:r>
          <a:endParaRPr lang="es-E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41622" y="3359871"/>
        <a:ext cx="2736156" cy="1337838"/>
      </dsp:txXfrm>
    </dsp:sp>
    <dsp:sp modelId="{A0880F1D-8086-4737-BC44-77D23C6506C8}">
      <dsp:nvSpPr>
        <dsp:cNvPr id="0" name=""/>
        <dsp:cNvSpPr/>
      </dsp:nvSpPr>
      <dsp:spPr>
        <a:xfrm>
          <a:off x="0" y="1650148"/>
          <a:ext cx="9398000" cy="1421082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Adreçat</a:t>
          </a:r>
          <a:endParaRPr lang="es-E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41622" y="1691770"/>
        <a:ext cx="2736156" cy="1337838"/>
      </dsp:txXfrm>
    </dsp:sp>
    <dsp:sp modelId="{C7DD0035-8FB8-44EC-80A6-BEB33FCE1442}">
      <dsp:nvSpPr>
        <dsp:cNvPr id="0" name=""/>
        <dsp:cNvSpPr/>
      </dsp:nvSpPr>
      <dsp:spPr>
        <a:xfrm>
          <a:off x="0" y="0"/>
          <a:ext cx="9398000" cy="1421082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Norma Aplicable</a:t>
          </a:r>
          <a:endParaRPr lang="es-E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41622" y="41622"/>
        <a:ext cx="2736156" cy="1337838"/>
      </dsp:txXfrm>
    </dsp:sp>
    <dsp:sp modelId="{B525A17A-8DE1-4C5C-A3FA-F4371343DDCB}">
      <dsp:nvSpPr>
        <dsp:cNvPr id="0" name=""/>
        <dsp:cNvSpPr/>
      </dsp:nvSpPr>
      <dsp:spPr>
        <a:xfrm>
          <a:off x="3139196" y="119070"/>
          <a:ext cx="5751047" cy="1190046"/>
        </a:xfrm>
        <a:prstGeom prst="roundRect">
          <a:avLst>
            <a:gd name="adj" fmla="val 10000"/>
          </a:avLst>
        </a:prstGeom>
        <a:solidFill>
          <a:sysClr val="windowText" lastClr="000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Norma Referencial Internacional SGE </a:t>
          </a:r>
          <a:r>
            <a:rPr lang="es-ES" sz="18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900</a:t>
          </a:r>
          <a:r>
            <a:rPr lang="es-ES" sz="18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en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 I DIRECCIÓ EXPERTA D’ EMPRESA</a:t>
          </a:r>
          <a:endParaRPr lang="es-ES" sz="1800" b="1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3174051" y="153925"/>
        <a:ext cx="5681337" cy="1120336"/>
      </dsp:txXfrm>
    </dsp:sp>
    <dsp:sp modelId="{184922D2-53FA-4266-B168-FF6091A233C8}">
      <dsp:nvSpPr>
        <dsp:cNvPr id="0" name=""/>
        <dsp:cNvSpPr/>
      </dsp:nvSpPr>
      <dsp:spPr>
        <a:xfrm>
          <a:off x="4854424" y="1309117"/>
          <a:ext cx="1160295" cy="476018"/>
        </a:xfrm>
        <a:custGeom>
          <a:avLst/>
          <a:gdLst/>
          <a:ahLst/>
          <a:cxnLst/>
          <a:rect l="0" t="0" r="0" b="0"/>
          <a:pathLst>
            <a:path>
              <a:moveTo>
                <a:pt x="1150992" y="0"/>
              </a:moveTo>
              <a:lnTo>
                <a:pt x="1150992" y="236100"/>
              </a:lnTo>
              <a:lnTo>
                <a:pt x="0" y="236100"/>
              </a:lnTo>
              <a:lnTo>
                <a:pt x="0" y="472201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57F6F-D30F-4DB3-81B2-A02B43125A7D}">
      <dsp:nvSpPr>
        <dsp:cNvPr id="0" name=""/>
        <dsp:cNvSpPr/>
      </dsp:nvSpPr>
      <dsp:spPr>
        <a:xfrm>
          <a:off x="3961890" y="1785135"/>
          <a:ext cx="1785069" cy="1190046"/>
        </a:xfrm>
        <a:prstGeom prst="roundRect">
          <a:avLst>
            <a:gd name="adj" fmla="val 10000"/>
          </a:avLst>
        </a:prstGeom>
        <a:solidFill>
          <a:srgbClr val="A666E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Persones </a:t>
          </a:r>
          <a:r>
            <a:rPr lang="es-ES" sz="2000" b="1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Físiques</a:t>
          </a:r>
          <a:endParaRPr lang="es-ES" sz="2000" b="1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3996745" y="1819990"/>
        <a:ext cx="1715359" cy="1120336"/>
      </dsp:txXfrm>
    </dsp:sp>
    <dsp:sp modelId="{4E5B27CD-2338-47A9-AB8C-8D3974E2E698}">
      <dsp:nvSpPr>
        <dsp:cNvPr id="0" name=""/>
        <dsp:cNvSpPr/>
      </dsp:nvSpPr>
      <dsp:spPr>
        <a:xfrm>
          <a:off x="4808704" y="2975181"/>
          <a:ext cx="91440" cy="476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01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B284A-33B1-44C0-A2A0-9CA5DFCF250C}">
      <dsp:nvSpPr>
        <dsp:cNvPr id="0" name=""/>
        <dsp:cNvSpPr/>
      </dsp:nvSpPr>
      <dsp:spPr>
        <a:xfrm>
          <a:off x="3961890" y="3451200"/>
          <a:ext cx="1785069" cy="1190046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OFFICER</a:t>
          </a:r>
          <a:endParaRPr lang="es-ES" sz="20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3996745" y="3486055"/>
        <a:ext cx="1715359" cy="1120336"/>
      </dsp:txXfrm>
    </dsp:sp>
    <dsp:sp modelId="{D7FCAAF5-B6F4-4898-98F2-FC3A9230082A}">
      <dsp:nvSpPr>
        <dsp:cNvPr id="0" name=""/>
        <dsp:cNvSpPr/>
      </dsp:nvSpPr>
      <dsp:spPr>
        <a:xfrm>
          <a:off x="4808704" y="4641246"/>
          <a:ext cx="91440" cy="476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01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9F386-E648-4064-8A72-BF6E92124C8D}">
      <dsp:nvSpPr>
        <dsp:cNvPr id="0" name=""/>
        <dsp:cNvSpPr/>
      </dsp:nvSpPr>
      <dsp:spPr>
        <a:xfrm>
          <a:off x="3961890" y="5117265"/>
          <a:ext cx="1785069" cy="1236755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Responsable de </a:t>
          </a:r>
          <a:r>
            <a:rPr lang="es-ES" sz="18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Cumplimient</a:t>
          </a:r>
          <a:endParaRPr lang="es-ES" sz="1800" kern="12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</a:t>
          </a:r>
          <a:r>
            <a:rPr lang="es-ES" sz="18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Intern</a:t>
          </a:r>
          <a:endParaRPr lang="es-ES" sz="1800" kern="12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</a:t>
          </a:r>
          <a:r>
            <a:rPr lang="es-ES" sz="18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Extern</a:t>
          </a:r>
          <a:endParaRPr lang="es-ES" sz="1800" kern="12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3998113" y="5153488"/>
        <a:ext cx="1712623" cy="1164309"/>
      </dsp:txXfrm>
    </dsp:sp>
    <dsp:sp modelId="{584B298A-D8BF-4074-B2CB-EE6BB4492B29}">
      <dsp:nvSpPr>
        <dsp:cNvPr id="0" name=""/>
        <dsp:cNvSpPr/>
      </dsp:nvSpPr>
      <dsp:spPr>
        <a:xfrm>
          <a:off x="6014719" y="1309117"/>
          <a:ext cx="1160295" cy="4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0"/>
              </a:lnTo>
              <a:lnTo>
                <a:pt x="1150992" y="236100"/>
              </a:lnTo>
              <a:lnTo>
                <a:pt x="1150992" y="472201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710F8-6703-4535-B74B-DC0B728813E0}">
      <dsp:nvSpPr>
        <dsp:cNvPr id="0" name=""/>
        <dsp:cNvSpPr/>
      </dsp:nvSpPr>
      <dsp:spPr>
        <a:xfrm>
          <a:off x="6282480" y="1785135"/>
          <a:ext cx="1785069" cy="1190046"/>
        </a:xfrm>
        <a:prstGeom prst="roundRect">
          <a:avLst>
            <a:gd name="adj" fmla="val 10000"/>
          </a:avLst>
        </a:prstGeom>
        <a:solidFill>
          <a:srgbClr val="A666E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Persones </a:t>
          </a:r>
          <a:r>
            <a:rPr lang="es-ES" sz="2000" b="1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jurídiques</a:t>
          </a:r>
          <a:endParaRPr lang="es-ES" sz="2000" b="1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6317335" y="1819990"/>
        <a:ext cx="1715359" cy="1120336"/>
      </dsp:txXfrm>
    </dsp:sp>
    <dsp:sp modelId="{8B5143F7-E5F5-4B22-B000-B65DC4A65A86}">
      <dsp:nvSpPr>
        <dsp:cNvPr id="0" name=""/>
        <dsp:cNvSpPr/>
      </dsp:nvSpPr>
      <dsp:spPr>
        <a:xfrm>
          <a:off x="7129295" y="2975181"/>
          <a:ext cx="91440" cy="476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01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028EE-2E2E-4D5C-9297-25D2DE270084}">
      <dsp:nvSpPr>
        <dsp:cNvPr id="0" name=""/>
        <dsp:cNvSpPr/>
      </dsp:nvSpPr>
      <dsp:spPr>
        <a:xfrm>
          <a:off x="6282480" y="3451200"/>
          <a:ext cx="1785069" cy="1190046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EMPRESA</a:t>
          </a:r>
          <a:endParaRPr lang="es-ES" sz="20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6317335" y="3486055"/>
        <a:ext cx="1715359" cy="1120336"/>
      </dsp:txXfrm>
    </dsp:sp>
    <dsp:sp modelId="{D879F9ED-EB65-4C7A-B735-D0A981BD469E}">
      <dsp:nvSpPr>
        <dsp:cNvPr id="0" name=""/>
        <dsp:cNvSpPr/>
      </dsp:nvSpPr>
      <dsp:spPr>
        <a:xfrm>
          <a:off x="7129295" y="4641246"/>
          <a:ext cx="91440" cy="452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473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F2D57-5ACC-47DF-B345-E4DA58211169}">
      <dsp:nvSpPr>
        <dsp:cNvPr id="0" name=""/>
        <dsp:cNvSpPr/>
      </dsp:nvSpPr>
      <dsp:spPr>
        <a:xfrm>
          <a:off x="6282480" y="5093345"/>
          <a:ext cx="1785069" cy="1251476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Penal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Legal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 </a:t>
          </a:r>
          <a:r>
            <a:rPr lang="es-ES" sz="2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Gestió</a:t>
          </a:r>
          <a:endParaRPr lang="es-ES" sz="20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6319134" y="5129999"/>
        <a:ext cx="1711761" cy="11781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84D3F-952F-4201-9C85-7205BA6CCBF2}">
      <dsp:nvSpPr>
        <dsp:cNvPr id="0" name=""/>
        <dsp:cNvSpPr/>
      </dsp:nvSpPr>
      <dsp:spPr>
        <a:xfrm>
          <a:off x="4971237" y="4561363"/>
          <a:ext cx="2152304" cy="21523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COMPLIANCE SGE 900</a:t>
          </a:r>
          <a:endParaRPr lang="es-ES" sz="2000" b="1" kern="1200" dirty="0"/>
        </a:p>
      </dsp:txBody>
      <dsp:txXfrm>
        <a:off x="5286435" y="4876561"/>
        <a:ext cx="1521908" cy="1521908"/>
      </dsp:txXfrm>
    </dsp:sp>
    <dsp:sp modelId="{6A1E5A67-744F-4EAA-9708-1CCF1584C805}">
      <dsp:nvSpPr>
        <dsp:cNvPr id="0" name=""/>
        <dsp:cNvSpPr/>
      </dsp:nvSpPr>
      <dsp:spPr>
        <a:xfrm rot="10800000">
          <a:off x="1250628" y="5330812"/>
          <a:ext cx="3515975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8B326-824E-475A-BCE4-FEF25B3D5F1A}">
      <dsp:nvSpPr>
        <dsp:cNvPr id="0" name=""/>
        <dsp:cNvSpPr/>
      </dsp:nvSpPr>
      <dsp:spPr>
        <a:xfrm>
          <a:off x="113896" y="5034870"/>
          <a:ext cx="2273464" cy="1205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ADMINISTRADORS</a:t>
          </a:r>
          <a:endParaRPr lang="es-ES" sz="1800" b="1" kern="1200" dirty="0"/>
        </a:p>
      </dsp:txBody>
      <dsp:txXfrm>
        <a:off x="149198" y="5070172"/>
        <a:ext cx="2202860" cy="1134686"/>
      </dsp:txXfrm>
    </dsp:sp>
    <dsp:sp modelId="{7F934BBB-9493-4F4B-AE21-C70E8E76E967}">
      <dsp:nvSpPr>
        <dsp:cNvPr id="0" name=""/>
        <dsp:cNvSpPr/>
      </dsp:nvSpPr>
      <dsp:spPr>
        <a:xfrm rot="12150000">
          <a:off x="1256901" y="4120595"/>
          <a:ext cx="3737534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DCB68-8C39-4C6D-BB84-B7A74A917DAF}">
      <dsp:nvSpPr>
        <dsp:cNvPr id="0" name=""/>
        <dsp:cNvSpPr/>
      </dsp:nvSpPr>
      <dsp:spPr>
        <a:xfrm>
          <a:off x="645846" y="3109507"/>
          <a:ext cx="1506613" cy="1205290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INVERSORS</a:t>
          </a:r>
          <a:endParaRPr lang="es-ES" sz="1800" b="1" kern="1200" dirty="0"/>
        </a:p>
      </dsp:txBody>
      <dsp:txXfrm>
        <a:off x="681148" y="3144809"/>
        <a:ext cx="1436009" cy="1134686"/>
      </dsp:txXfrm>
    </dsp:sp>
    <dsp:sp modelId="{F3648086-4271-4680-913F-7DB7A935739A}">
      <dsp:nvSpPr>
        <dsp:cNvPr id="0" name=""/>
        <dsp:cNvSpPr/>
      </dsp:nvSpPr>
      <dsp:spPr>
        <a:xfrm rot="13345908">
          <a:off x="1875872" y="3210034"/>
          <a:ext cx="3703112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B1B6-8FC5-4EE9-A4BC-CEFB9C2099D7}">
      <dsp:nvSpPr>
        <dsp:cNvPr id="0" name=""/>
        <dsp:cNvSpPr/>
      </dsp:nvSpPr>
      <dsp:spPr>
        <a:xfrm>
          <a:off x="1156443" y="1664825"/>
          <a:ext cx="2408772" cy="1205290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ADMINISTRACIONS</a:t>
          </a:r>
          <a:endParaRPr lang="es-ES" sz="1800" b="1" kern="1200" dirty="0"/>
        </a:p>
      </dsp:txBody>
      <dsp:txXfrm>
        <a:off x="1191745" y="1700127"/>
        <a:ext cx="2338168" cy="1134686"/>
      </dsp:txXfrm>
    </dsp:sp>
    <dsp:sp modelId="{44BDCE61-D34B-4E1E-9ACD-8D634D1CDA3D}">
      <dsp:nvSpPr>
        <dsp:cNvPr id="0" name=""/>
        <dsp:cNvSpPr/>
      </dsp:nvSpPr>
      <dsp:spPr>
        <a:xfrm rot="14850000">
          <a:off x="2968405" y="2409091"/>
          <a:ext cx="3737534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21EC7-1619-49E5-9E5C-FD87FA2806CF}">
      <dsp:nvSpPr>
        <dsp:cNvPr id="0" name=""/>
        <dsp:cNvSpPr/>
      </dsp:nvSpPr>
      <dsp:spPr>
        <a:xfrm>
          <a:off x="3368720" y="386633"/>
          <a:ext cx="1506613" cy="1205290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SOCIS</a:t>
          </a:r>
          <a:endParaRPr lang="es-ES" sz="1800" b="1" kern="1200" dirty="0"/>
        </a:p>
      </dsp:txBody>
      <dsp:txXfrm>
        <a:off x="3404022" y="421935"/>
        <a:ext cx="1436009" cy="1134686"/>
      </dsp:txXfrm>
    </dsp:sp>
    <dsp:sp modelId="{1A6F7C26-C08F-4F50-B71F-185223093FAA}">
      <dsp:nvSpPr>
        <dsp:cNvPr id="0" name=""/>
        <dsp:cNvSpPr/>
      </dsp:nvSpPr>
      <dsp:spPr>
        <a:xfrm rot="16200000">
          <a:off x="4228473" y="2224017"/>
          <a:ext cx="3637833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A98E8-965A-4C8B-9327-3F2BD77C8239}">
      <dsp:nvSpPr>
        <dsp:cNvPr id="0" name=""/>
        <dsp:cNvSpPr/>
      </dsp:nvSpPr>
      <dsp:spPr>
        <a:xfrm>
          <a:off x="5294083" y="109159"/>
          <a:ext cx="1506613" cy="120529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CLIENTS</a:t>
          </a:r>
          <a:endParaRPr lang="es-ES" sz="1800" b="1" kern="1200" dirty="0"/>
        </a:p>
      </dsp:txBody>
      <dsp:txXfrm>
        <a:off x="5329385" y="144461"/>
        <a:ext cx="1436009" cy="1134686"/>
      </dsp:txXfrm>
    </dsp:sp>
    <dsp:sp modelId="{587FAD1A-479D-4222-A19A-7E2D9F33D8DB}">
      <dsp:nvSpPr>
        <dsp:cNvPr id="0" name=""/>
        <dsp:cNvSpPr/>
      </dsp:nvSpPr>
      <dsp:spPr>
        <a:xfrm rot="17550000">
          <a:off x="5388838" y="2409091"/>
          <a:ext cx="3737534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EF4F4-134F-4766-A767-2A6EDF2D67F7}">
      <dsp:nvSpPr>
        <dsp:cNvPr id="0" name=""/>
        <dsp:cNvSpPr/>
      </dsp:nvSpPr>
      <dsp:spPr>
        <a:xfrm>
          <a:off x="7040106" y="386633"/>
          <a:ext cx="1865292" cy="1205290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PROVEÏDORS</a:t>
          </a:r>
          <a:endParaRPr lang="es-ES" sz="1800" b="1" kern="1200" dirty="0"/>
        </a:p>
      </dsp:txBody>
      <dsp:txXfrm>
        <a:off x="7075408" y="421935"/>
        <a:ext cx="1794688" cy="1134686"/>
      </dsp:txXfrm>
    </dsp:sp>
    <dsp:sp modelId="{85631C8A-B2A7-4985-85C5-18CF08043388}">
      <dsp:nvSpPr>
        <dsp:cNvPr id="0" name=""/>
        <dsp:cNvSpPr/>
      </dsp:nvSpPr>
      <dsp:spPr>
        <a:xfrm rot="19042692">
          <a:off x="6508808" y="3202604"/>
          <a:ext cx="3702446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AF4A4-C71D-4808-B74D-F9C83293F3FB}">
      <dsp:nvSpPr>
        <dsp:cNvPr id="0" name=""/>
        <dsp:cNvSpPr/>
      </dsp:nvSpPr>
      <dsp:spPr>
        <a:xfrm>
          <a:off x="8968928" y="1653095"/>
          <a:ext cx="1506613" cy="1205290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DIRECTIUS</a:t>
          </a:r>
          <a:endParaRPr lang="es-ES" sz="1800" b="1" kern="1200" dirty="0"/>
        </a:p>
      </dsp:txBody>
      <dsp:txXfrm>
        <a:off x="9004230" y="1688397"/>
        <a:ext cx="1436009" cy="1134686"/>
      </dsp:txXfrm>
    </dsp:sp>
    <dsp:sp modelId="{A0C0C071-FA20-431F-949D-A2D70233DCDE}">
      <dsp:nvSpPr>
        <dsp:cNvPr id="0" name=""/>
        <dsp:cNvSpPr/>
      </dsp:nvSpPr>
      <dsp:spPr>
        <a:xfrm rot="20250000">
          <a:off x="7100343" y="4120595"/>
          <a:ext cx="3737534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0672-BD48-44F4-8F6B-B92FC0DC3F5D}">
      <dsp:nvSpPr>
        <dsp:cNvPr id="0" name=""/>
        <dsp:cNvSpPr/>
      </dsp:nvSpPr>
      <dsp:spPr>
        <a:xfrm>
          <a:off x="9942320" y="3109507"/>
          <a:ext cx="1506613" cy="1205290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PERSONAL </a:t>
          </a:r>
          <a:endParaRPr lang="es-ES" sz="1800" b="1" kern="1200" dirty="0"/>
        </a:p>
      </dsp:txBody>
      <dsp:txXfrm>
        <a:off x="9977622" y="3144809"/>
        <a:ext cx="1436009" cy="1134686"/>
      </dsp:txXfrm>
    </dsp:sp>
    <dsp:sp modelId="{2CF154E9-FF96-4867-ADE7-9B7261E1E745}">
      <dsp:nvSpPr>
        <dsp:cNvPr id="0" name=""/>
        <dsp:cNvSpPr/>
      </dsp:nvSpPr>
      <dsp:spPr>
        <a:xfrm>
          <a:off x="7341070" y="5330812"/>
          <a:ext cx="3737534" cy="6134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4AF1A-460D-4B6B-8383-C84B5E04D985}">
      <dsp:nvSpPr>
        <dsp:cNvPr id="0" name=""/>
        <dsp:cNvSpPr/>
      </dsp:nvSpPr>
      <dsp:spPr>
        <a:xfrm>
          <a:off x="10325298" y="5034870"/>
          <a:ext cx="1506613" cy="120529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ALTRES ACTORS </a:t>
          </a:r>
          <a:endParaRPr lang="es-ES" sz="1800" b="1" kern="1200" dirty="0"/>
        </a:p>
      </dsp:txBody>
      <dsp:txXfrm>
        <a:off x="10360600" y="5070172"/>
        <a:ext cx="1436009" cy="11346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53973-F57C-4BF0-89F6-1F61FEFAEDC8}">
      <dsp:nvSpPr>
        <dsp:cNvPr id="0" name=""/>
        <dsp:cNvSpPr/>
      </dsp:nvSpPr>
      <dsp:spPr>
        <a:xfrm>
          <a:off x="0" y="3279"/>
          <a:ext cx="1171135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DDB77-5BCD-4E53-A6F0-9A96BFBC758A}">
      <dsp:nvSpPr>
        <dsp:cNvPr id="0" name=""/>
        <dsp:cNvSpPr/>
      </dsp:nvSpPr>
      <dsp:spPr>
        <a:xfrm>
          <a:off x="0" y="3279"/>
          <a:ext cx="2342270" cy="67107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/>
        </a:p>
      </dsp:txBody>
      <dsp:txXfrm>
        <a:off x="0" y="3279"/>
        <a:ext cx="2342270" cy="6710763"/>
      </dsp:txXfrm>
    </dsp:sp>
    <dsp:sp modelId="{F279DF94-275E-416D-86D8-56716FD6C528}">
      <dsp:nvSpPr>
        <dsp:cNvPr id="0" name=""/>
        <dsp:cNvSpPr/>
      </dsp:nvSpPr>
      <dsp:spPr>
        <a:xfrm>
          <a:off x="2517941" y="38586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Innovació</a:t>
          </a:r>
          <a:r>
            <a:rPr lang="es-ES" sz="1800" b="1" kern="1200" dirty="0" smtClean="0"/>
            <a:t>       	             - </a:t>
          </a:r>
          <a:r>
            <a:rPr lang="es-ES" sz="1800" b="1" kern="1200" dirty="0" err="1" smtClean="0"/>
            <a:t>Propostes</a:t>
          </a:r>
          <a:r>
            <a:rPr lang="es-ES" sz="1800" b="1" kern="1200" dirty="0" smtClean="0"/>
            <a:t> innovadores</a:t>
          </a:r>
          <a:endParaRPr lang="es-ES" sz="1800" b="1" kern="1200" dirty="0"/>
        </a:p>
      </dsp:txBody>
      <dsp:txXfrm>
        <a:off x="2517941" y="38586"/>
        <a:ext cx="9193412" cy="706137"/>
      </dsp:txXfrm>
    </dsp:sp>
    <dsp:sp modelId="{1CFBE4FE-7F92-42A4-A043-009DB791B815}">
      <dsp:nvSpPr>
        <dsp:cNvPr id="0" name=""/>
        <dsp:cNvSpPr/>
      </dsp:nvSpPr>
      <dsp:spPr>
        <a:xfrm>
          <a:off x="2342270" y="744724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05501-2E73-4EC8-B6E8-E721A86C006A}">
      <dsp:nvSpPr>
        <dsp:cNvPr id="0" name=""/>
        <dsp:cNvSpPr/>
      </dsp:nvSpPr>
      <dsp:spPr>
        <a:xfrm>
          <a:off x="2517941" y="780031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Tecno-</a:t>
          </a:r>
          <a:r>
            <a:rPr lang="es-ES" sz="1800" b="1" kern="1200" dirty="0" err="1" smtClean="0"/>
            <a:t>Coneixement</a:t>
          </a:r>
          <a:r>
            <a:rPr lang="es-ES" sz="1800" b="1" kern="1200" dirty="0" smtClean="0"/>
            <a:t>       - </a:t>
          </a:r>
          <a:r>
            <a:rPr lang="es-ES" sz="1800" b="1" kern="1200" dirty="0" err="1" smtClean="0"/>
            <a:t>Solucions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amb</a:t>
          </a:r>
          <a:r>
            <a:rPr lang="es-ES" sz="1800" b="1" kern="1200" dirty="0" smtClean="0"/>
            <a:t> Recursos</a:t>
          </a:r>
          <a:endParaRPr lang="es-ES" sz="1800" b="1" kern="1200" dirty="0"/>
        </a:p>
      </dsp:txBody>
      <dsp:txXfrm>
        <a:off x="2517941" y="780031"/>
        <a:ext cx="9193412" cy="706137"/>
      </dsp:txXfrm>
    </dsp:sp>
    <dsp:sp modelId="{0CE3DB91-994E-4CCA-9D59-C9B490A7A80B}">
      <dsp:nvSpPr>
        <dsp:cNvPr id="0" name=""/>
        <dsp:cNvSpPr/>
      </dsp:nvSpPr>
      <dsp:spPr>
        <a:xfrm>
          <a:off x="2342270" y="1486168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A6158-FF64-4EF1-B603-0AA87C820343}">
      <dsp:nvSpPr>
        <dsp:cNvPr id="0" name=""/>
        <dsp:cNvSpPr/>
      </dsp:nvSpPr>
      <dsp:spPr>
        <a:xfrm>
          <a:off x="2517941" y="1521475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30 </a:t>
          </a:r>
          <a:r>
            <a:rPr lang="es-ES" sz="1800" b="1" kern="1200" dirty="0" err="1" smtClean="0"/>
            <a:t>anys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d’experiència</a:t>
          </a:r>
          <a:r>
            <a:rPr lang="es-ES" sz="1800" b="1" kern="1200" dirty="0" smtClean="0"/>
            <a:t>    - </a:t>
          </a:r>
          <a:r>
            <a:rPr lang="es-ES" sz="1800" b="1" kern="1200" dirty="0" err="1" smtClean="0"/>
            <a:t>Facilitant</a:t>
          </a:r>
          <a:r>
            <a:rPr lang="es-ES" sz="1800" b="1" kern="1200" dirty="0" smtClean="0"/>
            <a:t> a </a:t>
          </a:r>
          <a:r>
            <a:rPr lang="es-ES" sz="1800" b="1" kern="1200" dirty="0" err="1" smtClean="0"/>
            <a:t>més</a:t>
          </a:r>
          <a:r>
            <a:rPr lang="es-ES" sz="1800" b="1" kern="1200" dirty="0" smtClean="0"/>
            <a:t> de 5.000 </a:t>
          </a:r>
          <a:r>
            <a:rPr lang="es-ES" sz="1800" b="1" kern="1200" dirty="0" err="1" smtClean="0"/>
            <a:t>empreses</a:t>
          </a:r>
          <a:r>
            <a:rPr lang="es-ES" sz="1800" b="1" kern="1200" dirty="0" smtClean="0"/>
            <a:t> i </a:t>
          </a:r>
          <a:r>
            <a:rPr lang="es-ES" sz="1800" b="1" kern="1200" dirty="0" err="1" smtClean="0"/>
            <a:t>milers</a:t>
          </a:r>
          <a:r>
            <a:rPr lang="es-ES" sz="1800" b="1" kern="1200" dirty="0" smtClean="0"/>
            <a:t> de </a:t>
          </a:r>
          <a:r>
            <a:rPr lang="es-ES" sz="1800" b="1" kern="1200" dirty="0" err="1" smtClean="0"/>
            <a:t>directius</a:t>
          </a:r>
          <a:r>
            <a:rPr lang="es-ES" sz="1800" b="1" kern="1200" dirty="0" smtClean="0"/>
            <a:t>, la </a:t>
          </a:r>
          <a:r>
            <a:rPr lang="es-ES" sz="1800" b="1" kern="1200" dirty="0" err="1" smtClean="0"/>
            <a:t>seva</a:t>
          </a:r>
          <a:r>
            <a:rPr lang="es-ES" sz="1800" b="1" kern="1200" dirty="0" smtClean="0"/>
            <a:t> 			               </a:t>
          </a:r>
          <a:r>
            <a:rPr lang="es-ES" sz="1800" b="1" kern="1200" dirty="0" err="1" smtClean="0"/>
            <a:t>Competitivitat</a:t>
          </a:r>
          <a:r>
            <a:rPr lang="es-ES" sz="1800" b="1" kern="1200" dirty="0" smtClean="0"/>
            <a:t> i </a:t>
          </a:r>
          <a:r>
            <a:rPr lang="es-ES" sz="1800" b="1" kern="1200" dirty="0" err="1" smtClean="0"/>
            <a:t>Productivitat</a:t>
          </a:r>
          <a:endParaRPr lang="es-ES" sz="1800" b="1" kern="1200" dirty="0"/>
        </a:p>
      </dsp:txBody>
      <dsp:txXfrm>
        <a:off x="2517941" y="1521475"/>
        <a:ext cx="9193412" cy="706137"/>
      </dsp:txXfrm>
    </dsp:sp>
    <dsp:sp modelId="{A9DD9A69-3586-4C50-9C40-0915F803AB3A}">
      <dsp:nvSpPr>
        <dsp:cNvPr id="0" name=""/>
        <dsp:cNvSpPr/>
      </dsp:nvSpPr>
      <dsp:spPr>
        <a:xfrm>
          <a:off x="2342270" y="2227612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32751-71F0-43F4-B858-2A5027FAD56F}">
      <dsp:nvSpPr>
        <dsp:cNvPr id="0" name=""/>
        <dsp:cNvSpPr/>
      </dsp:nvSpPr>
      <dsp:spPr>
        <a:xfrm>
          <a:off x="2517941" y="2262919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Pioners</a:t>
          </a:r>
          <a:r>
            <a:rPr lang="es-ES" sz="1800" b="1" kern="1200" dirty="0" smtClean="0"/>
            <a:t> en </a:t>
          </a:r>
          <a:r>
            <a:rPr lang="es-ES" sz="1800" b="1" kern="1200" dirty="0" err="1" smtClean="0"/>
            <a:t>certificació</a:t>
          </a:r>
          <a:r>
            <a:rPr lang="es-ES" sz="1800" b="1" kern="1200" dirty="0" smtClean="0"/>
            <a:t>   - A </a:t>
          </a:r>
          <a:r>
            <a:rPr lang="es-ES" sz="1800" b="1" kern="1200" dirty="0" err="1" smtClean="0"/>
            <a:t>nivell</a:t>
          </a:r>
          <a:r>
            <a:rPr lang="es-ES" sz="1800" b="1" kern="1200" dirty="0" smtClean="0"/>
            <a:t> Internacional en </a:t>
          </a:r>
          <a:r>
            <a:rPr lang="es-ES" sz="1800" b="1" kern="1200" dirty="0" err="1" smtClean="0"/>
            <a:t>Certificació</a:t>
          </a:r>
          <a:r>
            <a:rPr lang="es-ES" sz="1800" b="1" kern="1200" dirty="0" smtClean="0"/>
            <a:t> de </a:t>
          </a:r>
          <a:r>
            <a:rPr lang="es-ES" sz="1800" b="1" kern="1200" dirty="0" err="1" smtClean="0"/>
            <a:t>Compliance</a:t>
          </a:r>
          <a:r>
            <a:rPr lang="es-ES" sz="1800" b="1" kern="1200" dirty="0" smtClean="0"/>
            <a:t> i </a:t>
          </a:r>
          <a:r>
            <a:rPr lang="es-ES" sz="1800" b="1" kern="1200" dirty="0" err="1" smtClean="0"/>
            <a:t>Direcció</a:t>
          </a:r>
          <a:r>
            <a:rPr lang="es-ES" sz="1800" b="1" kern="1200" dirty="0" smtClean="0"/>
            <a:t> d’ 			      	</a:t>
          </a:r>
          <a:r>
            <a:rPr lang="es-ES" sz="1800" b="1" kern="1200" dirty="0" err="1" smtClean="0"/>
            <a:t>Empreses</a:t>
          </a:r>
          <a:r>
            <a:rPr lang="es-ES" sz="1800" b="1" kern="1200" dirty="0" smtClean="0"/>
            <a:t> </a:t>
          </a:r>
          <a:endParaRPr lang="es-ES" sz="1800" b="1" kern="1200" dirty="0"/>
        </a:p>
      </dsp:txBody>
      <dsp:txXfrm>
        <a:off x="2517941" y="2262919"/>
        <a:ext cx="9193412" cy="706137"/>
      </dsp:txXfrm>
    </dsp:sp>
    <dsp:sp modelId="{6B53BA69-F513-401E-8216-342838293462}">
      <dsp:nvSpPr>
        <dsp:cNvPr id="0" name=""/>
        <dsp:cNvSpPr/>
      </dsp:nvSpPr>
      <dsp:spPr>
        <a:xfrm>
          <a:off x="2342270" y="2969057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0F1C6-5A31-408E-B922-5BB2D2D95941}">
      <dsp:nvSpPr>
        <dsp:cNvPr id="0" name=""/>
        <dsp:cNvSpPr/>
      </dsp:nvSpPr>
      <dsp:spPr>
        <a:xfrm>
          <a:off x="2517941" y="3004364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Ventall</a:t>
          </a:r>
          <a:r>
            <a:rPr lang="es-ES" sz="1800" b="1" kern="1200" dirty="0" smtClean="0"/>
            <a:t>  de </a:t>
          </a:r>
          <a:r>
            <a:rPr lang="es-ES" sz="1800" b="1" kern="1200" dirty="0" err="1" smtClean="0"/>
            <a:t>serveis</a:t>
          </a:r>
          <a:r>
            <a:rPr lang="es-ES" sz="1800" b="1" kern="1200" dirty="0" smtClean="0"/>
            <a:t>          - D’ </a:t>
          </a:r>
          <a:r>
            <a:rPr lang="es-ES" sz="1800" b="1" kern="1200" dirty="0" err="1" smtClean="0"/>
            <a:t>acompanyament</a:t>
          </a:r>
          <a:r>
            <a:rPr lang="es-ES" sz="1800" b="1" kern="1200" dirty="0" smtClean="0"/>
            <a:t>, </a:t>
          </a:r>
          <a:r>
            <a:rPr lang="es-ES" sz="1800" b="1" kern="1200" dirty="0" err="1" smtClean="0"/>
            <a:t>implementacions</a:t>
          </a:r>
          <a:r>
            <a:rPr lang="es-ES" sz="1800" b="1" kern="1200" dirty="0" smtClean="0"/>
            <a:t> i </a:t>
          </a:r>
          <a:r>
            <a:rPr lang="es-ES" sz="1800" b="1" kern="1200" dirty="0" err="1" smtClean="0"/>
            <a:t>assessorament</a:t>
          </a:r>
          <a:r>
            <a:rPr lang="es-ES" sz="1800" b="1" kern="1200" dirty="0" smtClean="0"/>
            <a:t> al </a:t>
          </a:r>
          <a:r>
            <a:rPr lang="es-ES" sz="1800" b="1" kern="1200" dirty="0" err="1" smtClean="0"/>
            <a:t>llarg</a:t>
          </a:r>
          <a:r>
            <a:rPr lang="es-ES" sz="1800" b="1" kern="1200" dirty="0" smtClean="0"/>
            <a:t> 			               de la vida </a:t>
          </a:r>
          <a:r>
            <a:rPr lang="es-ES" sz="1800" b="1" kern="1200" dirty="0" err="1" smtClean="0"/>
            <a:t>professional</a:t>
          </a:r>
          <a:endParaRPr lang="es-ES" sz="1800" b="1" kern="1200" dirty="0"/>
        </a:p>
      </dsp:txBody>
      <dsp:txXfrm>
        <a:off x="2517941" y="3004364"/>
        <a:ext cx="9193412" cy="706137"/>
      </dsp:txXfrm>
    </dsp:sp>
    <dsp:sp modelId="{3C1DAB87-7AC4-416F-A4D0-CD2F00200107}">
      <dsp:nvSpPr>
        <dsp:cNvPr id="0" name=""/>
        <dsp:cNvSpPr/>
      </dsp:nvSpPr>
      <dsp:spPr>
        <a:xfrm>
          <a:off x="2342270" y="3710501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BF761-A110-4D37-9477-8BDE42F8EA6D}">
      <dsp:nvSpPr>
        <dsp:cNvPr id="0" name=""/>
        <dsp:cNvSpPr/>
      </dsp:nvSpPr>
      <dsp:spPr>
        <a:xfrm>
          <a:off x="2517941" y="3745808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Reputació</a:t>
          </a:r>
          <a:r>
            <a:rPr lang="es-ES" sz="1800" b="1" kern="1200" dirty="0" smtClean="0"/>
            <a:t> Professional  - </a:t>
          </a:r>
          <a:r>
            <a:rPr lang="es-ES" sz="1800" b="1" kern="1200" dirty="0" err="1" smtClean="0"/>
            <a:t>Certificacions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Auditades</a:t>
          </a:r>
          <a:r>
            <a:rPr lang="es-ES" sz="1800" b="1" kern="1200" dirty="0" smtClean="0"/>
            <a:t> sota Norma Referencial SGE 900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		                </a:t>
          </a:r>
          <a:r>
            <a:rPr lang="es-ES" sz="1800" b="1" kern="1200" dirty="0" err="1" smtClean="0"/>
            <a:t>Validades</a:t>
          </a:r>
          <a:r>
            <a:rPr lang="es-ES" sz="1800" b="1" kern="1200" dirty="0" smtClean="0"/>
            <a:t> en </a:t>
          </a:r>
          <a:r>
            <a:rPr lang="es-ES" sz="1800" b="1" kern="1200" dirty="0" err="1" smtClean="0"/>
            <a:t>més</a:t>
          </a:r>
          <a:r>
            <a:rPr lang="es-ES" sz="1800" b="1" kern="1200" dirty="0" smtClean="0"/>
            <a:t> de 70 </a:t>
          </a:r>
          <a:r>
            <a:rPr lang="es-ES" sz="1800" b="1" kern="1200" dirty="0" err="1" smtClean="0"/>
            <a:t>països</a:t>
          </a:r>
          <a:endParaRPr lang="es-ES" sz="1800" b="1" kern="1200" dirty="0"/>
        </a:p>
      </dsp:txBody>
      <dsp:txXfrm>
        <a:off x="2517941" y="3745808"/>
        <a:ext cx="9193412" cy="706137"/>
      </dsp:txXfrm>
    </dsp:sp>
    <dsp:sp modelId="{06904ECE-DE31-4584-A5A3-72410B6E9A27}">
      <dsp:nvSpPr>
        <dsp:cNvPr id="0" name=""/>
        <dsp:cNvSpPr/>
      </dsp:nvSpPr>
      <dsp:spPr>
        <a:xfrm>
          <a:off x="2342270" y="4451945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A4DF3-55B5-4B41-B83E-44B9724F7CFA}">
      <dsp:nvSpPr>
        <dsp:cNvPr id="0" name=""/>
        <dsp:cNvSpPr/>
      </dsp:nvSpPr>
      <dsp:spPr>
        <a:xfrm>
          <a:off x="2517941" y="4487252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Més</a:t>
          </a:r>
          <a:r>
            <a:rPr lang="es-ES" sz="1800" b="1" kern="1200" dirty="0" smtClean="0"/>
            <a:t> 90.000 h de              - Per </a:t>
          </a:r>
          <a:r>
            <a:rPr lang="es-ES" sz="1800" b="1" kern="1200" dirty="0" err="1" smtClean="0"/>
            <a:t>experts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multidisciplinars</a:t>
          </a:r>
          <a:r>
            <a:rPr lang="es-ES" sz="1800" b="1" kern="1200" dirty="0" smtClean="0"/>
            <a:t> i </a:t>
          </a:r>
          <a:r>
            <a:rPr lang="es-ES" sz="1800" b="1" kern="1200" dirty="0" err="1" smtClean="0"/>
            <a:t>col·laboracions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amb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institucions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desenvolupament</a:t>
          </a:r>
          <a:r>
            <a:rPr lang="es-ES" sz="1800" b="1" kern="1200" dirty="0" smtClean="0"/>
            <a:t>             </a:t>
          </a:r>
          <a:r>
            <a:rPr lang="es-ES" sz="1800" b="1" kern="1200" dirty="0" err="1" smtClean="0"/>
            <a:t>d’investigació</a:t>
          </a:r>
          <a:r>
            <a:rPr lang="es-ES" sz="1800" b="1" kern="1200" dirty="0" smtClean="0"/>
            <a:t> Internacional i </a:t>
          </a:r>
          <a:r>
            <a:rPr lang="es-ES" sz="1800" b="1" kern="1200" dirty="0" err="1" smtClean="0"/>
            <a:t>Universitats</a:t>
          </a:r>
          <a:endParaRPr lang="es-ES" sz="1800" b="1" kern="1200" dirty="0"/>
        </a:p>
      </dsp:txBody>
      <dsp:txXfrm>
        <a:off x="2517941" y="4487252"/>
        <a:ext cx="9193412" cy="706137"/>
      </dsp:txXfrm>
    </dsp:sp>
    <dsp:sp modelId="{E46F7411-5F0F-499D-83F5-2D15B8D5A291}">
      <dsp:nvSpPr>
        <dsp:cNvPr id="0" name=""/>
        <dsp:cNvSpPr/>
      </dsp:nvSpPr>
      <dsp:spPr>
        <a:xfrm>
          <a:off x="2342270" y="5193390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AD86C-F83D-4A32-9807-40DE6D7F0AC9}">
      <dsp:nvSpPr>
        <dsp:cNvPr id="0" name=""/>
        <dsp:cNvSpPr/>
      </dsp:nvSpPr>
      <dsp:spPr>
        <a:xfrm>
          <a:off x="2517941" y="5228696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Mètodes</a:t>
          </a:r>
          <a:r>
            <a:rPr lang="es-ES" sz="1800" b="1" kern="1200" dirty="0" smtClean="0"/>
            <a:t>  i </a:t>
          </a:r>
          <a:r>
            <a:rPr lang="es-ES" sz="1800" b="1" kern="1200" dirty="0" err="1" smtClean="0"/>
            <a:t>processos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pel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canvi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corporatiu</a:t>
          </a:r>
          <a:endParaRPr lang="es-ES" sz="1800" b="1" kern="1200" dirty="0"/>
        </a:p>
      </dsp:txBody>
      <dsp:txXfrm>
        <a:off x="2517941" y="5228696"/>
        <a:ext cx="9193412" cy="706137"/>
      </dsp:txXfrm>
    </dsp:sp>
    <dsp:sp modelId="{AA89EF49-2BBD-42F7-A504-A3CA2232EC72}">
      <dsp:nvSpPr>
        <dsp:cNvPr id="0" name=""/>
        <dsp:cNvSpPr/>
      </dsp:nvSpPr>
      <dsp:spPr>
        <a:xfrm>
          <a:off x="2342270" y="5934834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65640-D644-42DE-A2AA-B18BDCEC3B30}">
      <dsp:nvSpPr>
        <dsp:cNvPr id="0" name=""/>
        <dsp:cNvSpPr/>
      </dsp:nvSpPr>
      <dsp:spPr>
        <a:xfrm>
          <a:off x="2517941" y="5824994"/>
          <a:ext cx="9193412" cy="7061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Mencions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nacionals</a:t>
          </a:r>
          <a:r>
            <a:rPr lang="es-ES" sz="1800" b="1" kern="1200" dirty="0" smtClean="0"/>
            <a:t> i </a:t>
          </a:r>
          <a:r>
            <a:rPr lang="es-ES" sz="1800" b="1" kern="1200" dirty="0" err="1" smtClean="0"/>
            <a:t>Internacionals</a:t>
          </a:r>
          <a:r>
            <a:rPr lang="es-ES" sz="1800" b="1" kern="1200" dirty="0" smtClean="0"/>
            <a:t>  - Harvard Business </a:t>
          </a:r>
          <a:r>
            <a:rPr lang="es-ES" sz="1800" b="1" kern="1200" dirty="0" err="1" smtClean="0"/>
            <a:t>School</a:t>
          </a:r>
          <a:r>
            <a:rPr lang="es-ES" sz="1800" b="1" kern="1200" dirty="0" smtClean="0"/>
            <a:t>. Consejo Europeo de Doctores              y Doctores Honoris Causa. Ministerio de Industria. </a:t>
          </a:r>
          <a:endParaRPr lang="es-ES" sz="1800" b="1" kern="1200" dirty="0"/>
        </a:p>
      </dsp:txBody>
      <dsp:txXfrm>
        <a:off x="2517941" y="5824994"/>
        <a:ext cx="9193412" cy="706137"/>
      </dsp:txXfrm>
    </dsp:sp>
    <dsp:sp modelId="{94EDB974-1ACB-400F-B796-F131264BFB69}">
      <dsp:nvSpPr>
        <dsp:cNvPr id="0" name=""/>
        <dsp:cNvSpPr/>
      </dsp:nvSpPr>
      <dsp:spPr>
        <a:xfrm>
          <a:off x="2342270" y="6676278"/>
          <a:ext cx="936908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3D012-1484-405B-BEEE-20420AD2107C}">
      <dsp:nvSpPr>
        <dsp:cNvPr id="0" name=""/>
        <dsp:cNvSpPr/>
      </dsp:nvSpPr>
      <dsp:spPr>
        <a:xfrm>
          <a:off x="0" y="4609640"/>
          <a:ext cx="7705934" cy="2028108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REQUISITS</a:t>
          </a:r>
          <a:endParaRPr lang="es-E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59401" y="4669041"/>
        <a:ext cx="2192978" cy="1909306"/>
      </dsp:txXfrm>
    </dsp:sp>
    <dsp:sp modelId="{9A340F3B-6D09-45B8-9048-B82ED630FEF6}">
      <dsp:nvSpPr>
        <dsp:cNvPr id="0" name=""/>
        <dsp:cNvSpPr/>
      </dsp:nvSpPr>
      <dsp:spPr>
        <a:xfrm>
          <a:off x="0" y="2908350"/>
          <a:ext cx="7705934" cy="1441280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ABAST</a:t>
          </a:r>
          <a:endParaRPr lang="es-E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42214" y="2950564"/>
        <a:ext cx="2227352" cy="1356852"/>
      </dsp:txXfrm>
    </dsp:sp>
    <dsp:sp modelId="{A0880F1D-8086-4737-BC44-77D23C6506C8}">
      <dsp:nvSpPr>
        <dsp:cNvPr id="0" name=""/>
        <dsp:cNvSpPr/>
      </dsp:nvSpPr>
      <dsp:spPr>
        <a:xfrm>
          <a:off x="0" y="1402517"/>
          <a:ext cx="7705934" cy="1365337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CERTIFICACIÓ  COMPLIANCE</a:t>
          </a:r>
          <a:endParaRPr lang="es-E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39989" y="1442506"/>
        <a:ext cx="2231802" cy="1285359"/>
      </dsp:txXfrm>
    </dsp:sp>
    <dsp:sp modelId="{C7DD0035-8FB8-44EC-80A6-BEB33FCE1442}">
      <dsp:nvSpPr>
        <dsp:cNvPr id="0" name=""/>
        <dsp:cNvSpPr/>
      </dsp:nvSpPr>
      <dsp:spPr>
        <a:xfrm>
          <a:off x="0" y="-83"/>
          <a:ext cx="7705934" cy="1221399"/>
        </a:xfrm>
        <a:prstGeom prst="roundRect">
          <a:avLst>
            <a:gd name="adj" fmla="val 10000"/>
          </a:avLst>
        </a:prstGeom>
        <a:solidFill>
          <a:srgbClr val="D6478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/>
              <a:ea typeface="+mn-ea"/>
              <a:cs typeface="+mn-cs"/>
            </a:rPr>
            <a:t>Norma Aplicable</a:t>
          </a:r>
          <a:endParaRPr lang="es-E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/>
            <a:ea typeface="+mn-ea"/>
            <a:cs typeface="+mn-cs"/>
          </a:endParaRPr>
        </a:p>
      </dsp:txBody>
      <dsp:txXfrm>
        <a:off x="35774" y="35691"/>
        <a:ext cx="2240232" cy="1149851"/>
      </dsp:txXfrm>
    </dsp:sp>
    <dsp:sp modelId="{B525A17A-8DE1-4C5C-A3FA-F4371343DDCB}">
      <dsp:nvSpPr>
        <dsp:cNvPr id="0" name=""/>
        <dsp:cNvSpPr/>
      </dsp:nvSpPr>
      <dsp:spPr>
        <a:xfrm>
          <a:off x="3189626" y="96867"/>
          <a:ext cx="3484341" cy="969512"/>
        </a:xfrm>
        <a:prstGeom prst="roundRect">
          <a:avLst>
            <a:gd name="adj" fmla="val 10000"/>
          </a:avLst>
        </a:prstGeom>
        <a:solidFill>
          <a:sysClr val="windowText" lastClr="000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CORPORATE COMPLIANCE SGE 900</a:t>
          </a:r>
          <a:endParaRPr lang="es-ES" sz="20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218022" y="125263"/>
        <a:ext cx="3427549" cy="912720"/>
      </dsp:txXfrm>
    </dsp:sp>
    <dsp:sp modelId="{184922D2-53FA-4266-B168-FF6091A233C8}">
      <dsp:nvSpPr>
        <dsp:cNvPr id="0" name=""/>
        <dsp:cNvSpPr/>
      </dsp:nvSpPr>
      <dsp:spPr>
        <a:xfrm>
          <a:off x="3041247" y="1066380"/>
          <a:ext cx="1890550" cy="623435"/>
        </a:xfrm>
        <a:custGeom>
          <a:avLst/>
          <a:gdLst/>
          <a:ahLst/>
          <a:cxnLst/>
          <a:rect l="0" t="0" r="0" b="0"/>
          <a:pathLst>
            <a:path>
              <a:moveTo>
                <a:pt x="1890550" y="0"/>
              </a:moveTo>
              <a:lnTo>
                <a:pt x="1890550" y="311717"/>
              </a:lnTo>
              <a:lnTo>
                <a:pt x="0" y="311717"/>
              </a:lnTo>
              <a:lnTo>
                <a:pt x="0" y="623435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57F6F-D30F-4DB3-81B2-A02B43125A7D}">
      <dsp:nvSpPr>
        <dsp:cNvPr id="0" name=""/>
        <dsp:cNvSpPr/>
      </dsp:nvSpPr>
      <dsp:spPr>
        <a:xfrm>
          <a:off x="2314113" y="1689816"/>
          <a:ext cx="1454269" cy="969512"/>
        </a:xfrm>
        <a:prstGeom prst="roundRect">
          <a:avLst>
            <a:gd name="adj" fmla="val 10000"/>
          </a:avLst>
        </a:prstGeom>
        <a:solidFill>
          <a:srgbClr val="CDD0D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PENAL</a:t>
          </a:r>
          <a:endParaRPr lang="es-ES" sz="2000" b="1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2342509" y="1718212"/>
        <a:ext cx="1397477" cy="912720"/>
      </dsp:txXfrm>
    </dsp:sp>
    <dsp:sp modelId="{4E5B27CD-2338-47A9-AB8C-8D3974E2E698}">
      <dsp:nvSpPr>
        <dsp:cNvPr id="0" name=""/>
        <dsp:cNvSpPr/>
      </dsp:nvSpPr>
      <dsp:spPr>
        <a:xfrm>
          <a:off x="2995527" y="2659329"/>
          <a:ext cx="91440" cy="528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113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B284A-33B1-44C0-A2A0-9CA5DFCF250C}">
      <dsp:nvSpPr>
        <dsp:cNvPr id="0" name=""/>
        <dsp:cNvSpPr/>
      </dsp:nvSpPr>
      <dsp:spPr>
        <a:xfrm>
          <a:off x="2314113" y="3187442"/>
          <a:ext cx="1454269" cy="969512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RIESCOS </a:t>
          </a:r>
          <a:r>
            <a:rPr lang="es-ES" sz="18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només</a:t>
          </a:r>
          <a:r>
            <a:rPr lang="es-ES" sz="18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PENALS</a:t>
          </a:r>
          <a:endParaRPr lang="es-ES" sz="18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2342509" y="3215838"/>
        <a:ext cx="1397477" cy="912720"/>
      </dsp:txXfrm>
    </dsp:sp>
    <dsp:sp modelId="{D7FCAAF5-B6F4-4898-98F2-FC3A9230082A}">
      <dsp:nvSpPr>
        <dsp:cNvPr id="0" name=""/>
        <dsp:cNvSpPr/>
      </dsp:nvSpPr>
      <dsp:spPr>
        <a:xfrm>
          <a:off x="2995527" y="4156955"/>
          <a:ext cx="91440" cy="560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281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9F386-E648-4064-8A72-BF6E92124C8D}">
      <dsp:nvSpPr>
        <dsp:cNvPr id="0" name=""/>
        <dsp:cNvSpPr/>
      </dsp:nvSpPr>
      <dsp:spPr>
        <a:xfrm>
          <a:off x="2314113" y="4717236"/>
          <a:ext cx="1454269" cy="1840940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MODEL D’ORGANITZACIÓ I GESTIÓ DE PREVENCIÓ DE RISCOS PENALS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Signat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del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dret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habilitat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   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l’exercici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o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certificat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expert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en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Compliance</a:t>
          </a:r>
          <a:endParaRPr lang="es-ES" sz="1000" kern="1200" dirty="0" smtClean="0">
            <a:solidFill>
              <a:sysClr val="window" lastClr="FFFFFF"/>
            </a:solidFill>
            <a:latin typeface="Corbel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2356707" y="4759830"/>
        <a:ext cx="1369081" cy="1755752"/>
      </dsp:txXfrm>
    </dsp:sp>
    <dsp:sp modelId="{584B298A-D8BF-4074-B2CB-EE6BB4492B29}">
      <dsp:nvSpPr>
        <dsp:cNvPr id="0" name=""/>
        <dsp:cNvSpPr/>
      </dsp:nvSpPr>
      <dsp:spPr>
        <a:xfrm>
          <a:off x="4886077" y="1066380"/>
          <a:ext cx="91440" cy="610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899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710F8-6703-4535-B74B-DC0B728813E0}">
      <dsp:nvSpPr>
        <dsp:cNvPr id="0" name=""/>
        <dsp:cNvSpPr/>
      </dsp:nvSpPr>
      <dsp:spPr>
        <a:xfrm>
          <a:off x="4204663" y="1677280"/>
          <a:ext cx="1454269" cy="969512"/>
        </a:xfrm>
        <a:prstGeom prst="roundRect">
          <a:avLst>
            <a:gd name="adj" fmla="val 10000"/>
          </a:avLst>
        </a:prstGeom>
        <a:solidFill>
          <a:srgbClr val="CDD0D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LEGAL</a:t>
          </a:r>
          <a:endParaRPr lang="es-ES" sz="2000" b="1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4233059" y="1705676"/>
        <a:ext cx="1397477" cy="912720"/>
      </dsp:txXfrm>
    </dsp:sp>
    <dsp:sp modelId="{8B5143F7-E5F5-4B22-B000-B65DC4A65A86}">
      <dsp:nvSpPr>
        <dsp:cNvPr id="0" name=""/>
        <dsp:cNvSpPr/>
      </dsp:nvSpPr>
      <dsp:spPr>
        <a:xfrm>
          <a:off x="4886077" y="2646793"/>
          <a:ext cx="91440" cy="553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349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028EE-2E2E-4D5C-9297-25D2DE270084}">
      <dsp:nvSpPr>
        <dsp:cNvPr id="0" name=""/>
        <dsp:cNvSpPr/>
      </dsp:nvSpPr>
      <dsp:spPr>
        <a:xfrm>
          <a:off x="4204663" y="3200142"/>
          <a:ext cx="1454269" cy="969512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RIESCOS LEGALS </a:t>
          </a:r>
          <a:r>
            <a:rPr lang="es-ES" sz="16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inclosos</a:t>
          </a:r>
          <a:r>
            <a:rPr lang="es-ES" sz="16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6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els</a:t>
          </a:r>
          <a:r>
            <a:rPr lang="es-ES" sz="16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PENALS</a:t>
          </a:r>
          <a:endParaRPr lang="es-ES" sz="16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4233059" y="3228538"/>
        <a:ext cx="1397477" cy="912720"/>
      </dsp:txXfrm>
    </dsp:sp>
    <dsp:sp modelId="{D879F9ED-EB65-4C7A-B735-D0A981BD469E}">
      <dsp:nvSpPr>
        <dsp:cNvPr id="0" name=""/>
        <dsp:cNvSpPr/>
      </dsp:nvSpPr>
      <dsp:spPr>
        <a:xfrm>
          <a:off x="4886077" y="4169655"/>
          <a:ext cx="91440" cy="547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580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F2D57-5ACC-47DF-B345-E4DA58211169}">
      <dsp:nvSpPr>
        <dsp:cNvPr id="0" name=""/>
        <dsp:cNvSpPr/>
      </dsp:nvSpPr>
      <dsp:spPr>
        <a:xfrm>
          <a:off x="4204663" y="4717236"/>
          <a:ext cx="1454269" cy="1811534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MODEL D’ORGANITZACIÓ I  GESTIÓ DE PREVENCIO DE RISCOS PENALS  LEGALS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Signat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del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dret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habilitat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l’exercici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o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certificat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 </a:t>
          </a:r>
          <a:r>
            <a:rPr lang="es-ES" sz="100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expert</a:t>
          </a:r>
          <a:r>
            <a:rPr lang="es-ES" sz="10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en Compliance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--</a:t>
          </a:r>
          <a:endParaRPr lang="es-ES" sz="9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4247257" y="4759830"/>
        <a:ext cx="1369081" cy="1726346"/>
      </dsp:txXfrm>
    </dsp:sp>
    <dsp:sp modelId="{00F8513C-37A4-4E4F-9BB0-0D456199704D}">
      <dsp:nvSpPr>
        <dsp:cNvPr id="0" name=""/>
        <dsp:cNvSpPr/>
      </dsp:nvSpPr>
      <dsp:spPr>
        <a:xfrm>
          <a:off x="4931797" y="1066380"/>
          <a:ext cx="1890550" cy="610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49"/>
              </a:lnTo>
              <a:lnTo>
                <a:pt x="1890550" y="305449"/>
              </a:lnTo>
              <a:lnTo>
                <a:pt x="1890550" y="610899"/>
              </a:lnTo>
            </a:path>
          </a:pathLst>
        </a:custGeom>
        <a:noFill/>
        <a:ln w="15875" cap="rnd" cmpd="sng" algn="ctr">
          <a:solidFill>
            <a:srgbClr val="A666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89F7C-F6BC-4E4F-B37C-86A5981085D2}">
      <dsp:nvSpPr>
        <dsp:cNvPr id="0" name=""/>
        <dsp:cNvSpPr/>
      </dsp:nvSpPr>
      <dsp:spPr>
        <a:xfrm>
          <a:off x="6095213" y="1677280"/>
          <a:ext cx="1454269" cy="969512"/>
        </a:xfrm>
        <a:prstGeom prst="roundRect">
          <a:avLst>
            <a:gd name="adj" fmla="val 10000"/>
          </a:avLst>
        </a:prstGeom>
        <a:solidFill>
          <a:srgbClr val="CDD0D1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GESTIÓ</a:t>
          </a:r>
          <a:endParaRPr lang="es-ES" sz="2000" b="1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6123609" y="1705676"/>
        <a:ext cx="1397477" cy="912720"/>
      </dsp:txXfrm>
    </dsp:sp>
    <dsp:sp modelId="{CB21999B-1A79-40E0-B37F-1E5C04378A5F}">
      <dsp:nvSpPr>
        <dsp:cNvPr id="0" name=""/>
        <dsp:cNvSpPr/>
      </dsp:nvSpPr>
      <dsp:spPr>
        <a:xfrm>
          <a:off x="6776627" y="2646793"/>
          <a:ext cx="91440" cy="56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040"/>
              </a:lnTo>
            </a:path>
          </a:pathLst>
        </a:custGeom>
        <a:noFill/>
        <a:ln w="15875" cap="rnd" cmpd="sng" algn="ctr">
          <a:solidFill>
            <a:srgbClr val="30ACE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6561F-9F8F-4D69-82D3-A513C7D29764}">
      <dsp:nvSpPr>
        <dsp:cNvPr id="0" name=""/>
        <dsp:cNvSpPr/>
      </dsp:nvSpPr>
      <dsp:spPr>
        <a:xfrm>
          <a:off x="6095213" y="3212833"/>
          <a:ext cx="1454269" cy="969512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RIESCOS  GESTIÓ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INCLOSOS PENALS + LEGALS </a:t>
          </a:r>
          <a:endParaRPr lang="es-ES" sz="120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6123609" y="3241229"/>
        <a:ext cx="1397477" cy="912720"/>
      </dsp:txXfrm>
    </dsp:sp>
    <dsp:sp modelId="{A6CDF625-363D-43AF-AA77-D00DDDE8FE43}">
      <dsp:nvSpPr>
        <dsp:cNvPr id="0" name=""/>
        <dsp:cNvSpPr/>
      </dsp:nvSpPr>
      <dsp:spPr>
        <a:xfrm>
          <a:off x="6776627" y="4182346"/>
          <a:ext cx="91440" cy="534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889"/>
              </a:lnTo>
            </a:path>
          </a:pathLst>
        </a:custGeom>
        <a:noFill/>
        <a:ln w="15875" cap="rnd" cmpd="sng" algn="ctr">
          <a:solidFill>
            <a:srgbClr val="80C34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89E86-632D-44C0-8E08-01EAE2D58263}">
      <dsp:nvSpPr>
        <dsp:cNvPr id="0" name=""/>
        <dsp:cNvSpPr/>
      </dsp:nvSpPr>
      <dsp:spPr>
        <a:xfrm>
          <a:off x="6095213" y="4717236"/>
          <a:ext cx="1454269" cy="1799095"/>
        </a:xfrm>
        <a:prstGeom prst="roundRect">
          <a:avLst>
            <a:gd name="adj" fmla="val 10000"/>
          </a:avLst>
        </a:prstGeom>
        <a:solidFill>
          <a:srgbClr val="D64787">
            <a:lumMod val="5000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MODEL D’ORGANITZACIÓ I GESTIÓ DE PREV.DE RESCOS PENALS + LEGALS + GESTIÓ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Signat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del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dret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habilitat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per l’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exercici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,</a:t>
          </a:r>
          <a:r>
            <a:rPr lang="es-ES" sz="1100" b="1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professional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certificat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 en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Direcció</a:t>
          </a:r>
          <a:r>
            <a:rPr lang="es-ES" sz="1050" kern="1200" dirty="0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 Experta  </a:t>
          </a:r>
          <a:r>
            <a:rPr lang="es-ES" sz="1050" kern="1200" dirty="0" err="1" smtClean="0">
              <a:solidFill>
                <a:sysClr val="window" lastClr="FFFFFF"/>
              </a:solidFill>
              <a:latin typeface="Corbel"/>
              <a:ea typeface="+mn-ea"/>
              <a:cs typeface="+mn-cs"/>
            </a:rPr>
            <a:t>d’Empresa</a:t>
          </a:r>
          <a:endParaRPr lang="es-ES" sz="1050" kern="1200" dirty="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6137807" y="4759830"/>
        <a:ext cx="1369081" cy="1713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B4DB-E624-4F58-BF63-5345E80BB854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QUÈ FER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PROCESSOS</a:t>
          </a:r>
          <a:endParaRPr lang="es-ES" sz="2000" kern="1200" dirty="0"/>
        </a:p>
      </dsp:txBody>
      <dsp:txXfrm>
        <a:off x="47612" y="47612"/>
        <a:ext cx="5154651" cy="1530376"/>
      </dsp:txXfrm>
    </dsp:sp>
    <dsp:sp modelId="{5AF771C1-6762-490D-96C3-A460CB54A8A2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COM FER-HO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PROCEDIMENTS</a:t>
          </a:r>
          <a:endParaRPr lang="es-ES" sz="2000" kern="1200" dirty="0"/>
        </a:p>
      </dsp:txBody>
      <dsp:txXfrm>
        <a:off x="657211" y="1944145"/>
        <a:ext cx="5147335" cy="1530376"/>
      </dsp:txXfrm>
    </dsp:sp>
    <dsp:sp modelId="{39701E8E-5098-4E96-B7A0-1202593708DC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QUI ÉS COMPETENTE PER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FER-HO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COMPETÈNCIES</a:t>
          </a:r>
          <a:endParaRPr lang="es-ES" sz="2000" kern="1200" dirty="0"/>
        </a:p>
      </dsp:txBody>
      <dsp:txXfrm>
        <a:off x="1266811" y="3840678"/>
        <a:ext cx="5147335" cy="1530376"/>
      </dsp:txXfrm>
    </dsp:sp>
    <dsp:sp modelId="{166F8636-4259-4B0F-BA00-3BFB408D180C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089903" y="1232746"/>
        <a:ext cx="581152" cy="795122"/>
      </dsp:txXfrm>
    </dsp:sp>
    <dsp:sp modelId="{C7E18CE1-4EC0-44F6-886F-A0B22680CE45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699503" y="3118442"/>
        <a:ext cx="581152" cy="795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6FCF-1C12-4E75-B0BD-DB3E038B43BC}">
      <dsp:nvSpPr>
        <dsp:cNvPr id="0" name=""/>
        <dsp:cNvSpPr/>
      </dsp:nvSpPr>
      <dsp:spPr>
        <a:xfrm>
          <a:off x="2967367" y="2709333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2334451"/>
              </a:lnTo>
              <a:lnTo>
                <a:pt x="490048" y="23344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152758" y="3816926"/>
        <a:ext cx="119266" cy="119266"/>
      </dsp:txXfrm>
    </dsp:sp>
    <dsp:sp modelId="{99ACCC6C-1367-47B5-BD4C-150D43300208}">
      <dsp:nvSpPr>
        <dsp:cNvPr id="0" name=""/>
        <dsp:cNvSpPr/>
      </dsp:nvSpPr>
      <dsp:spPr>
        <a:xfrm>
          <a:off x="2967367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75293" y="3372571"/>
        <a:ext cx="74196" cy="74196"/>
      </dsp:txXfrm>
    </dsp:sp>
    <dsp:sp modelId="{4ABD79B8-DB94-44D9-B5E2-BAF3D7FDF884}">
      <dsp:nvSpPr>
        <dsp:cNvPr id="0" name=""/>
        <dsp:cNvSpPr/>
      </dsp:nvSpPr>
      <dsp:spPr>
        <a:xfrm>
          <a:off x="2967367" y="270933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466890"/>
              </a:lnTo>
              <a:lnTo>
                <a:pt x="490048" y="4668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5470" y="2925857"/>
        <a:ext cx="33842" cy="33842"/>
      </dsp:txXfrm>
    </dsp:sp>
    <dsp:sp modelId="{7B6CF412-A053-4131-B595-CC7894EDB8CF}">
      <dsp:nvSpPr>
        <dsp:cNvPr id="0" name=""/>
        <dsp:cNvSpPr/>
      </dsp:nvSpPr>
      <dsp:spPr>
        <a:xfrm>
          <a:off x="2967367" y="224244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466890"/>
              </a:moveTo>
              <a:lnTo>
                <a:pt x="245024" y="46689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5470" y="2458966"/>
        <a:ext cx="33842" cy="33842"/>
      </dsp:txXfrm>
    </dsp:sp>
    <dsp:sp modelId="{912BD49F-494E-48DB-9B48-FB9C867CAD32}">
      <dsp:nvSpPr>
        <dsp:cNvPr id="0" name=""/>
        <dsp:cNvSpPr/>
      </dsp:nvSpPr>
      <dsp:spPr>
        <a:xfrm>
          <a:off x="2967367" y="1308662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1400671"/>
              </a:moveTo>
              <a:lnTo>
                <a:pt x="245024" y="140067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75293" y="1971899"/>
        <a:ext cx="74196" cy="74196"/>
      </dsp:txXfrm>
    </dsp:sp>
    <dsp:sp modelId="{75EB7466-D625-4735-B1E8-26FF974A4A17}">
      <dsp:nvSpPr>
        <dsp:cNvPr id="0" name=""/>
        <dsp:cNvSpPr/>
      </dsp:nvSpPr>
      <dsp:spPr>
        <a:xfrm>
          <a:off x="2967367" y="374881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2334451"/>
              </a:moveTo>
              <a:lnTo>
                <a:pt x="245024" y="233445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152758" y="1482474"/>
        <a:ext cx="119266" cy="119266"/>
      </dsp:txXfrm>
    </dsp:sp>
    <dsp:sp modelId="{9379692B-97EE-4A8A-9ADD-F3CA7BA3BADE}">
      <dsp:nvSpPr>
        <dsp:cNvPr id="0" name=""/>
        <dsp:cNvSpPr/>
      </dsp:nvSpPr>
      <dsp:spPr>
        <a:xfrm rot="16200000">
          <a:off x="628001" y="2335821"/>
          <a:ext cx="3931708" cy="7470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OBJECTIUS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>
              <a:solidFill>
                <a:schemeClr val="tx1"/>
              </a:solidFill>
            </a:rPr>
            <a:t>Empreses</a:t>
          </a:r>
          <a:r>
            <a:rPr lang="es-ES" sz="1900" kern="1200" dirty="0" smtClean="0">
              <a:solidFill>
                <a:schemeClr val="tx1"/>
              </a:solidFill>
            </a:rPr>
            <a:t> </a:t>
          </a:r>
          <a:r>
            <a:rPr lang="es-ES" sz="1900" kern="1200" dirty="0" err="1" smtClean="0">
              <a:solidFill>
                <a:schemeClr val="tx1"/>
              </a:solidFill>
            </a:rPr>
            <a:t>Tecnològiques</a:t>
          </a:r>
          <a:r>
            <a:rPr lang="es-ES" sz="1900" kern="1200" dirty="0" smtClean="0">
              <a:solidFill>
                <a:schemeClr val="tx1"/>
              </a:solidFill>
            </a:rPr>
            <a:t> i  d’ </a:t>
          </a:r>
          <a:r>
            <a:rPr lang="es-ES" sz="1900" kern="1200" dirty="0" err="1" smtClean="0">
              <a:solidFill>
                <a:schemeClr val="tx1"/>
              </a:solidFill>
            </a:rPr>
            <a:t>Innovació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28001" y="2335821"/>
        <a:ext cx="3931708" cy="747024"/>
      </dsp:txXfrm>
    </dsp:sp>
    <dsp:sp modelId="{B549D44F-307A-4411-BCBB-7DC0992C85A5}">
      <dsp:nvSpPr>
        <dsp:cNvPr id="0" name=""/>
        <dsp:cNvSpPr/>
      </dsp:nvSpPr>
      <dsp:spPr>
        <a:xfrm>
          <a:off x="3457416" y="1369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</a:t>
          </a:r>
          <a:endParaRPr lang="es-ES" sz="1900" kern="1200" dirty="0"/>
        </a:p>
      </dsp:txBody>
      <dsp:txXfrm>
        <a:off x="3457416" y="1369"/>
        <a:ext cx="2450240" cy="747024"/>
      </dsp:txXfrm>
    </dsp:sp>
    <dsp:sp modelId="{9BC5F6B0-617A-43B9-B484-40D77BEFB807}">
      <dsp:nvSpPr>
        <dsp:cNvPr id="0" name=""/>
        <dsp:cNvSpPr/>
      </dsp:nvSpPr>
      <dsp:spPr>
        <a:xfrm>
          <a:off x="3457416" y="935150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RP</a:t>
          </a:r>
          <a:endParaRPr lang="es-ES" sz="1900" kern="1200" dirty="0"/>
        </a:p>
      </dsp:txBody>
      <dsp:txXfrm>
        <a:off x="3457416" y="935150"/>
        <a:ext cx="2450240" cy="747024"/>
      </dsp:txXfrm>
    </dsp:sp>
    <dsp:sp modelId="{436A25BF-E1C7-454F-B717-0944CE0828EA}">
      <dsp:nvSpPr>
        <dsp:cNvPr id="0" name=""/>
        <dsp:cNvSpPr/>
      </dsp:nvSpPr>
      <dsp:spPr>
        <a:xfrm>
          <a:off x="3457416" y="1868930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RO</a:t>
          </a:r>
          <a:endParaRPr lang="es-ES" sz="1900" kern="1200" dirty="0"/>
        </a:p>
      </dsp:txBody>
      <dsp:txXfrm>
        <a:off x="3457416" y="1868930"/>
        <a:ext cx="2450240" cy="747024"/>
      </dsp:txXfrm>
    </dsp:sp>
    <dsp:sp modelId="{9A25330E-D165-4FCC-8D8C-8698B793CF0E}">
      <dsp:nvSpPr>
        <dsp:cNvPr id="0" name=""/>
        <dsp:cNvSpPr/>
      </dsp:nvSpPr>
      <dsp:spPr>
        <a:xfrm>
          <a:off x="3457416" y="2802711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</a:t>
          </a:r>
          <a:endParaRPr lang="es-ES" sz="1900" kern="1200" dirty="0"/>
        </a:p>
      </dsp:txBody>
      <dsp:txXfrm>
        <a:off x="3457416" y="2802711"/>
        <a:ext cx="2450240" cy="747024"/>
      </dsp:txXfrm>
    </dsp:sp>
    <dsp:sp modelId="{B3931794-5A7F-480E-BF99-475D15BFF90A}">
      <dsp:nvSpPr>
        <dsp:cNvPr id="0" name=""/>
        <dsp:cNvSpPr/>
      </dsp:nvSpPr>
      <dsp:spPr>
        <a:xfrm>
          <a:off x="3457416" y="3736492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RA</a:t>
          </a:r>
          <a:endParaRPr lang="es-ES" sz="1900" kern="1200" dirty="0"/>
        </a:p>
      </dsp:txBody>
      <dsp:txXfrm>
        <a:off x="3457416" y="3736492"/>
        <a:ext cx="2450240" cy="747024"/>
      </dsp:txXfrm>
    </dsp:sp>
    <dsp:sp modelId="{5C4FBCA2-0155-49BC-8E67-D927A1F70F5E}">
      <dsp:nvSpPr>
        <dsp:cNvPr id="0" name=""/>
        <dsp:cNvSpPr/>
      </dsp:nvSpPr>
      <dsp:spPr>
        <a:xfrm>
          <a:off x="3457416" y="4670273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RS</a:t>
          </a:r>
          <a:endParaRPr lang="es-ES" sz="1900" kern="1200" dirty="0"/>
        </a:p>
      </dsp:txBody>
      <dsp:txXfrm>
        <a:off x="3457416" y="4670273"/>
        <a:ext cx="2450240" cy="747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6FCF-1C12-4E75-B0BD-DB3E038B43BC}">
      <dsp:nvSpPr>
        <dsp:cNvPr id="0" name=""/>
        <dsp:cNvSpPr/>
      </dsp:nvSpPr>
      <dsp:spPr>
        <a:xfrm>
          <a:off x="2967367" y="2709333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2334451"/>
              </a:lnTo>
              <a:lnTo>
                <a:pt x="490048" y="23344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152758" y="3816926"/>
        <a:ext cx="119266" cy="119266"/>
      </dsp:txXfrm>
    </dsp:sp>
    <dsp:sp modelId="{99ACCC6C-1367-47B5-BD4C-150D43300208}">
      <dsp:nvSpPr>
        <dsp:cNvPr id="0" name=""/>
        <dsp:cNvSpPr/>
      </dsp:nvSpPr>
      <dsp:spPr>
        <a:xfrm>
          <a:off x="2967367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75293" y="3372571"/>
        <a:ext cx="74196" cy="74196"/>
      </dsp:txXfrm>
    </dsp:sp>
    <dsp:sp modelId="{4ABD79B8-DB94-44D9-B5E2-BAF3D7FDF884}">
      <dsp:nvSpPr>
        <dsp:cNvPr id="0" name=""/>
        <dsp:cNvSpPr/>
      </dsp:nvSpPr>
      <dsp:spPr>
        <a:xfrm>
          <a:off x="2967367" y="270933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466890"/>
              </a:lnTo>
              <a:lnTo>
                <a:pt x="490048" y="4668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5470" y="2925857"/>
        <a:ext cx="33842" cy="33842"/>
      </dsp:txXfrm>
    </dsp:sp>
    <dsp:sp modelId="{7B6CF412-A053-4131-B595-CC7894EDB8CF}">
      <dsp:nvSpPr>
        <dsp:cNvPr id="0" name=""/>
        <dsp:cNvSpPr/>
      </dsp:nvSpPr>
      <dsp:spPr>
        <a:xfrm>
          <a:off x="2967367" y="224244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466890"/>
              </a:moveTo>
              <a:lnTo>
                <a:pt x="245024" y="46689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5470" y="2458966"/>
        <a:ext cx="33842" cy="33842"/>
      </dsp:txXfrm>
    </dsp:sp>
    <dsp:sp modelId="{912BD49F-494E-48DB-9B48-FB9C867CAD32}">
      <dsp:nvSpPr>
        <dsp:cNvPr id="0" name=""/>
        <dsp:cNvSpPr/>
      </dsp:nvSpPr>
      <dsp:spPr>
        <a:xfrm>
          <a:off x="2967367" y="1308662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1400671"/>
              </a:moveTo>
              <a:lnTo>
                <a:pt x="245024" y="140067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75293" y="1971899"/>
        <a:ext cx="74196" cy="74196"/>
      </dsp:txXfrm>
    </dsp:sp>
    <dsp:sp modelId="{75EB7466-D625-4735-B1E8-26FF974A4A17}">
      <dsp:nvSpPr>
        <dsp:cNvPr id="0" name=""/>
        <dsp:cNvSpPr/>
      </dsp:nvSpPr>
      <dsp:spPr>
        <a:xfrm>
          <a:off x="2967367" y="374881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2334451"/>
              </a:moveTo>
              <a:lnTo>
                <a:pt x="245024" y="233445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152758" y="1482474"/>
        <a:ext cx="119266" cy="119266"/>
      </dsp:txXfrm>
    </dsp:sp>
    <dsp:sp modelId="{9379692B-97EE-4A8A-9ADD-F3CA7BA3BADE}">
      <dsp:nvSpPr>
        <dsp:cNvPr id="0" name=""/>
        <dsp:cNvSpPr/>
      </dsp:nvSpPr>
      <dsp:spPr>
        <a:xfrm rot="16200000">
          <a:off x="628001" y="2335821"/>
          <a:ext cx="3931708" cy="7470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OBJECTIUS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>
              <a:solidFill>
                <a:schemeClr val="tx1"/>
              </a:solidFill>
            </a:rPr>
            <a:t>Empreses</a:t>
          </a:r>
          <a:r>
            <a:rPr lang="es-ES" sz="1900" kern="1200" dirty="0" smtClean="0">
              <a:solidFill>
                <a:schemeClr val="tx1"/>
              </a:solidFill>
            </a:rPr>
            <a:t> </a:t>
          </a:r>
          <a:r>
            <a:rPr lang="es-ES" sz="1900" kern="1200" dirty="0" err="1" smtClean="0">
              <a:solidFill>
                <a:schemeClr val="tx1"/>
              </a:solidFill>
            </a:rPr>
            <a:t>Tecnològiques</a:t>
          </a:r>
          <a:r>
            <a:rPr lang="es-ES" sz="1900" kern="1200" dirty="0" smtClean="0">
              <a:solidFill>
                <a:schemeClr val="tx1"/>
              </a:solidFill>
            </a:rPr>
            <a:t> i  d’ </a:t>
          </a:r>
          <a:r>
            <a:rPr lang="es-ES" sz="1900" kern="1200" dirty="0" err="1" smtClean="0">
              <a:solidFill>
                <a:schemeClr val="tx1"/>
              </a:solidFill>
            </a:rPr>
            <a:t>Innovació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28001" y="2335821"/>
        <a:ext cx="3931708" cy="747024"/>
      </dsp:txXfrm>
    </dsp:sp>
    <dsp:sp modelId="{B549D44F-307A-4411-BCBB-7DC0992C85A5}">
      <dsp:nvSpPr>
        <dsp:cNvPr id="0" name=""/>
        <dsp:cNvSpPr/>
      </dsp:nvSpPr>
      <dsp:spPr>
        <a:xfrm>
          <a:off x="3457416" y="1369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</a:t>
          </a:r>
          <a:endParaRPr lang="es-ES" sz="1900" kern="1200" dirty="0"/>
        </a:p>
      </dsp:txBody>
      <dsp:txXfrm>
        <a:off x="3457416" y="1369"/>
        <a:ext cx="2450240" cy="747024"/>
      </dsp:txXfrm>
    </dsp:sp>
    <dsp:sp modelId="{9BC5F6B0-617A-43B9-B484-40D77BEFB807}">
      <dsp:nvSpPr>
        <dsp:cNvPr id="0" name=""/>
        <dsp:cNvSpPr/>
      </dsp:nvSpPr>
      <dsp:spPr>
        <a:xfrm>
          <a:off x="3457416" y="935150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RP</a:t>
          </a:r>
          <a:endParaRPr lang="es-ES" sz="1900" kern="1200" dirty="0"/>
        </a:p>
      </dsp:txBody>
      <dsp:txXfrm>
        <a:off x="3457416" y="935150"/>
        <a:ext cx="2450240" cy="747024"/>
      </dsp:txXfrm>
    </dsp:sp>
    <dsp:sp modelId="{436A25BF-E1C7-454F-B717-0944CE0828EA}">
      <dsp:nvSpPr>
        <dsp:cNvPr id="0" name=""/>
        <dsp:cNvSpPr/>
      </dsp:nvSpPr>
      <dsp:spPr>
        <a:xfrm>
          <a:off x="3457416" y="1868930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RO</a:t>
          </a:r>
          <a:endParaRPr lang="es-ES" sz="1900" kern="1200" dirty="0"/>
        </a:p>
      </dsp:txBody>
      <dsp:txXfrm>
        <a:off x="3457416" y="1868930"/>
        <a:ext cx="2450240" cy="747024"/>
      </dsp:txXfrm>
    </dsp:sp>
    <dsp:sp modelId="{9A25330E-D165-4FCC-8D8C-8698B793CF0E}">
      <dsp:nvSpPr>
        <dsp:cNvPr id="0" name=""/>
        <dsp:cNvSpPr/>
      </dsp:nvSpPr>
      <dsp:spPr>
        <a:xfrm>
          <a:off x="3457416" y="2802711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</a:t>
          </a:r>
          <a:endParaRPr lang="es-ES" sz="1900" kern="1200" dirty="0"/>
        </a:p>
      </dsp:txBody>
      <dsp:txXfrm>
        <a:off x="3457416" y="2802711"/>
        <a:ext cx="2450240" cy="747024"/>
      </dsp:txXfrm>
    </dsp:sp>
    <dsp:sp modelId="{B3931794-5A7F-480E-BF99-475D15BFF90A}">
      <dsp:nvSpPr>
        <dsp:cNvPr id="0" name=""/>
        <dsp:cNvSpPr/>
      </dsp:nvSpPr>
      <dsp:spPr>
        <a:xfrm>
          <a:off x="3457416" y="3736492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RA</a:t>
          </a:r>
          <a:endParaRPr lang="es-ES" sz="1900" kern="1200" dirty="0"/>
        </a:p>
      </dsp:txBody>
      <dsp:txXfrm>
        <a:off x="3457416" y="3736492"/>
        <a:ext cx="2450240" cy="747024"/>
      </dsp:txXfrm>
    </dsp:sp>
    <dsp:sp modelId="{5C4FBCA2-0155-49BC-8E67-D927A1F70F5E}">
      <dsp:nvSpPr>
        <dsp:cNvPr id="0" name=""/>
        <dsp:cNvSpPr/>
      </dsp:nvSpPr>
      <dsp:spPr>
        <a:xfrm>
          <a:off x="3457416" y="4670273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RS</a:t>
          </a:r>
          <a:endParaRPr lang="es-ES" sz="1900" kern="1200" dirty="0"/>
        </a:p>
      </dsp:txBody>
      <dsp:txXfrm>
        <a:off x="3457416" y="4670273"/>
        <a:ext cx="2450240" cy="747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96FCF-1C12-4E75-B0BD-DB3E038B43BC}">
      <dsp:nvSpPr>
        <dsp:cNvPr id="0" name=""/>
        <dsp:cNvSpPr/>
      </dsp:nvSpPr>
      <dsp:spPr>
        <a:xfrm>
          <a:off x="2967367" y="2709333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2334451"/>
              </a:lnTo>
              <a:lnTo>
                <a:pt x="490048" y="23344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152758" y="3816926"/>
        <a:ext cx="119266" cy="119266"/>
      </dsp:txXfrm>
    </dsp:sp>
    <dsp:sp modelId="{99ACCC6C-1367-47B5-BD4C-150D43300208}">
      <dsp:nvSpPr>
        <dsp:cNvPr id="0" name=""/>
        <dsp:cNvSpPr/>
      </dsp:nvSpPr>
      <dsp:spPr>
        <a:xfrm>
          <a:off x="2967367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75293" y="3372571"/>
        <a:ext cx="74196" cy="74196"/>
      </dsp:txXfrm>
    </dsp:sp>
    <dsp:sp modelId="{4ABD79B8-DB94-44D9-B5E2-BAF3D7FDF884}">
      <dsp:nvSpPr>
        <dsp:cNvPr id="0" name=""/>
        <dsp:cNvSpPr/>
      </dsp:nvSpPr>
      <dsp:spPr>
        <a:xfrm>
          <a:off x="2967367" y="270933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466890"/>
              </a:lnTo>
              <a:lnTo>
                <a:pt x="490048" y="4668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5470" y="2925857"/>
        <a:ext cx="33842" cy="33842"/>
      </dsp:txXfrm>
    </dsp:sp>
    <dsp:sp modelId="{7B6CF412-A053-4131-B595-CC7894EDB8CF}">
      <dsp:nvSpPr>
        <dsp:cNvPr id="0" name=""/>
        <dsp:cNvSpPr/>
      </dsp:nvSpPr>
      <dsp:spPr>
        <a:xfrm>
          <a:off x="2967367" y="224244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466890"/>
              </a:moveTo>
              <a:lnTo>
                <a:pt x="245024" y="46689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95470" y="2458966"/>
        <a:ext cx="33842" cy="33842"/>
      </dsp:txXfrm>
    </dsp:sp>
    <dsp:sp modelId="{912BD49F-494E-48DB-9B48-FB9C867CAD32}">
      <dsp:nvSpPr>
        <dsp:cNvPr id="0" name=""/>
        <dsp:cNvSpPr/>
      </dsp:nvSpPr>
      <dsp:spPr>
        <a:xfrm>
          <a:off x="2967367" y="1308662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1400671"/>
              </a:moveTo>
              <a:lnTo>
                <a:pt x="245024" y="140067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75293" y="1971899"/>
        <a:ext cx="74196" cy="74196"/>
      </dsp:txXfrm>
    </dsp:sp>
    <dsp:sp modelId="{75EB7466-D625-4735-B1E8-26FF974A4A17}">
      <dsp:nvSpPr>
        <dsp:cNvPr id="0" name=""/>
        <dsp:cNvSpPr/>
      </dsp:nvSpPr>
      <dsp:spPr>
        <a:xfrm>
          <a:off x="2967367" y="374881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2334451"/>
              </a:moveTo>
              <a:lnTo>
                <a:pt x="245024" y="233445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152758" y="1482474"/>
        <a:ext cx="119266" cy="119266"/>
      </dsp:txXfrm>
    </dsp:sp>
    <dsp:sp modelId="{9379692B-97EE-4A8A-9ADD-F3CA7BA3BADE}">
      <dsp:nvSpPr>
        <dsp:cNvPr id="0" name=""/>
        <dsp:cNvSpPr/>
      </dsp:nvSpPr>
      <dsp:spPr>
        <a:xfrm rot="16200000">
          <a:off x="628001" y="2335821"/>
          <a:ext cx="3931708" cy="7470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OBJECTIUS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tx1"/>
              </a:solidFill>
            </a:rPr>
            <a:t>Empreses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kern="1200" dirty="0" err="1" smtClean="0">
              <a:solidFill>
                <a:schemeClr val="tx1"/>
              </a:solidFill>
            </a:rPr>
            <a:t>Tecnològiques</a:t>
          </a:r>
          <a:r>
            <a:rPr lang="es-ES" sz="2000" kern="1200" dirty="0" smtClean="0">
              <a:solidFill>
                <a:schemeClr val="tx1"/>
              </a:solidFill>
            </a:rPr>
            <a:t> i </a:t>
          </a:r>
          <a:r>
            <a:rPr lang="es-ES" sz="2000" kern="1200" dirty="0" err="1" smtClean="0">
              <a:solidFill>
                <a:schemeClr val="tx1"/>
              </a:solidFill>
            </a:rPr>
            <a:t>d’Innovació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28001" y="2335821"/>
        <a:ext cx="3931708" cy="747024"/>
      </dsp:txXfrm>
    </dsp:sp>
    <dsp:sp modelId="{B549D44F-307A-4411-BCBB-7DC0992C85A5}">
      <dsp:nvSpPr>
        <dsp:cNvPr id="0" name=""/>
        <dsp:cNvSpPr/>
      </dsp:nvSpPr>
      <dsp:spPr>
        <a:xfrm>
          <a:off x="3457416" y="1369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</a:t>
          </a:r>
          <a:endParaRPr lang="es-ES" sz="2000" kern="1200" dirty="0"/>
        </a:p>
      </dsp:txBody>
      <dsp:txXfrm>
        <a:off x="3457416" y="1369"/>
        <a:ext cx="2450240" cy="747024"/>
      </dsp:txXfrm>
    </dsp:sp>
    <dsp:sp modelId="{9BC5F6B0-617A-43B9-B484-40D77BEFB807}">
      <dsp:nvSpPr>
        <dsp:cNvPr id="0" name=""/>
        <dsp:cNvSpPr/>
      </dsp:nvSpPr>
      <dsp:spPr>
        <a:xfrm>
          <a:off x="3457416" y="935150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RP</a:t>
          </a:r>
          <a:endParaRPr lang="es-ES" sz="2000" kern="1200" dirty="0"/>
        </a:p>
      </dsp:txBody>
      <dsp:txXfrm>
        <a:off x="3457416" y="935150"/>
        <a:ext cx="2450240" cy="747024"/>
      </dsp:txXfrm>
    </dsp:sp>
    <dsp:sp modelId="{436A25BF-E1C7-454F-B717-0944CE0828EA}">
      <dsp:nvSpPr>
        <dsp:cNvPr id="0" name=""/>
        <dsp:cNvSpPr/>
      </dsp:nvSpPr>
      <dsp:spPr>
        <a:xfrm>
          <a:off x="3457416" y="1868930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RO</a:t>
          </a:r>
          <a:endParaRPr lang="es-ES" sz="2000" kern="1200" dirty="0"/>
        </a:p>
      </dsp:txBody>
      <dsp:txXfrm>
        <a:off x="3457416" y="1868930"/>
        <a:ext cx="2450240" cy="747024"/>
      </dsp:txXfrm>
    </dsp:sp>
    <dsp:sp modelId="{9A25330E-D165-4FCC-8D8C-8698B793CF0E}">
      <dsp:nvSpPr>
        <dsp:cNvPr id="0" name=""/>
        <dsp:cNvSpPr/>
      </dsp:nvSpPr>
      <dsp:spPr>
        <a:xfrm>
          <a:off x="3457416" y="2802711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</a:t>
          </a:r>
          <a:endParaRPr lang="es-ES" sz="2000" kern="1200" dirty="0"/>
        </a:p>
      </dsp:txBody>
      <dsp:txXfrm>
        <a:off x="3457416" y="2802711"/>
        <a:ext cx="2450240" cy="747024"/>
      </dsp:txXfrm>
    </dsp:sp>
    <dsp:sp modelId="{B3931794-5A7F-480E-BF99-475D15BFF90A}">
      <dsp:nvSpPr>
        <dsp:cNvPr id="0" name=""/>
        <dsp:cNvSpPr/>
      </dsp:nvSpPr>
      <dsp:spPr>
        <a:xfrm>
          <a:off x="3457416" y="3736492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RA</a:t>
          </a:r>
          <a:endParaRPr lang="es-ES" sz="2000" kern="1200" dirty="0"/>
        </a:p>
      </dsp:txBody>
      <dsp:txXfrm>
        <a:off x="3457416" y="3736492"/>
        <a:ext cx="2450240" cy="747024"/>
      </dsp:txXfrm>
    </dsp:sp>
    <dsp:sp modelId="{5C4FBCA2-0155-49BC-8E67-D927A1F70F5E}">
      <dsp:nvSpPr>
        <dsp:cNvPr id="0" name=""/>
        <dsp:cNvSpPr/>
      </dsp:nvSpPr>
      <dsp:spPr>
        <a:xfrm>
          <a:off x="3457416" y="4670273"/>
          <a:ext cx="2450240" cy="7470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RS</a:t>
          </a:r>
          <a:endParaRPr lang="es-ES" sz="2000" kern="1200" dirty="0"/>
        </a:p>
      </dsp:txBody>
      <dsp:txXfrm>
        <a:off x="3457416" y="4670273"/>
        <a:ext cx="2450240" cy="747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73B77-6A75-425F-ABBC-7D9336209E9D}">
      <dsp:nvSpPr>
        <dsp:cNvPr id="0" name=""/>
        <dsp:cNvSpPr/>
      </dsp:nvSpPr>
      <dsp:spPr>
        <a:xfrm>
          <a:off x="508647" y="1620180"/>
          <a:ext cx="333879" cy="1270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9" y="0"/>
              </a:lnTo>
              <a:lnTo>
                <a:pt x="166939" y="1270116"/>
              </a:lnTo>
              <a:lnTo>
                <a:pt x="333879" y="1270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42756" y="2222406"/>
        <a:ext cx="65663" cy="65663"/>
      </dsp:txXfrm>
    </dsp:sp>
    <dsp:sp modelId="{198A3511-03C4-490D-ABF0-606266128DCF}">
      <dsp:nvSpPr>
        <dsp:cNvPr id="0" name=""/>
        <dsp:cNvSpPr/>
      </dsp:nvSpPr>
      <dsp:spPr>
        <a:xfrm>
          <a:off x="508647" y="1620180"/>
          <a:ext cx="333879" cy="635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9" y="0"/>
              </a:lnTo>
              <a:lnTo>
                <a:pt x="166939" y="635058"/>
              </a:lnTo>
              <a:lnTo>
                <a:pt x="333879" y="635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57650" y="1919772"/>
        <a:ext cx="35873" cy="35873"/>
      </dsp:txXfrm>
    </dsp:sp>
    <dsp:sp modelId="{E0FAEF11-A178-49C8-8C12-4C4E70C1B1D6}">
      <dsp:nvSpPr>
        <dsp:cNvPr id="0" name=""/>
        <dsp:cNvSpPr/>
      </dsp:nvSpPr>
      <dsp:spPr>
        <a:xfrm>
          <a:off x="508647" y="1574460"/>
          <a:ext cx="333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879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67240" y="1611833"/>
        <a:ext cx="16693" cy="16693"/>
      </dsp:txXfrm>
    </dsp:sp>
    <dsp:sp modelId="{B3F5410F-D594-4ADB-BF74-57D4FD066F64}">
      <dsp:nvSpPr>
        <dsp:cNvPr id="0" name=""/>
        <dsp:cNvSpPr/>
      </dsp:nvSpPr>
      <dsp:spPr>
        <a:xfrm>
          <a:off x="508647" y="985121"/>
          <a:ext cx="333879" cy="635058"/>
        </a:xfrm>
        <a:custGeom>
          <a:avLst/>
          <a:gdLst/>
          <a:ahLst/>
          <a:cxnLst/>
          <a:rect l="0" t="0" r="0" b="0"/>
          <a:pathLst>
            <a:path>
              <a:moveTo>
                <a:pt x="0" y="635058"/>
              </a:moveTo>
              <a:lnTo>
                <a:pt x="166939" y="635058"/>
              </a:lnTo>
              <a:lnTo>
                <a:pt x="166939" y="0"/>
              </a:lnTo>
              <a:lnTo>
                <a:pt x="33387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57650" y="1284713"/>
        <a:ext cx="35873" cy="35873"/>
      </dsp:txXfrm>
    </dsp:sp>
    <dsp:sp modelId="{56BDEEF4-6DF3-4ED9-B91F-C8DBD0829CAD}">
      <dsp:nvSpPr>
        <dsp:cNvPr id="0" name=""/>
        <dsp:cNvSpPr/>
      </dsp:nvSpPr>
      <dsp:spPr>
        <a:xfrm>
          <a:off x="508647" y="350063"/>
          <a:ext cx="333879" cy="1270116"/>
        </a:xfrm>
        <a:custGeom>
          <a:avLst/>
          <a:gdLst/>
          <a:ahLst/>
          <a:cxnLst/>
          <a:rect l="0" t="0" r="0" b="0"/>
          <a:pathLst>
            <a:path>
              <a:moveTo>
                <a:pt x="0" y="1270116"/>
              </a:moveTo>
              <a:lnTo>
                <a:pt x="166939" y="1270116"/>
              </a:lnTo>
              <a:lnTo>
                <a:pt x="166939" y="0"/>
              </a:lnTo>
              <a:lnTo>
                <a:pt x="33387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42756" y="952289"/>
        <a:ext cx="65663" cy="65663"/>
      </dsp:txXfrm>
    </dsp:sp>
    <dsp:sp modelId="{6FB73788-48C5-449E-8A1D-F31E73DF6300}">
      <dsp:nvSpPr>
        <dsp:cNvPr id="0" name=""/>
        <dsp:cNvSpPr/>
      </dsp:nvSpPr>
      <dsp:spPr>
        <a:xfrm rot="16200000">
          <a:off x="-1271427" y="1366156"/>
          <a:ext cx="305210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RIESGOS RELEVANTES PENALES SGE 900 EN GESTIÓN</a:t>
          </a:r>
          <a:endParaRPr lang="es-ES" sz="1600" b="1" kern="1200" dirty="0"/>
        </a:p>
      </dsp:txBody>
      <dsp:txXfrm>
        <a:off x="-1271427" y="1366156"/>
        <a:ext cx="3052103" cy="508046"/>
      </dsp:txXfrm>
    </dsp:sp>
    <dsp:sp modelId="{02D465A1-DC90-4B8F-8B43-D85DBF723D60}">
      <dsp:nvSpPr>
        <dsp:cNvPr id="0" name=""/>
        <dsp:cNvSpPr/>
      </dsp:nvSpPr>
      <dsp:spPr>
        <a:xfrm>
          <a:off x="842527" y="96039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Rentabilidad</a:t>
          </a:r>
          <a:endParaRPr lang="es-ES" sz="1900" kern="1200" dirty="0"/>
        </a:p>
      </dsp:txBody>
      <dsp:txXfrm>
        <a:off x="842527" y="96039"/>
        <a:ext cx="1666393" cy="508046"/>
      </dsp:txXfrm>
    </dsp:sp>
    <dsp:sp modelId="{2DE114E9-E0C6-4C27-B1C8-E659C425DE2F}">
      <dsp:nvSpPr>
        <dsp:cNvPr id="0" name=""/>
        <dsp:cNvSpPr/>
      </dsp:nvSpPr>
      <dsp:spPr>
        <a:xfrm>
          <a:off x="842527" y="731098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Reputación</a:t>
          </a:r>
          <a:endParaRPr lang="es-ES" sz="1900" kern="1200" dirty="0"/>
        </a:p>
      </dsp:txBody>
      <dsp:txXfrm>
        <a:off x="842527" y="731098"/>
        <a:ext cx="1666393" cy="508046"/>
      </dsp:txXfrm>
    </dsp:sp>
    <dsp:sp modelId="{86BE4520-3105-4A3A-8EAB-7955965678D7}">
      <dsp:nvSpPr>
        <dsp:cNvPr id="0" name=""/>
        <dsp:cNvSpPr/>
      </dsp:nvSpPr>
      <dsp:spPr>
        <a:xfrm>
          <a:off x="842527" y="1366156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Rotación</a:t>
          </a:r>
          <a:endParaRPr lang="es-ES" sz="1900" kern="1200" dirty="0"/>
        </a:p>
      </dsp:txBody>
      <dsp:txXfrm>
        <a:off x="842527" y="1366156"/>
        <a:ext cx="1666393" cy="508046"/>
      </dsp:txXfrm>
    </dsp:sp>
    <dsp:sp modelId="{CB2CFB11-1E1C-4466-B0A2-3016B5DB7A8A}">
      <dsp:nvSpPr>
        <dsp:cNvPr id="0" name=""/>
        <dsp:cNvSpPr/>
      </dsp:nvSpPr>
      <dsp:spPr>
        <a:xfrm>
          <a:off x="842527" y="2001215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Rendimiento</a:t>
          </a:r>
          <a:endParaRPr lang="es-ES" sz="1900" kern="1200" dirty="0"/>
        </a:p>
      </dsp:txBody>
      <dsp:txXfrm>
        <a:off x="842527" y="2001215"/>
        <a:ext cx="1666393" cy="508046"/>
      </dsp:txXfrm>
    </dsp:sp>
    <dsp:sp modelId="{9F15A109-746E-4CAF-9C78-7178E010CF4E}">
      <dsp:nvSpPr>
        <dsp:cNvPr id="0" name=""/>
        <dsp:cNvSpPr/>
      </dsp:nvSpPr>
      <dsp:spPr>
        <a:xfrm>
          <a:off x="842527" y="2636273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Responsabilidad</a:t>
          </a:r>
          <a:endParaRPr lang="es-ES" sz="1900" kern="1200" dirty="0"/>
        </a:p>
      </dsp:txBody>
      <dsp:txXfrm>
        <a:off x="842527" y="2636273"/>
        <a:ext cx="1666393" cy="5080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73B77-6A75-425F-ABBC-7D9336209E9D}">
      <dsp:nvSpPr>
        <dsp:cNvPr id="0" name=""/>
        <dsp:cNvSpPr/>
      </dsp:nvSpPr>
      <dsp:spPr>
        <a:xfrm>
          <a:off x="380051" y="1862626"/>
          <a:ext cx="249750" cy="94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875" y="0"/>
              </a:lnTo>
              <a:lnTo>
                <a:pt x="124875" y="946956"/>
              </a:lnTo>
              <a:lnTo>
                <a:pt x="249750" y="9469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 dirty="0"/>
        </a:p>
      </dsp:txBody>
      <dsp:txXfrm>
        <a:off x="480443" y="2311620"/>
        <a:ext cx="48966" cy="48966"/>
      </dsp:txXfrm>
    </dsp:sp>
    <dsp:sp modelId="{198A3511-03C4-490D-ABF0-606266128DCF}">
      <dsp:nvSpPr>
        <dsp:cNvPr id="0" name=""/>
        <dsp:cNvSpPr/>
      </dsp:nvSpPr>
      <dsp:spPr>
        <a:xfrm>
          <a:off x="380051" y="1862626"/>
          <a:ext cx="249750" cy="4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875" y="0"/>
              </a:lnTo>
              <a:lnTo>
                <a:pt x="124875" y="473478"/>
              </a:lnTo>
              <a:lnTo>
                <a:pt x="249750" y="4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 dirty="0"/>
        </a:p>
      </dsp:txBody>
      <dsp:txXfrm>
        <a:off x="491543" y="2085982"/>
        <a:ext cx="26765" cy="26765"/>
      </dsp:txXfrm>
    </dsp:sp>
    <dsp:sp modelId="{E0FAEF11-A178-49C8-8C12-4C4E70C1B1D6}">
      <dsp:nvSpPr>
        <dsp:cNvPr id="0" name=""/>
        <dsp:cNvSpPr/>
      </dsp:nvSpPr>
      <dsp:spPr>
        <a:xfrm>
          <a:off x="380051" y="1816906"/>
          <a:ext cx="2497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750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 dirty="0"/>
        </a:p>
      </dsp:txBody>
      <dsp:txXfrm>
        <a:off x="498682" y="1856382"/>
        <a:ext cx="12487" cy="12487"/>
      </dsp:txXfrm>
    </dsp:sp>
    <dsp:sp modelId="{B3F5410F-D594-4ADB-BF74-57D4FD066F64}">
      <dsp:nvSpPr>
        <dsp:cNvPr id="0" name=""/>
        <dsp:cNvSpPr/>
      </dsp:nvSpPr>
      <dsp:spPr>
        <a:xfrm>
          <a:off x="380051" y="1389147"/>
          <a:ext cx="249750" cy="473478"/>
        </a:xfrm>
        <a:custGeom>
          <a:avLst/>
          <a:gdLst/>
          <a:ahLst/>
          <a:cxnLst/>
          <a:rect l="0" t="0" r="0" b="0"/>
          <a:pathLst>
            <a:path>
              <a:moveTo>
                <a:pt x="0" y="473478"/>
              </a:moveTo>
              <a:lnTo>
                <a:pt x="124875" y="473478"/>
              </a:lnTo>
              <a:lnTo>
                <a:pt x="124875" y="0"/>
              </a:lnTo>
              <a:lnTo>
                <a:pt x="24975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 dirty="0"/>
        </a:p>
      </dsp:txBody>
      <dsp:txXfrm>
        <a:off x="491543" y="1612504"/>
        <a:ext cx="26765" cy="26765"/>
      </dsp:txXfrm>
    </dsp:sp>
    <dsp:sp modelId="{56BDEEF4-6DF3-4ED9-B91F-C8DBD0829CAD}">
      <dsp:nvSpPr>
        <dsp:cNvPr id="0" name=""/>
        <dsp:cNvSpPr/>
      </dsp:nvSpPr>
      <dsp:spPr>
        <a:xfrm>
          <a:off x="380051" y="915669"/>
          <a:ext cx="249750" cy="946956"/>
        </a:xfrm>
        <a:custGeom>
          <a:avLst/>
          <a:gdLst/>
          <a:ahLst/>
          <a:cxnLst/>
          <a:rect l="0" t="0" r="0" b="0"/>
          <a:pathLst>
            <a:path>
              <a:moveTo>
                <a:pt x="0" y="946956"/>
              </a:moveTo>
              <a:lnTo>
                <a:pt x="124875" y="946956"/>
              </a:lnTo>
              <a:lnTo>
                <a:pt x="124875" y="0"/>
              </a:lnTo>
              <a:lnTo>
                <a:pt x="249750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" kern="1200" dirty="0"/>
        </a:p>
      </dsp:txBody>
      <dsp:txXfrm>
        <a:off x="480443" y="1364664"/>
        <a:ext cx="48966" cy="48966"/>
      </dsp:txXfrm>
    </dsp:sp>
    <dsp:sp modelId="{6FB73788-48C5-449E-8A1D-F31E73DF6300}">
      <dsp:nvSpPr>
        <dsp:cNvPr id="0" name=""/>
        <dsp:cNvSpPr/>
      </dsp:nvSpPr>
      <dsp:spPr>
        <a:xfrm rot="16200000">
          <a:off x="-1127781" y="1673234"/>
          <a:ext cx="2636884" cy="378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RIESGOS RELEVANTES  LEGALES SGE 900 EN GESTIÓN</a:t>
          </a:r>
          <a:endParaRPr lang="es-ES" sz="1200" b="1" kern="1200" dirty="0"/>
        </a:p>
      </dsp:txBody>
      <dsp:txXfrm>
        <a:off x="-1127781" y="1673234"/>
        <a:ext cx="2636884" cy="378782"/>
      </dsp:txXfrm>
    </dsp:sp>
    <dsp:sp modelId="{02D465A1-DC90-4B8F-8B43-D85DBF723D60}">
      <dsp:nvSpPr>
        <dsp:cNvPr id="0" name=""/>
        <dsp:cNvSpPr/>
      </dsp:nvSpPr>
      <dsp:spPr>
        <a:xfrm>
          <a:off x="629801" y="726278"/>
          <a:ext cx="1242406" cy="378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Rentabilidad</a:t>
          </a:r>
          <a:endParaRPr lang="es-ES" sz="1400" kern="1200" dirty="0"/>
        </a:p>
      </dsp:txBody>
      <dsp:txXfrm>
        <a:off x="629801" y="726278"/>
        <a:ext cx="1242406" cy="378782"/>
      </dsp:txXfrm>
    </dsp:sp>
    <dsp:sp modelId="{2DE114E9-E0C6-4C27-B1C8-E659C425DE2F}">
      <dsp:nvSpPr>
        <dsp:cNvPr id="0" name=""/>
        <dsp:cNvSpPr/>
      </dsp:nvSpPr>
      <dsp:spPr>
        <a:xfrm>
          <a:off x="629801" y="1199756"/>
          <a:ext cx="1242406" cy="378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Reputación</a:t>
          </a:r>
          <a:endParaRPr lang="es-ES" sz="1400" kern="1200" dirty="0"/>
        </a:p>
      </dsp:txBody>
      <dsp:txXfrm>
        <a:off x="629801" y="1199756"/>
        <a:ext cx="1242406" cy="378782"/>
      </dsp:txXfrm>
    </dsp:sp>
    <dsp:sp modelId="{86BE4520-3105-4A3A-8EAB-7955965678D7}">
      <dsp:nvSpPr>
        <dsp:cNvPr id="0" name=""/>
        <dsp:cNvSpPr/>
      </dsp:nvSpPr>
      <dsp:spPr>
        <a:xfrm>
          <a:off x="629801" y="1673234"/>
          <a:ext cx="1242406" cy="378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Rotación</a:t>
          </a:r>
          <a:endParaRPr lang="es-ES" sz="1400" kern="1200" dirty="0"/>
        </a:p>
      </dsp:txBody>
      <dsp:txXfrm>
        <a:off x="629801" y="1673234"/>
        <a:ext cx="1242406" cy="378782"/>
      </dsp:txXfrm>
    </dsp:sp>
    <dsp:sp modelId="{CB2CFB11-1E1C-4466-B0A2-3016B5DB7A8A}">
      <dsp:nvSpPr>
        <dsp:cNvPr id="0" name=""/>
        <dsp:cNvSpPr/>
      </dsp:nvSpPr>
      <dsp:spPr>
        <a:xfrm>
          <a:off x="629801" y="2146712"/>
          <a:ext cx="1242406" cy="378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Rendimiento</a:t>
          </a:r>
          <a:endParaRPr lang="es-ES" sz="1400" kern="1200" dirty="0"/>
        </a:p>
      </dsp:txBody>
      <dsp:txXfrm>
        <a:off x="629801" y="2146712"/>
        <a:ext cx="1242406" cy="378782"/>
      </dsp:txXfrm>
    </dsp:sp>
    <dsp:sp modelId="{9F15A109-746E-4CAF-9C78-7178E010CF4E}">
      <dsp:nvSpPr>
        <dsp:cNvPr id="0" name=""/>
        <dsp:cNvSpPr/>
      </dsp:nvSpPr>
      <dsp:spPr>
        <a:xfrm>
          <a:off x="629801" y="2620190"/>
          <a:ext cx="1242406" cy="378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Responsabilidad</a:t>
          </a:r>
          <a:endParaRPr lang="es-ES" sz="1400" kern="1200" dirty="0"/>
        </a:p>
      </dsp:txBody>
      <dsp:txXfrm>
        <a:off x="629801" y="2620190"/>
        <a:ext cx="1242406" cy="3787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73B77-6A75-425F-ABBC-7D9336209E9D}">
      <dsp:nvSpPr>
        <dsp:cNvPr id="0" name=""/>
        <dsp:cNvSpPr/>
      </dsp:nvSpPr>
      <dsp:spPr>
        <a:xfrm>
          <a:off x="508647" y="1620180"/>
          <a:ext cx="333879" cy="1270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9" y="0"/>
              </a:lnTo>
              <a:lnTo>
                <a:pt x="166939" y="1270116"/>
              </a:lnTo>
              <a:lnTo>
                <a:pt x="333879" y="1270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42756" y="2222406"/>
        <a:ext cx="65663" cy="65663"/>
      </dsp:txXfrm>
    </dsp:sp>
    <dsp:sp modelId="{198A3511-03C4-490D-ABF0-606266128DCF}">
      <dsp:nvSpPr>
        <dsp:cNvPr id="0" name=""/>
        <dsp:cNvSpPr/>
      </dsp:nvSpPr>
      <dsp:spPr>
        <a:xfrm>
          <a:off x="508647" y="1620180"/>
          <a:ext cx="333879" cy="635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9" y="0"/>
              </a:lnTo>
              <a:lnTo>
                <a:pt x="166939" y="635058"/>
              </a:lnTo>
              <a:lnTo>
                <a:pt x="333879" y="635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57650" y="1919772"/>
        <a:ext cx="35873" cy="35873"/>
      </dsp:txXfrm>
    </dsp:sp>
    <dsp:sp modelId="{E0FAEF11-A178-49C8-8C12-4C4E70C1B1D6}">
      <dsp:nvSpPr>
        <dsp:cNvPr id="0" name=""/>
        <dsp:cNvSpPr/>
      </dsp:nvSpPr>
      <dsp:spPr>
        <a:xfrm>
          <a:off x="508647" y="1574460"/>
          <a:ext cx="3338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879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67240" y="1611833"/>
        <a:ext cx="16693" cy="16693"/>
      </dsp:txXfrm>
    </dsp:sp>
    <dsp:sp modelId="{B3F5410F-D594-4ADB-BF74-57D4FD066F64}">
      <dsp:nvSpPr>
        <dsp:cNvPr id="0" name=""/>
        <dsp:cNvSpPr/>
      </dsp:nvSpPr>
      <dsp:spPr>
        <a:xfrm>
          <a:off x="508647" y="985121"/>
          <a:ext cx="333879" cy="635058"/>
        </a:xfrm>
        <a:custGeom>
          <a:avLst/>
          <a:gdLst/>
          <a:ahLst/>
          <a:cxnLst/>
          <a:rect l="0" t="0" r="0" b="0"/>
          <a:pathLst>
            <a:path>
              <a:moveTo>
                <a:pt x="0" y="635058"/>
              </a:moveTo>
              <a:lnTo>
                <a:pt x="166939" y="635058"/>
              </a:lnTo>
              <a:lnTo>
                <a:pt x="166939" y="0"/>
              </a:lnTo>
              <a:lnTo>
                <a:pt x="33387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57650" y="1284713"/>
        <a:ext cx="35873" cy="35873"/>
      </dsp:txXfrm>
    </dsp:sp>
    <dsp:sp modelId="{56BDEEF4-6DF3-4ED9-B91F-C8DBD0829CAD}">
      <dsp:nvSpPr>
        <dsp:cNvPr id="0" name=""/>
        <dsp:cNvSpPr/>
      </dsp:nvSpPr>
      <dsp:spPr>
        <a:xfrm>
          <a:off x="508647" y="350063"/>
          <a:ext cx="333879" cy="1270116"/>
        </a:xfrm>
        <a:custGeom>
          <a:avLst/>
          <a:gdLst/>
          <a:ahLst/>
          <a:cxnLst/>
          <a:rect l="0" t="0" r="0" b="0"/>
          <a:pathLst>
            <a:path>
              <a:moveTo>
                <a:pt x="0" y="1270116"/>
              </a:moveTo>
              <a:lnTo>
                <a:pt x="166939" y="1270116"/>
              </a:lnTo>
              <a:lnTo>
                <a:pt x="166939" y="0"/>
              </a:lnTo>
              <a:lnTo>
                <a:pt x="33387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642756" y="952289"/>
        <a:ext cx="65663" cy="65663"/>
      </dsp:txXfrm>
    </dsp:sp>
    <dsp:sp modelId="{6FB73788-48C5-449E-8A1D-F31E73DF6300}">
      <dsp:nvSpPr>
        <dsp:cNvPr id="0" name=""/>
        <dsp:cNvSpPr/>
      </dsp:nvSpPr>
      <dsp:spPr>
        <a:xfrm rot="16200000">
          <a:off x="-1271427" y="1366156"/>
          <a:ext cx="305210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RIESGOS RELEVANTES  EN GESTIÓN SGE 900</a:t>
          </a:r>
          <a:endParaRPr lang="es-ES" sz="1600" b="1" kern="1200" dirty="0"/>
        </a:p>
      </dsp:txBody>
      <dsp:txXfrm>
        <a:off x="-1271427" y="1366156"/>
        <a:ext cx="3052103" cy="508046"/>
      </dsp:txXfrm>
    </dsp:sp>
    <dsp:sp modelId="{02D465A1-DC90-4B8F-8B43-D85DBF723D60}">
      <dsp:nvSpPr>
        <dsp:cNvPr id="0" name=""/>
        <dsp:cNvSpPr/>
      </dsp:nvSpPr>
      <dsp:spPr>
        <a:xfrm>
          <a:off x="842527" y="96039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Rentabilidad</a:t>
          </a:r>
          <a:endParaRPr lang="es-ES" sz="1900" kern="1200" dirty="0"/>
        </a:p>
      </dsp:txBody>
      <dsp:txXfrm>
        <a:off x="842527" y="96039"/>
        <a:ext cx="1666393" cy="508046"/>
      </dsp:txXfrm>
    </dsp:sp>
    <dsp:sp modelId="{2DE114E9-E0C6-4C27-B1C8-E659C425DE2F}">
      <dsp:nvSpPr>
        <dsp:cNvPr id="0" name=""/>
        <dsp:cNvSpPr/>
      </dsp:nvSpPr>
      <dsp:spPr>
        <a:xfrm>
          <a:off x="842527" y="731098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Reputación</a:t>
          </a:r>
          <a:endParaRPr lang="es-ES" sz="1900" kern="1200" dirty="0"/>
        </a:p>
      </dsp:txBody>
      <dsp:txXfrm>
        <a:off x="842527" y="731098"/>
        <a:ext cx="1666393" cy="508046"/>
      </dsp:txXfrm>
    </dsp:sp>
    <dsp:sp modelId="{86BE4520-3105-4A3A-8EAB-7955965678D7}">
      <dsp:nvSpPr>
        <dsp:cNvPr id="0" name=""/>
        <dsp:cNvSpPr/>
      </dsp:nvSpPr>
      <dsp:spPr>
        <a:xfrm>
          <a:off x="842527" y="1366156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Rotación</a:t>
          </a:r>
          <a:endParaRPr lang="es-ES" sz="1900" kern="1200" dirty="0"/>
        </a:p>
      </dsp:txBody>
      <dsp:txXfrm>
        <a:off x="842527" y="1366156"/>
        <a:ext cx="1666393" cy="508046"/>
      </dsp:txXfrm>
    </dsp:sp>
    <dsp:sp modelId="{CB2CFB11-1E1C-4466-B0A2-3016B5DB7A8A}">
      <dsp:nvSpPr>
        <dsp:cNvPr id="0" name=""/>
        <dsp:cNvSpPr/>
      </dsp:nvSpPr>
      <dsp:spPr>
        <a:xfrm>
          <a:off x="842527" y="2001215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Rendimiento</a:t>
          </a:r>
          <a:endParaRPr lang="es-ES" sz="1900" kern="1200" dirty="0"/>
        </a:p>
      </dsp:txBody>
      <dsp:txXfrm>
        <a:off x="842527" y="2001215"/>
        <a:ext cx="1666393" cy="508046"/>
      </dsp:txXfrm>
    </dsp:sp>
    <dsp:sp modelId="{9F15A109-746E-4CAF-9C78-7178E010CF4E}">
      <dsp:nvSpPr>
        <dsp:cNvPr id="0" name=""/>
        <dsp:cNvSpPr/>
      </dsp:nvSpPr>
      <dsp:spPr>
        <a:xfrm>
          <a:off x="842527" y="2636273"/>
          <a:ext cx="1666393" cy="508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Responsabilidad</a:t>
          </a:r>
          <a:endParaRPr lang="es-ES" sz="1900" kern="1200" dirty="0"/>
        </a:p>
      </dsp:txBody>
      <dsp:txXfrm>
        <a:off x="842527" y="2636273"/>
        <a:ext cx="1666393" cy="508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2D0FB-367C-4976-85B2-16649728FBB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0DD4-4DBF-4A4A-8140-6D11F98343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28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3E89-51F7-41B3-B8C6-150D5403CE79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1DE15-7A63-4F3F-AA53-6FD680AA2C3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84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Compliance la distancia</a:t>
            </a:r>
            <a:r>
              <a:rPr lang="es-ES" baseline="0" dirty="0" smtClean="0"/>
              <a:t> del sillón a prisión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990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SGE 900</a:t>
            </a:r>
          </a:p>
          <a:p>
            <a:r>
              <a:rPr lang="es-ES" dirty="0" smtClean="0"/>
              <a:t>Los objetivos de toda empresa tecnológica, de</a:t>
            </a:r>
            <a:r>
              <a:rPr lang="es-ES" baseline="0" dirty="0" smtClean="0"/>
              <a:t> innovación son LAS 6  R: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RENTABILIDAD </a:t>
            </a:r>
          </a:p>
          <a:p>
            <a:r>
              <a:rPr lang="es-ES" baseline="0" dirty="0" smtClean="0"/>
              <a:t>REPUTACIÓN</a:t>
            </a:r>
          </a:p>
          <a:p>
            <a:r>
              <a:rPr lang="es-ES" baseline="0" dirty="0" smtClean="0"/>
              <a:t>ROTACIÓN</a:t>
            </a:r>
          </a:p>
          <a:p>
            <a:r>
              <a:rPr lang="es-ES" baseline="0" dirty="0" smtClean="0"/>
              <a:t>RENDIMIENTO</a:t>
            </a:r>
          </a:p>
          <a:p>
            <a:r>
              <a:rPr lang="es-ES" baseline="0" dirty="0" smtClean="0"/>
              <a:t>RACIONALIZACIÓN</a:t>
            </a:r>
          </a:p>
          <a:p>
            <a:r>
              <a:rPr lang="es-ES" baseline="0" dirty="0" smtClean="0"/>
              <a:t>RESPONSABILIDAD</a:t>
            </a:r>
          </a:p>
          <a:p>
            <a:endParaRPr lang="es-ES" baseline="0" dirty="0" smtClean="0"/>
          </a:p>
          <a:p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4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Toda</a:t>
            </a:r>
            <a:r>
              <a:rPr lang="es-ES" baseline="0" dirty="0" smtClean="0"/>
              <a:t> empresa de innovación tecnológica, que se considere empresa realiza los siguientes procesos, desde </a:t>
            </a:r>
            <a:r>
              <a:rPr lang="es-ES" baseline="0" dirty="0" err="1" smtClean="0"/>
              <a:t>google</a:t>
            </a:r>
            <a:r>
              <a:rPr lang="es-ES" baseline="0" dirty="0" smtClean="0"/>
              <a:t> hasta la última </a:t>
            </a:r>
            <a:r>
              <a:rPr lang="es-ES" baseline="0" dirty="0" err="1" smtClean="0"/>
              <a:t>start</a:t>
            </a:r>
            <a:r>
              <a:rPr lang="es-ES" baseline="0" dirty="0" smtClean="0"/>
              <a:t> up</a:t>
            </a:r>
          </a:p>
          <a:p>
            <a:r>
              <a:rPr lang="es-ES" baseline="0" dirty="0" smtClean="0"/>
              <a:t>:</a:t>
            </a:r>
          </a:p>
          <a:p>
            <a:r>
              <a:rPr lang="es-ES" baseline="0" dirty="0" smtClean="0"/>
              <a:t>Van al Mercado, para obtener Clientes, a través de una Oferta que la realizan con unas Actividades y unos Controles, descritos a través de unos puestos que lo desempeñarán unas personas.</a:t>
            </a:r>
          </a:p>
          <a:p>
            <a:r>
              <a:rPr lang="es-ES" baseline="0" dirty="0" smtClean="0"/>
              <a:t>Estos son los procesos Críticos de negocio de la empresa de innovación tecnológica con los que se obtienen los resultados anteriormente vistos </a:t>
            </a:r>
          </a:p>
          <a:p>
            <a:r>
              <a:rPr lang="es-ES" baseline="0" dirty="0" smtClean="0"/>
              <a:t>MERCADO – RENTABILIDAD</a:t>
            </a:r>
          </a:p>
          <a:p>
            <a:r>
              <a:rPr lang="es-ES" baseline="0" dirty="0" smtClean="0"/>
              <a:t>CLIENTES  - REPUTACIÓN</a:t>
            </a:r>
          </a:p>
          <a:p>
            <a:r>
              <a:rPr lang="es-ES" baseline="0" dirty="0" smtClean="0"/>
              <a:t>OFERTA – ROTACIÓN</a:t>
            </a:r>
          </a:p>
          <a:p>
            <a:r>
              <a:rPr lang="es-ES" baseline="0" dirty="0" smtClean="0"/>
              <a:t>ACTIVIDADES Y CONTROL – RENDIMIENTO</a:t>
            </a:r>
          </a:p>
          <a:p>
            <a:r>
              <a:rPr lang="es-ES" baseline="0" dirty="0" smtClean="0"/>
              <a:t>PUESTOS – RACIONALIZACIÓN</a:t>
            </a:r>
          </a:p>
          <a:p>
            <a:r>
              <a:rPr lang="es-ES" baseline="0" dirty="0" smtClean="0"/>
              <a:t>PERSONAS - RESPONSABILIDAD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4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tres primeras MERCADO</a:t>
            </a:r>
            <a:r>
              <a:rPr lang="es-ES" baseline="0" dirty="0" smtClean="0"/>
              <a:t> – CLIENTES Y OFERTA  Dan la VISION de la empresa hasta considerar que si no se tienen estos tres procesos no se es empresa. Y están en continuo movimiento, quien de aquí está seguro que no cambiará esto el 100% en el tiempo:</a:t>
            </a:r>
          </a:p>
          <a:p>
            <a:r>
              <a:rPr lang="es-ES" baseline="0" dirty="0" smtClean="0"/>
              <a:t>Mega transformaciones Disruptivas: </a:t>
            </a:r>
          </a:p>
          <a:p>
            <a:r>
              <a:rPr lang="es-ES" baseline="0" dirty="0" smtClean="0"/>
              <a:t>Años 80  el PC</a:t>
            </a:r>
          </a:p>
          <a:p>
            <a:r>
              <a:rPr lang="es-ES" dirty="0" smtClean="0"/>
              <a:t>Años 90 Internet</a:t>
            </a:r>
          </a:p>
          <a:p>
            <a:r>
              <a:rPr lang="es-ES" dirty="0" smtClean="0"/>
              <a:t>Año 2000 móviles 3G /redes</a:t>
            </a:r>
          </a:p>
          <a:p>
            <a:r>
              <a:rPr lang="es-ES" dirty="0" smtClean="0"/>
              <a:t>Año 2010 </a:t>
            </a:r>
            <a:r>
              <a:rPr lang="es-ES" dirty="0" err="1" smtClean="0"/>
              <a:t>blockchain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MISIÓN,</a:t>
            </a:r>
            <a:r>
              <a:rPr lang="es-ES" baseline="0" dirty="0" smtClean="0"/>
              <a:t> Todos otros procesos, Actividades y Controles, Puestos y Personas tienen la única Misión de conseguir la visión 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14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Pues bien, todos</a:t>
            </a:r>
            <a:r>
              <a:rPr lang="es-ES" baseline="0" dirty="0" smtClean="0"/>
              <a:t> los riesgos que puede presentar una empresa de innovación se pueden subsumir en uno de estos 6 Procesos Críticos, y no únicamente los riesgos penales, cuyo impacto es muy alto pero la probabilidad de que ocurran no es tan alta, sino los riesgo legales no penales, cuyo impacto es muy alto y su probabilidad también es muy alta, así como los riesgos de gestión cuya probabilidad  es muy  alta y su impacto puede llegar a ser vital para el mantenimiento de la empresa.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06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Norma SGE 900 define las principales fuentes</a:t>
            </a:r>
            <a:r>
              <a:rPr lang="es-ES" baseline="0" dirty="0" smtClean="0"/>
              <a:t> de riesgos a través del diagrama de causa efecto de </a:t>
            </a:r>
            <a:r>
              <a:rPr lang="es-ES" baseline="0" dirty="0" err="1" smtClean="0"/>
              <a:t>Isykawa</a:t>
            </a:r>
            <a:r>
              <a:rPr lang="es-ES" baseline="0" dirty="0" smtClean="0"/>
              <a:t>, en el que vemos como para cada proceso crítico se desglosan los riesgos penales definidos en los delitos aplicables a las personas jurídicas.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406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mismo para los riesgos legales</a:t>
            </a:r>
            <a:r>
              <a:rPr lang="es-ES" baseline="0" dirty="0" smtClean="0"/>
              <a:t> no penales, relacionados con los objetivos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5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 los riesgos de gestión e las empresas de innovación tecnológica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502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Y como hemos visto, estamos ante una situación de riesgos complejos que hace necesario que para implantar un sistema de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no únicamente se debe conocer la ley sino tener unas competencias específicas, y más en el sector de la innovación.</a:t>
            </a:r>
          </a:p>
          <a:p>
            <a:endParaRPr lang="es-ES" dirty="0" smtClean="0"/>
          </a:p>
          <a:p>
            <a:r>
              <a:rPr lang="es-ES" dirty="0" smtClean="0"/>
              <a:t>A veces yo digo</a:t>
            </a:r>
            <a:r>
              <a:rPr lang="es-ES" baseline="0" dirty="0" smtClean="0"/>
              <a:t> que esto es como el </a:t>
            </a:r>
            <a:r>
              <a:rPr lang="es-ES" dirty="0" smtClean="0"/>
              <a:t>CARNET DE CONDUCIR. Vamos</a:t>
            </a:r>
            <a:r>
              <a:rPr lang="es-ES" baseline="0" dirty="0" smtClean="0"/>
              <a:t> a la autoescuela y nos estudiamos la teórica. Con eso sabemos conducir?</a:t>
            </a:r>
          </a:p>
          <a:p>
            <a:r>
              <a:rPr lang="es-ES" baseline="0" dirty="0" smtClean="0"/>
              <a:t>La autoescuela nos dará el carnet? NO.  Aprendemos cómo van los pedales, a poner las marchas, lo sabemos hacer pero necesitamos un coche para poder practicar y poder hacerlo y finalmente subimos al examen. Quien nos da la evidencia que sabemos conducir es la DGT, un tercero que no es la autoescuela. Teniendo que renovar el carnet cada x años.</a:t>
            </a:r>
          </a:p>
          <a:p>
            <a:endParaRPr lang="es-ES" baseline="0" dirty="0" smtClean="0"/>
          </a:p>
          <a:p>
            <a:r>
              <a:rPr lang="es-ES" baseline="0" dirty="0" smtClean="0"/>
              <a:t>Las 5 COMPETENCIAS  BÁSICAS EN COMPLIANCE  SABER – SABER HACER  - PODER HACER – EVIDENCIAS – DESARROLLO PROFESIONAL CONTÍNUO</a:t>
            </a:r>
          </a:p>
          <a:p>
            <a:r>
              <a:rPr lang="es-ES" baseline="0" dirty="0" smtClean="0"/>
              <a:t>SABER: conocimientos,  condición necesaria pero NO Suficiente</a:t>
            </a:r>
          </a:p>
          <a:p>
            <a:r>
              <a:rPr lang="es-ES" baseline="0" dirty="0" smtClean="0"/>
              <a:t>Saber HACER:  conocer las metodologías para </a:t>
            </a:r>
            <a:r>
              <a:rPr lang="es-ES" baseline="0" dirty="0" err="1" smtClean="0"/>
              <a:t>hecer</a:t>
            </a:r>
            <a:endParaRPr lang="es-ES" baseline="0" dirty="0" smtClean="0"/>
          </a:p>
          <a:p>
            <a:r>
              <a:rPr lang="es-ES" baseline="0" dirty="0" smtClean="0"/>
              <a:t>Poder HACER: Tener aquellos recursos para poder hacer aquello que sabemos</a:t>
            </a:r>
          </a:p>
          <a:p>
            <a:r>
              <a:rPr lang="es-ES" baseline="0" dirty="0" smtClean="0"/>
              <a:t>EVIDENCIAS: Que un tercero nos de evidencias de que sabemos, sabemos hacer y podemos hacer. En caso de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el tercero certificados es una entidad Certificadora independiente </a:t>
            </a:r>
            <a:r>
              <a:rPr lang="es-ES" baseline="0" dirty="0" err="1" smtClean="0"/>
              <a:t>applus</a:t>
            </a:r>
            <a:r>
              <a:rPr lang="es-ES" baseline="0" dirty="0" smtClean="0"/>
              <a:t>, que nos aporta el certificado de competencias </a:t>
            </a:r>
          </a:p>
          <a:p>
            <a:r>
              <a:rPr lang="es-ES" baseline="0" dirty="0" smtClean="0"/>
              <a:t>DESARROLLO PROFESIONAL CONTINUO.  Mantener el desarrollo de estas competencias a lo largo de la carrera profesional, como marca </a:t>
            </a:r>
            <a:r>
              <a:rPr lang="es-ES" baseline="0" dirty="0" err="1" smtClean="0"/>
              <a:t>europa</a:t>
            </a:r>
            <a:r>
              <a:rPr lang="es-ES" baseline="0" dirty="0" smtClean="0"/>
              <a:t> para todos los profesionales. 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2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Siguiendo con las competencias, los</a:t>
            </a:r>
            <a:r>
              <a:rPr lang="es-ES" baseline="0" dirty="0" smtClean="0"/>
              <a:t> conocimientos es una zona de inversión, y a partir del saber y poder hacer es cuando se alcanzan los resultados en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para las empresas de innovación tecnológica que implementen un sistema de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SGE 900, penal, legal o de gestión “SMART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SGE 900”, certificable por Entidad Certificadora independiente </a:t>
            </a:r>
            <a:r>
              <a:rPr lang="es-ES" baseline="0" dirty="0" err="1" smtClean="0"/>
              <a:t>Applus</a:t>
            </a:r>
            <a:r>
              <a:rPr lang="es-ES" baseline="0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662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Como hemos dicho antes, el objetivo de la Norma Referencial</a:t>
            </a:r>
            <a:r>
              <a:rPr lang="es-ES" baseline="0" dirty="0" smtClean="0"/>
              <a:t> Internacional SGE 900 es minimizar los riesgos y eliminar los riesgos innecesarios en las empresas, con la implementación de una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integral, que sin llegar a ser una </a:t>
            </a:r>
            <a:r>
              <a:rPr lang="es-ES" baseline="0" dirty="0" err="1" smtClean="0"/>
              <a:t>due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dilligence</a:t>
            </a:r>
            <a:r>
              <a:rPr lang="es-ES" baseline="0" dirty="0" smtClean="0"/>
              <a:t>, sí que aporta una garantía y un valor estratégico para la empresa tecnológica de innovación ya que aporta seguridad frente a los </a:t>
            </a:r>
            <a:r>
              <a:rPr lang="es-ES" baseline="0" dirty="0" err="1" smtClean="0"/>
              <a:t>steakholders</a:t>
            </a:r>
            <a:r>
              <a:rPr lang="es-ES" baseline="0" dirty="0" smtClean="0"/>
              <a:t>, socios, clientes, proveedores, terceros y frente a la sociedad en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43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Estamos acostumbrados a la cara A de las tecnológicas, hoy</a:t>
            </a:r>
            <a:r>
              <a:rPr lang="es-ES" baseline="0" dirty="0" smtClean="0"/>
              <a:t> veremos un poco de la cara B.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5 SECTORES DE INNOVACIÓN Y TECNOLÓGICO</a:t>
            </a:r>
          </a:p>
          <a:p>
            <a:r>
              <a:rPr lang="es-ES" baseline="0" dirty="0" smtClean="0"/>
              <a:t>Los 5 sectores más sensibles en materia de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, laboratorios, químicos, …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47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Como hemos dicho antes, el objetivo de la Norma Referencial</a:t>
            </a:r>
            <a:r>
              <a:rPr lang="es-ES" baseline="0" dirty="0" smtClean="0"/>
              <a:t> Internacional SGE 900 es minimizar los riesgos y eliminar los riesgos innecesarios en las empresas, con la implementación de una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integral, que sin llegar a ser una </a:t>
            </a:r>
            <a:r>
              <a:rPr lang="es-ES" baseline="0" dirty="0" err="1" smtClean="0"/>
              <a:t>due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dilligence</a:t>
            </a:r>
            <a:r>
              <a:rPr lang="es-ES" baseline="0" dirty="0" smtClean="0"/>
              <a:t>, sí que aporta una garantía y un valor estratégico para la empresa tecnológica de innovación ya que aporta seguridad frente a los </a:t>
            </a:r>
            <a:r>
              <a:rPr lang="es-ES" baseline="0" dirty="0" err="1" smtClean="0"/>
              <a:t>steakholders</a:t>
            </a:r>
            <a:r>
              <a:rPr lang="es-ES" baseline="0" dirty="0" smtClean="0"/>
              <a:t>, socios, clientes, proveedores, terceros y frente a la sociedad en general.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201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31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Estamos acostumbrados a la cara A de las tecnológicas, hoy</a:t>
            </a:r>
            <a:r>
              <a:rPr lang="es-ES" baseline="0" dirty="0" smtClean="0"/>
              <a:t> veremos un poco de la cara B.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4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Estamos acostumbrados a la cara A de las tecnológicas, hoy</a:t>
            </a:r>
            <a:r>
              <a:rPr lang="es-ES" baseline="0" dirty="0" smtClean="0"/>
              <a:t> veremos un poco de la cara B.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4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Estamos acostumbrados a la cara A de las tecnológicas, hoy</a:t>
            </a:r>
            <a:r>
              <a:rPr lang="es-ES" baseline="0" dirty="0" smtClean="0"/>
              <a:t> veremos un poco de la cara B.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Pensamos que estas empresas no tienen buenos equipos jurídicos de abogados ?</a:t>
            </a:r>
          </a:p>
          <a:p>
            <a:r>
              <a:rPr lang="es-ES" baseline="0" dirty="0" smtClean="0"/>
              <a:t>La Empresa es RIESGO</a:t>
            </a:r>
          </a:p>
          <a:p>
            <a:r>
              <a:rPr lang="es-ES" baseline="0" dirty="0" smtClean="0"/>
              <a:t>Lo importantes es combinar la estrategia de la empresa con la minimización de los riesgos y la eliminación de los riesgos innecesarios</a:t>
            </a:r>
          </a:p>
          <a:p>
            <a:r>
              <a:rPr lang="es-ES" baseline="0" dirty="0" smtClean="0"/>
              <a:t>Ese es el Objetivo de la SGE 900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4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Estamos acostumbrados a la cara A de las tecnológicas, hoy</a:t>
            </a:r>
            <a:r>
              <a:rPr lang="es-ES" baseline="0" dirty="0" smtClean="0"/>
              <a:t> veremos un poco de la cara B.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Pensamos que estas empresas no tienen buenos equipos jurídicos de abogados ?</a:t>
            </a:r>
          </a:p>
          <a:p>
            <a:r>
              <a:rPr lang="es-ES" baseline="0" dirty="0" smtClean="0"/>
              <a:t>La Empresa es RIESGO</a:t>
            </a:r>
          </a:p>
          <a:p>
            <a:r>
              <a:rPr lang="es-ES" baseline="0" dirty="0" smtClean="0"/>
              <a:t>Lo importantes es combinar la estrategia de la empresa con la minimización de los riesgos y la eliminación de los riesgos innecesarios</a:t>
            </a:r>
          </a:p>
          <a:p>
            <a:r>
              <a:rPr lang="es-ES" baseline="0" dirty="0" smtClean="0"/>
              <a:t>Ese es el Objetivo de la SGE 900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84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Estamos acostumbrados a la cara A de las tecnológicas, hoy</a:t>
            </a:r>
            <a:r>
              <a:rPr lang="es-ES" baseline="0" dirty="0" smtClean="0"/>
              <a:t> veremos un poco de la cara B.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Pensamos que estas empresas no tienen buenos equipos jurídicos de abogados ?</a:t>
            </a:r>
          </a:p>
          <a:p>
            <a:r>
              <a:rPr lang="es-ES" baseline="0" dirty="0" smtClean="0"/>
              <a:t>La Empresa es RIESGO</a:t>
            </a:r>
          </a:p>
          <a:p>
            <a:r>
              <a:rPr lang="es-ES" baseline="0" dirty="0" smtClean="0"/>
              <a:t>Lo importantes es combinar la estrategia de la empresa con la minimización de los riesgos y la eliminación de los riesgos innecesarios</a:t>
            </a:r>
          </a:p>
          <a:p>
            <a:r>
              <a:rPr lang="es-ES" baseline="0" dirty="0" smtClean="0"/>
              <a:t>Ese es el Objetivo de la SGE 900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56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saber el proceso de competencia en </a:t>
            </a:r>
            <a:r>
              <a:rPr lang="es-ES" dirty="0" err="1" smtClean="0"/>
              <a:t>compliance</a:t>
            </a:r>
            <a:r>
              <a:rPr lang="es-ES" dirty="0" smtClean="0"/>
              <a:t> es necesario</a:t>
            </a:r>
            <a:r>
              <a:rPr lang="es-ES" baseline="0" dirty="0" smtClean="0"/>
              <a:t> debemos saber  que un profesional implante o implemente cualquier sistema de gestión:</a:t>
            </a:r>
          </a:p>
          <a:p>
            <a:r>
              <a:rPr lang="es-ES" baseline="0" dirty="0" smtClean="0"/>
              <a:t>Qué – Como  - Quien </a:t>
            </a:r>
          </a:p>
          <a:p>
            <a:endParaRPr lang="es-ES" baseline="0" dirty="0" smtClean="0"/>
          </a:p>
          <a:p>
            <a:r>
              <a:rPr lang="es-ES" baseline="0" dirty="0" smtClean="0"/>
              <a:t>Que tiene que hacer, que nos lo dicen los procesos</a:t>
            </a:r>
          </a:p>
          <a:p>
            <a:r>
              <a:rPr lang="es-ES" baseline="0" dirty="0" smtClean="0"/>
              <a:t>Cómo tiene que hacerlo, los procedimientos</a:t>
            </a:r>
          </a:p>
          <a:p>
            <a:r>
              <a:rPr lang="es-ES" baseline="0" dirty="0" smtClean="0"/>
              <a:t>Y Quien tiene que hacerlo, aquella persona- profesional competente para ello, que ha adquirido las competencias necesarias para llevarlo a cabo.</a:t>
            </a:r>
          </a:p>
          <a:p>
            <a:endParaRPr lang="es-ES" baseline="0" dirty="0" smtClean="0"/>
          </a:p>
          <a:p>
            <a:r>
              <a:rPr lang="es-ES" baseline="0" dirty="0" smtClean="0"/>
              <a:t>Como veremos, en tema de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, con ser abogado no es suficiente, para ser especialista en </a:t>
            </a:r>
            <a:r>
              <a:rPr lang="es-ES" baseline="0" dirty="0" err="1" smtClean="0"/>
              <a:t>compliance</a:t>
            </a:r>
            <a:r>
              <a:rPr lang="es-ES" baseline="0" dirty="0" smtClean="0"/>
              <a:t> debe conocer la empresa.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1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Desde SGE 900 decimos que la </a:t>
            </a:r>
            <a:r>
              <a:rPr lang="es-ES" dirty="0" err="1" smtClean="0"/>
              <a:t>Compliance</a:t>
            </a:r>
            <a:r>
              <a:rPr lang="es-ES" dirty="0" smtClean="0"/>
              <a:t> SGE 900 se basa en </a:t>
            </a:r>
            <a:r>
              <a:rPr lang="es-ES" baseline="0" dirty="0" smtClean="0"/>
              <a:t>(Investigación y Desarrollo)+ (Ilusión y Dedicación)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Las empresas tecnológicas y de innovación tienen unas características concretas tanto en sus objetivos, en sus procesos críticos y riesgos 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Caso de Steve Jobs:</a:t>
            </a:r>
            <a:r>
              <a:rPr lang="es-ES" baseline="0" dirty="0" smtClean="0"/>
              <a:t>  Estaba en Apple dirigiendo y organizando como técnico. Lo echaron. Volvió con una situación de crisis, sin recursos ni para una semana. A quien llamó?  Quien fue su nuevo socio que presentó en aquel acto? Bill Gates. Una situación legal de competencia y abuso de dominio, estaba en pleno juicio por posición dominante y la única forma de defenderse es que hubiera alguien más en el mercado, Apple.</a:t>
            </a:r>
          </a:p>
          <a:p>
            <a:endParaRPr lang="es-ES" dirty="0" smtClean="0"/>
          </a:p>
          <a:p>
            <a:r>
              <a:rPr lang="es-ES" dirty="0" smtClean="0"/>
              <a:t>Se produce</a:t>
            </a:r>
            <a:r>
              <a:rPr lang="es-ES" baseline="0" dirty="0" smtClean="0"/>
              <a:t> el </a:t>
            </a:r>
            <a:r>
              <a:rPr lang="es-ES" dirty="0" smtClean="0"/>
              <a:t>desbalanceo en</a:t>
            </a:r>
            <a:r>
              <a:rPr lang="es-ES" baseline="0" dirty="0" smtClean="0"/>
              <a:t> las pymes tecnológicas:</a:t>
            </a:r>
          </a:p>
          <a:p>
            <a:endParaRPr lang="es-ES" baseline="0" dirty="0" smtClean="0"/>
          </a:p>
          <a:p>
            <a:r>
              <a:rPr lang="es-ES" baseline="0" dirty="0" smtClean="0"/>
              <a:t>En una fase inicial  lo más importante en las empresas de innovación es el desarrollo tecnológico. Sin embargo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el tiempo se produce lo que denominamos el Desbalanceo innovador la parte innovadora va adquiriendo menos fuerza y la otra parte que es la de gestión va adquiriendo más fuerza.</a:t>
            </a:r>
          </a:p>
          <a:p>
            <a:endParaRPr lang="es-ES" baseline="0" dirty="0" smtClean="0"/>
          </a:p>
          <a:p>
            <a:r>
              <a:rPr lang="es-ES" baseline="0" dirty="0" smtClean="0"/>
              <a:t>, al ser una empresa que actúa en el mercado y lo que antes era importante pasa ahora a cambiar, y la gestión del riesgo empresarial es quien toma la importancia para su continuidad, sostenibilidad y crecimiento en el tiempo.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DE15-7A63-4F3F-AA53-6FD680AA2C3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67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04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70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91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06A9-2EBC-48A2-80E2-887EB18D04D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6BC-4CA2-4919-9198-C97A4601D91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0389-10E4-4E1F-8868-7FF0BF16009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D623-2F61-4AD5-AB86-FB305733D7E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3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4094-5413-47FD-96F5-756E20AAD7F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E7FE-8AD5-4968-A619-2B1ACECC57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4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1291-8FD4-4ABA-947C-C6273099E54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9E58-8628-49B5-979D-0E66A83D287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8DD8-B648-4B27-8474-B8FDA69D49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9BB0-D902-4BF0-8703-3242CC387C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1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FA20-250F-44DC-957D-740F0F22DF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41A1-F8FE-437C-B5F0-D6307B7EF61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2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FAA9-76D5-491A-B8F3-EFAD9FBD542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C4D2-7DAC-43B5-B4CC-DD804CCE31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6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58E1-8B1D-4A92-9899-1687CCEB906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9AA7-3ACD-40B5-B0AF-BB4B1CE662B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590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14F8-3BED-4FC8-B569-0A6CECFBE74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FFDA-895D-49E1-B0B3-518E9BC63C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48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9F30-1049-42D7-BF64-561CD1D4BA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6C93-E05F-4045-A786-47A843D3795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31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1176-7AFF-41F4-AAA2-E942932B4D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CD7E-60C6-427E-B722-2B306F39074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0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82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67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93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62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74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3510-2EE1-4CF3-AE17-22367455A644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BC96-852C-4CC5-83C4-C560463A55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89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C0447-C75B-414C-BBD4-D13FC21BAD1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C32CD-65B9-4E81-AC3D-44D8F090E6C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26" Type="http://schemas.openxmlformats.org/officeDocument/2006/relationships/image" Target="../media/image57.jpeg"/><Relationship Id="rId39" Type="http://schemas.openxmlformats.org/officeDocument/2006/relationships/image" Target="../media/image70.png"/><Relationship Id="rId21" Type="http://schemas.openxmlformats.org/officeDocument/2006/relationships/image" Target="../media/image52.jpeg"/><Relationship Id="rId34" Type="http://schemas.openxmlformats.org/officeDocument/2006/relationships/image" Target="../media/image65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5" Type="http://schemas.openxmlformats.org/officeDocument/2006/relationships/image" Target="../media/image56.jpe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jpeg"/><Relationship Id="rId29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jpe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23" Type="http://schemas.openxmlformats.org/officeDocument/2006/relationships/image" Target="../media/image54.png"/><Relationship Id="rId28" Type="http://schemas.openxmlformats.org/officeDocument/2006/relationships/image" Target="../media/image59.jpe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jpeg"/><Relationship Id="rId31" Type="http://schemas.openxmlformats.org/officeDocument/2006/relationships/image" Target="../media/image62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jpeg"/><Relationship Id="rId30" Type="http://schemas.openxmlformats.org/officeDocument/2006/relationships/image" Target="../media/image61.jpeg"/><Relationship Id="rId35" Type="http://schemas.openxmlformats.org/officeDocument/2006/relationships/image" Target="../media/image66.png"/><Relationship Id="rId8" Type="http://schemas.openxmlformats.org/officeDocument/2006/relationships/image" Target="../media/image39.png"/><Relationship Id="rId3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e900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jlcontreras@planinnova.com" TargetMode="External"/><Relationship Id="rId4" Type="http://schemas.openxmlformats.org/officeDocument/2006/relationships/hyperlink" Target="mailto:apaz@planinnova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ogosge900-origi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527" y="1261955"/>
            <a:ext cx="3635724" cy="3084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4" descr="logosge900-origi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334869" y="4694785"/>
            <a:ext cx="5295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rial Black" panose="020B0A04020102020204" pitchFamily="34" charset="0"/>
              </a:rPr>
              <a:t>Competències</a:t>
            </a:r>
            <a:r>
              <a:rPr lang="es-ES" sz="2400" dirty="0" smtClean="0">
                <a:latin typeface="Arial Black" panose="020B0A04020102020204" pitchFamily="34" charset="0"/>
              </a:rPr>
              <a:t> en Compliance </a:t>
            </a:r>
          </a:p>
          <a:p>
            <a:r>
              <a:rPr lang="es-ES" sz="2400" dirty="0" smtClean="0">
                <a:latin typeface="Arial Black" panose="020B0A04020102020204" pitchFamily="34" charset="0"/>
              </a:rPr>
              <a:t>en el Sector de la </a:t>
            </a:r>
            <a:r>
              <a:rPr lang="es-ES" sz="2400" dirty="0" err="1" smtClean="0">
                <a:latin typeface="Arial Black" panose="020B0A04020102020204" pitchFamily="34" charset="0"/>
              </a:rPr>
              <a:t>Innovació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8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96857"/>
            <a:ext cx="3801921" cy="59303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9155723" y="5756031"/>
            <a:ext cx="17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 </a:t>
            </a:r>
            <a:r>
              <a:rPr lang="es-ES" dirty="0" err="1" smtClean="0"/>
              <a:t>d’abril</a:t>
            </a:r>
            <a:r>
              <a:rPr lang="es-ES" dirty="0" smtClean="0"/>
              <a:t> de 2019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9075" y="198962"/>
            <a:ext cx="676715" cy="1188823"/>
          </a:xfrm>
          <a:prstGeom prst="rect">
            <a:avLst/>
          </a:prstGeom>
        </p:spPr>
      </p:pic>
      <p:pic>
        <p:nvPicPr>
          <p:cNvPr id="12" name="0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0058400" y="246175"/>
            <a:ext cx="844148" cy="1118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15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85071" y="2510286"/>
            <a:ext cx="40270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500" dirty="0" smtClean="0">
                <a:latin typeface="Arial Black" panose="020B0A04020102020204" pitchFamily="34" charset="0"/>
              </a:rPr>
              <a:t>(I+D)</a:t>
            </a:r>
            <a:endParaRPr lang="es-ES" sz="115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89321" y="228599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44437" y="5024761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pc="600" dirty="0" smtClean="0">
                <a:latin typeface="Arial Black" panose="020B0A04020102020204" pitchFamily="34" charset="0"/>
              </a:rPr>
              <a:t>CHANGE MANAGEMENT</a:t>
            </a:r>
            <a:endParaRPr lang="es-ES" spc="6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Logo-compliance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53" y="241146"/>
            <a:ext cx="723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156228" y="96656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COMPLIANCE SGE 900</a:t>
            </a:r>
            <a:endParaRPr lang="es-ES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8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47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7342248"/>
              </p:ext>
            </p:extLst>
          </p:nvPr>
        </p:nvGraphicFramePr>
        <p:xfrm>
          <a:off x="-2125932" y="7130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70540" y="137719"/>
            <a:ext cx="639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NORMA REFERENCIAL INTERNACIONAL SGE </a:t>
            </a:r>
            <a:r>
              <a:rPr lang="es-ES" dirty="0">
                <a:solidFill>
                  <a:schemeClr val="accent1"/>
                </a:solidFill>
                <a:latin typeface="Arial Black" panose="020B0A0402010202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11132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7354364"/>
              </p:ext>
            </p:extLst>
          </p:nvPr>
        </p:nvGraphicFramePr>
        <p:xfrm>
          <a:off x="-2125932" y="7130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ector recto de flecha 8"/>
          <p:cNvCxnSpPr/>
          <p:nvPr/>
        </p:nvCxnSpPr>
        <p:spPr>
          <a:xfrm>
            <a:off x="3764132" y="1012057"/>
            <a:ext cx="2430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3792240" y="1919053"/>
            <a:ext cx="2402852" cy="17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792240" y="2939988"/>
            <a:ext cx="2402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372" y="259453"/>
            <a:ext cx="2182557" cy="626563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3793714" y="3846985"/>
            <a:ext cx="2401378" cy="5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3811470" y="4856085"/>
            <a:ext cx="2420654" cy="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793714" y="5637320"/>
            <a:ext cx="2491676" cy="29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2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0 Imagen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943155" y="74787"/>
            <a:ext cx="639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NORMA REFERENCIAL INTERNACIONAL SGE </a:t>
            </a:r>
            <a:r>
              <a:rPr lang="es-ES" dirty="0">
                <a:solidFill>
                  <a:schemeClr val="accent1"/>
                </a:solidFill>
                <a:latin typeface="Arial Black" panose="020B0A0402010202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26423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8433701"/>
              </p:ext>
            </p:extLst>
          </p:nvPr>
        </p:nvGraphicFramePr>
        <p:xfrm>
          <a:off x="-2125932" y="7130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ector recto de flecha 8"/>
          <p:cNvCxnSpPr/>
          <p:nvPr/>
        </p:nvCxnSpPr>
        <p:spPr>
          <a:xfrm>
            <a:off x="3764132" y="1012057"/>
            <a:ext cx="2430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3792240" y="1919053"/>
            <a:ext cx="2402852" cy="17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792240" y="2939988"/>
            <a:ext cx="2402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372" y="259453"/>
            <a:ext cx="2182557" cy="626563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3793714" y="3846985"/>
            <a:ext cx="2401378" cy="5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3811470" y="4856085"/>
            <a:ext cx="2420654" cy="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793714" y="5637320"/>
            <a:ext cx="2491676" cy="29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9010635" y="1012057"/>
            <a:ext cx="12314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endParaRPr lang="es-E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037674" y="3768574"/>
            <a:ext cx="12602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endParaRPr lang="es-E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0" name="Conector recto de flecha 29"/>
          <p:cNvCxnSpPr>
            <a:stCxn id="28" idx="0"/>
          </p:cNvCxnSpPr>
          <p:nvPr/>
        </p:nvCxnSpPr>
        <p:spPr>
          <a:xfrm flipH="1" flipV="1">
            <a:off x="9667814" y="2939988"/>
            <a:ext cx="1" cy="82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0442459" y="1555785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MTD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10147177" y="2017450"/>
            <a:ext cx="363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0741981" y="233706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(10 </a:t>
            </a:r>
            <a:r>
              <a:rPr lang="es-ES" dirty="0" err="1" smtClean="0"/>
              <a:t>anys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6" name="Picture 82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0 Imagen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611555" y="137719"/>
            <a:ext cx="639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NORMA REFERENCIAL INTERNACIONAL SGE </a:t>
            </a:r>
            <a:r>
              <a:rPr lang="es-ES" dirty="0">
                <a:solidFill>
                  <a:schemeClr val="accent1"/>
                </a:solidFill>
                <a:latin typeface="Arial Black" panose="020B0A0402010202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30015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233396" y="1093212"/>
            <a:ext cx="12192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300" dirty="0" smtClean="0">
                <a:latin typeface="Arial Black" panose="020B0A04020102020204" pitchFamily="34" charset="0"/>
              </a:rPr>
              <a:t>FONTS DE RISCOS</a:t>
            </a:r>
            <a:endParaRPr lang="es-ES" sz="6300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93974" y="2354035"/>
            <a:ext cx="875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ES" sz="4800" dirty="0" smtClean="0">
                <a:latin typeface="Arial Black" panose="020B0A04020102020204" pitchFamily="34" charset="0"/>
              </a:rPr>
              <a:t>PENALS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ES" sz="4800" dirty="0" smtClean="0">
                <a:latin typeface="Arial Black" panose="020B0A04020102020204" pitchFamily="34" charset="0"/>
              </a:rPr>
              <a:t>LEGALS NO PENALS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s-ES" sz="4800" dirty="0" smtClean="0">
                <a:latin typeface="Arial Black" panose="020B0A04020102020204" pitchFamily="34" charset="0"/>
              </a:rPr>
              <a:t>GESTIÓ</a:t>
            </a:r>
            <a:endParaRPr lang="es-ES" sz="48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273" y="4838205"/>
            <a:ext cx="1205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s-ES" sz="4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EN EL SECTOR DE LA INNOVACIÓ</a:t>
            </a:r>
            <a:endParaRPr lang="es-ES" sz="4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8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70540" y="137719"/>
            <a:ext cx="639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NORMA REFERENCIAL INTERNACIONAL SGE </a:t>
            </a:r>
            <a:r>
              <a:rPr lang="es-ES" dirty="0">
                <a:solidFill>
                  <a:schemeClr val="accent1"/>
                </a:solidFill>
                <a:latin typeface="Arial Black" panose="020B0A0402010202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17917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65 Grupo"/>
          <p:cNvGrpSpPr/>
          <p:nvPr/>
        </p:nvGrpSpPr>
        <p:grpSpPr>
          <a:xfrm>
            <a:off x="1535992" y="29190"/>
            <a:ext cx="9199563" cy="6828810"/>
            <a:chOff x="-7802" y="56767"/>
            <a:chExt cx="9199563" cy="6828810"/>
          </a:xfrm>
        </p:grpSpPr>
        <p:cxnSp>
          <p:nvCxnSpPr>
            <p:cNvPr id="67" name="66 Conector recto de flecha"/>
            <p:cNvCxnSpPr/>
            <p:nvPr/>
          </p:nvCxnSpPr>
          <p:spPr>
            <a:xfrm flipV="1">
              <a:off x="64207" y="3357791"/>
              <a:ext cx="6484683" cy="56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6616935" y="488815"/>
              <a:ext cx="0" cy="58326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280231" y="488815"/>
              <a:ext cx="84969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69 CuadroTexto"/>
            <p:cNvSpPr txBox="1"/>
            <p:nvPr/>
          </p:nvSpPr>
          <p:spPr>
            <a:xfrm>
              <a:off x="136215" y="56767"/>
              <a:ext cx="631192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Principals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Fonts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ES" dirty="0">
                  <a:solidFill>
                    <a:prstClr val="white"/>
                  </a:solidFill>
                  <a:latin typeface="Calibri"/>
                </a:rPr>
                <a:t>de 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Riscos </a:t>
              </a:r>
              <a:r>
                <a:rPr lang="es-ES" dirty="0">
                  <a:solidFill>
                    <a:prstClr val="white"/>
                  </a:solidFill>
                  <a:latin typeface="Calibri"/>
                </a:rPr>
                <a:t>Penales  en 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les </a:t>
              </a: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Empreses</a:t>
              </a: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6544927" y="56767"/>
              <a:ext cx="75745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Efecte</a:t>
              </a: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2" name="71 Conector recto de flecha"/>
            <p:cNvCxnSpPr/>
            <p:nvPr/>
          </p:nvCxnSpPr>
          <p:spPr>
            <a:xfrm>
              <a:off x="3770706" y="1036986"/>
              <a:ext cx="2069069" cy="222705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 de flecha"/>
            <p:cNvCxnSpPr/>
            <p:nvPr/>
          </p:nvCxnSpPr>
          <p:spPr>
            <a:xfrm flipV="1">
              <a:off x="3016535" y="3441143"/>
              <a:ext cx="2193998" cy="237012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/>
            <p:nvPr/>
          </p:nvCxnSpPr>
          <p:spPr>
            <a:xfrm>
              <a:off x="2316557" y="1100007"/>
              <a:ext cx="2291747" cy="222705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 de flecha"/>
            <p:cNvCxnSpPr/>
            <p:nvPr/>
          </p:nvCxnSpPr>
          <p:spPr>
            <a:xfrm flipV="1">
              <a:off x="690085" y="3441143"/>
              <a:ext cx="2326450" cy="23079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 de flecha"/>
            <p:cNvCxnSpPr/>
            <p:nvPr/>
          </p:nvCxnSpPr>
          <p:spPr>
            <a:xfrm>
              <a:off x="523451" y="1070069"/>
              <a:ext cx="2241056" cy="222705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76 Diagrama"/>
            <p:cNvGraphicFramePr/>
            <p:nvPr>
              <p:extLst>
                <p:ext uri="{D42A27DB-BD31-4B8C-83A1-F6EECF244321}">
                  <p14:modId xmlns:p14="http://schemas.microsoft.com/office/powerpoint/2010/main" val="3866512683"/>
                </p:ext>
              </p:extLst>
            </p:nvPr>
          </p:nvGraphicFramePr>
          <p:xfrm>
            <a:off x="6616935" y="1559141"/>
            <a:ext cx="2508921" cy="324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8" name="77 Rectángulo redondeado"/>
            <p:cNvSpPr/>
            <p:nvPr/>
          </p:nvSpPr>
          <p:spPr>
            <a:xfrm>
              <a:off x="3074733" y="560823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Mercado</a:t>
              </a:r>
            </a:p>
          </p:txBody>
        </p:sp>
        <p:sp>
          <p:nvSpPr>
            <p:cNvPr id="79" name="78 Rectángulo redondeado"/>
            <p:cNvSpPr/>
            <p:nvPr/>
          </p:nvSpPr>
          <p:spPr>
            <a:xfrm>
              <a:off x="2953707" y="5889415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Clientes</a:t>
              </a:r>
            </a:p>
          </p:txBody>
        </p:sp>
        <p:sp>
          <p:nvSpPr>
            <p:cNvPr id="80" name="79 Rectángulo redondeado"/>
            <p:cNvSpPr/>
            <p:nvPr/>
          </p:nvSpPr>
          <p:spPr>
            <a:xfrm>
              <a:off x="1617308" y="560823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Oferta</a:t>
              </a:r>
            </a:p>
          </p:txBody>
        </p:sp>
        <p:sp>
          <p:nvSpPr>
            <p:cNvPr id="81" name="80 Rectángulo redondeado"/>
            <p:cNvSpPr/>
            <p:nvPr/>
          </p:nvSpPr>
          <p:spPr>
            <a:xfrm>
              <a:off x="100211" y="566193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Puestos y Personas</a:t>
              </a:r>
            </a:p>
          </p:txBody>
        </p:sp>
        <p:sp>
          <p:nvSpPr>
            <p:cNvPr id="82" name="81 Rectángulo redondeado"/>
            <p:cNvSpPr/>
            <p:nvPr/>
          </p:nvSpPr>
          <p:spPr>
            <a:xfrm>
              <a:off x="601965" y="5889415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Actividades Control</a:t>
              </a:r>
            </a:p>
          </p:txBody>
        </p:sp>
        <p:cxnSp>
          <p:nvCxnSpPr>
            <p:cNvPr id="146" name="145 Conector recto de flecha"/>
            <p:cNvCxnSpPr/>
            <p:nvPr/>
          </p:nvCxnSpPr>
          <p:spPr>
            <a:xfrm flipH="1">
              <a:off x="4363590" y="1485893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146 CuadroTexto"/>
            <p:cNvSpPr txBox="1"/>
            <p:nvPr/>
          </p:nvSpPr>
          <p:spPr>
            <a:xfrm>
              <a:off x="4234799" y="1208895"/>
              <a:ext cx="2054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por negocios no lícitos</a:t>
              </a:r>
            </a:p>
          </p:txBody>
        </p:sp>
        <p:cxnSp>
          <p:nvCxnSpPr>
            <p:cNvPr id="148" name="147 Conector recto de flecha"/>
            <p:cNvCxnSpPr/>
            <p:nvPr/>
          </p:nvCxnSpPr>
          <p:spPr>
            <a:xfrm flipH="1">
              <a:off x="4520259" y="1795527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 de flecha"/>
            <p:cNvCxnSpPr/>
            <p:nvPr/>
          </p:nvCxnSpPr>
          <p:spPr>
            <a:xfrm flipH="1">
              <a:off x="5462377" y="2783334"/>
              <a:ext cx="84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149 CuadroTexto"/>
            <p:cNvSpPr txBox="1"/>
            <p:nvPr/>
          </p:nvSpPr>
          <p:spPr>
            <a:xfrm>
              <a:off x="4431620" y="1568935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endParaRPr lang="es-E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150 CuadroTexto"/>
            <p:cNvSpPr txBox="1"/>
            <p:nvPr/>
          </p:nvSpPr>
          <p:spPr>
            <a:xfrm>
              <a:off x="5343300" y="2474919"/>
              <a:ext cx="1339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por ayudas</a:t>
              </a:r>
            </a:p>
          </p:txBody>
        </p:sp>
        <p:cxnSp>
          <p:nvCxnSpPr>
            <p:cNvPr id="152" name="151 Conector recto de flecha"/>
            <p:cNvCxnSpPr/>
            <p:nvPr/>
          </p:nvCxnSpPr>
          <p:spPr>
            <a:xfrm flipH="1">
              <a:off x="4672720" y="4089214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152 CuadroTexto"/>
            <p:cNvSpPr txBox="1"/>
            <p:nvPr/>
          </p:nvSpPr>
          <p:spPr>
            <a:xfrm>
              <a:off x="4775343" y="3854027"/>
              <a:ext cx="1414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por riesgos  </a:t>
              </a:r>
            </a:p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Contractuales</a:t>
              </a:r>
            </a:p>
          </p:txBody>
        </p:sp>
        <p:sp>
          <p:nvSpPr>
            <p:cNvPr id="154" name="153 CuadroTexto"/>
            <p:cNvSpPr txBox="1"/>
            <p:nvPr/>
          </p:nvSpPr>
          <p:spPr>
            <a:xfrm>
              <a:off x="4591110" y="1568934"/>
              <a:ext cx="1711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por competencia</a:t>
              </a:r>
            </a:p>
          </p:txBody>
        </p:sp>
        <p:cxnSp>
          <p:nvCxnSpPr>
            <p:cNvPr id="155" name="154 Conector recto de flecha"/>
            <p:cNvCxnSpPr/>
            <p:nvPr/>
          </p:nvCxnSpPr>
          <p:spPr>
            <a:xfrm flipH="1">
              <a:off x="2811813" y="1430778"/>
              <a:ext cx="105678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 de flecha"/>
            <p:cNvCxnSpPr/>
            <p:nvPr/>
          </p:nvCxnSpPr>
          <p:spPr>
            <a:xfrm flipH="1">
              <a:off x="3418095" y="2024420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156 CuadroTexto"/>
            <p:cNvSpPr txBox="1"/>
            <p:nvPr/>
          </p:nvSpPr>
          <p:spPr>
            <a:xfrm>
              <a:off x="5494998" y="2756152"/>
              <a:ext cx="1134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y subvenciones</a:t>
              </a:r>
            </a:p>
          </p:txBody>
        </p:sp>
        <p:sp>
          <p:nvSpPr>
            <p:cNvPr id="158" name="157 CuadroTexto"/>
            <p:cNvSpPr txBox="1"/>
            <p:nvPr/>
          </p:nvSpPr>
          <p:spPr>
            <a:xfrm>
              <a:off x="2640094" y="1182309"/>
              <a:ext cx="869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por</a:t>
              </a:r>
            </a:p>
          </p:txBody>
        </p:sp>
        <p:sp>
          <p:nvSpPr>
            <p:cNvPr id="159" name="158 CuadroTexto"/>
            <p:cNvSpPr txBox="1"/>
            <p:nvPr/>
          </p:nvSpPr>
          <p:spPr>
            <a:xfrm>
              <a:off x="2929457" y="1384823"/>
              <a:ext cx="11598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100" dirty="0">
                  <a:solidFill>
                    <a:prstClr val="black"/>
                  </a:solidFill>
                  <a:latin typeface="Calibri"/>
                </a:rPr>
                <a:t>Riesgos en la </a:t>
              </a:r>
            </a:p>
            <a:p>
              <a:pPr>
                <a:defRPr/>
              </a:pPr>
              <a:r>
                <a:rPr lang="es-ES" sz="1100" dirty="0">
                  <a:solidFill>
                    <a:prstClr val="black"/>
                  </a:solidFill>
                  <a:latin typeface="Calibri"/>
                </a:rPr>
                <a:t>producción</a:t>
              </a:r>
            </a:p>
          </p:txBody>
        </p:sp>
        <p:sp>
          <p:nvSpPr>
            <p:cNvPr id="160" name="159 CuadroTexto"/>
            <p:cNvSpPr txBox="1"/>
            <p:nvPr/>
          </p:nvSpPr>
          <p:spPr>
            <a:xfrm>
              <a:off x="3369408" y="1781493"/>
              <a:ext cx="904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por </a:t>
              </a:r>
            </a:p>
          </p:txBody>
        </p:sp>
        <p:sp>
          <p:nvSpPr>
            <p:cNvPr id="161" name="160 CuadroTexto"/>
            <p:cNvSpPr txBox="1"/>
            <p:nvPr/>
          </p:nvSpPr>
          <p:spPr>
            <a:xfrm>
              <a:off x="3418094" y="2012016"/>
              <a:ext cx="14770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Riesgos publicidad</a:t>
              </a:r>
            </a:p>
          </p:txBody>
        </p:sp>
        <p:sp>
          <p:nvSpPr>
            <p:cNvPr id="162" name="161 CuadroTexto"/>
            <p:cNvSpPr txBox="1"/>
            <p:nvPr/>
          </p:nvSpPr>
          <p:spPr>
            <a:xfrm>
              <a:off x="3778954" y="2260265"/>
              <a:ext cx="1344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por riesgos</a:t>
              </a:r>
            </a:p>
          </p:txBody>
        </p:sp>
        <p:cxnSp>
          <p:nvCxnSpPr>
            <p:cNvPr id="164" name="163 Conector recto de flecha"/>
            <p:cNvCxnSpPr/>
            <p:nvPr/>
          </p:nvCxnSpPr>
          <p:spPr>
            <a:xfrm flipH="1">
              <a:off x="4151972" y="4665279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174 CuadroTexto"/>
            <p:cNvSpPr txBox="1"/>
            <p:nvPr/>
          </p:nvSpPr>
          <p:spPr>
            <a:xfrm>
              <a:off x="4038911" y="4665279"/>
              <a:ext cx="1790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en la contratación pública</a:t>
              </a:r>
            </a:p>
          </p:txBody>
        </p:sp>
        <p:cxnSp>
          <p:nvCxnSpPr>
            <p:cNvPr id="177" name="176 Conector recto de flecha"/>
            <p:cNvCxnSpPr/>
            <p:nvPr/>
          </p:nvCxnSpPr>
          <p:spPr>
            <a:xfrm flipH="1">
              <a:off x="1754204" y="4804408"/>
              <a:ext cx="32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 de flecha"/>
            <p:cNvCxnSpPr/>
            <p:nvPr/>
          </p:nvCxnSpPr>
          <p:spPr>
            <a:xfrm flipH="1">
              <a:off x="2020932" y="4485259"/>
              <a:ext cx="33718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 de flecha"/>
            <p:cNvCxnSpPr/>
            <p:nvPr/>
          </p:nvCxnSpPr>
          <p:spPr>
            <a:xfrm flipH="1">
              <a:off x="2406944" y="4115636"/>
              <a:ext cx="36003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>
              <a:off x="7265007" y="488815"/>
              <a:ext cx="0" cy="58326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184 CuadroTexto"/>
            <p:cNvSpPr txBox="1"/>
            <p:nvPr/>
          </p:nvSpPr>
          <p:spPr>
            <a:xfrm>
              <a:off x="7654237" y="56767"/>
              <a:ext cx="85709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Relació</a:t>
              </a: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6" name="Picture 82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 l="1119" t="59930" r="4495" b="35389"/>
            <a:stretch/>
          </p:blipFill>
          <p:spPr bwMode="auto">
            <a:xfrm>
              <a:off x="11248" y="6637860"/>
              <a:ext cx="9180513" cy="187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" name="186 CuadroTexto"/>
            <p:cNvSpPr txBox="1"/>
            <p:nvPr/>
          </p:nvSpPr>
          <p:spPr>
            <a:xfrm>
              <a:off x="-7802" y="6577800"/>
              <a:ext cx="5454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© FUENTE SGE 900 Compliance para la Gestión Experta Empresa</a:t>
              </a:r>
              <a:endParaRPr lang="es-ES" sz="14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187 Conector recto de flecha"/>
            <p:cNvCxnSpPr/>
            <p:nvPr/>
          </p:nvCxnSpPr>
          <p:spPr>
            <a:xfrm flipH="1">
              <a:off x="4864266" y="2134982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188 CuadroTexto"/>
            <p:cNvSpPr txBox="1"/>
            <p:nvPr/>
          </p:nvSpPr>
          <p:spPr>
            <a:xfrm>
              <a:off x="4895152" y="1885921"/>
              <a:ext cx="144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Delitos del Mercado</a:t>
              </a:r>
            </a:p>
          </p:txBody>
        </p:sp>
        <p:sp>
          <p:nvSpPr>
            <p:cNvPr id="190" name="189 CuadroTexto"/>
            <p:cNvSpPr txBox="1"/>
            <p:nvPr/>
          </p:nvSpPr>
          <p:spPr>
            <a:xfrm>
              <a:off x="4954145" y="2129460"/>
              <a:ext cx="1675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100" dirty="0">
                  <a:solidFill>
                    <a:prstClr val="black"/>
                  </a:solidFill>
                  <a:latin typeface="Calibri"/>
                </a:rPr>
                <a:t>de Valores y/o financieros</a:t>
              </a:r>
            </a:p>
          </p:txBody>
        </p:sp>
        <p:sp>
          <p:nvSpPr>
            <p:cNvPr id="191" name="190 CuadroTexto"/>
            <p:cNvSpPr txBox="1"/>
            <p:nvPr/>
          </p:nvSpPr>
          <p:spPr>
            <a:xfrm>
              <a:off x="107405" y="2712812"/>
              <a:ext cx="1712328" cy="6001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SGE 900: CUMPLIMIENTO </a:t>
              </a:r>
            </a:p>
            <a:p>
              <a:pPr>
                <a:defRPr/>
              </a:pPr>
              <a:r>
                <a:rPr lang="es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DE LA GESTIÓN EXPERTA</a:t>
              </a:r>
            </a:p>
            <a:p>
              <a:pPr>
                <a:defRPr/>
              </a:pPr>
              <a:r>
                <a:rPr lang="es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DE EMPRESAS</a:t>
              </a: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2" y="5357827"/>
            <a:ext cx="2228680" cy="1100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4" name="83 CuadroTexto"/>
          <p:cNvSpPr txBox="1"/>
          <p:nvPr/>
        </p:nvSpPr>
        <p:spPr>
          <a:xfrm>
            <a:off x="5778592" y="2828273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100" dirty="0">
                <a:solidFill>
                  <a:prstClr val="black"/>
                </a:solidFill>
                <a:latin typeface="Calibri"/>
              </a:rPr>
              <a:t>propiedad industrial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5431387" y="2436053"/>
            <a:ext cx="1441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</a:rPr>
              <a:t> propiedad intelectual</a:t>
            </a:r>
          </a:p>
        </p:txBody>
      </p:sp>
      <p:sp>
        <p:nvSpPr>
          <p:cNvPr id="87" name="86 CuadroTexto"/>
          <p:cNvSpPr txBox="1"/>
          <p:nvPr/>
        </p:nvSpPr>
        <p:spPr>
          <a:xfrm>
            <a:off x="5633077" y="2654582"/>
            <a:ext cx="1344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Delitos por riesgos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4558733" y="3446432"/>
            <a:ext cx="11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Delitos por riesgos de la actividad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4082178" y="4159859"/>
            <a:ext cx="133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Delitos por riesgos contables y de pago</a:t>
            </a:r>
          </a:p>
        </p:txBody>
      </p:sp>
      <p:sp>
        <p:nvSpPr>
          <p:cNvPr id="91" name="90 CuadroTexto"/>
          <p:cNvSpPr txBox="1"/>
          <p:nvPr/>
        </p:nvSpPr>
        <p:spPr>
          <a:xfrm>
            <a:off x="3716486" y="4495286"/>
            <a:ext cx="1385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Delitos por riesgos</a:t>
            </a:r>
          </a:p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frente a la Hacienda y Seguridad Social</a:t>
            </a:r>
          </a:p>
        </p:txBody>
      </p:sp>
      <p:sp>
        <p:nvSpPr>
          <p:cNvPr id="92" name="91 CuadroTexto"/>
          <p:cNvSpPr txBox="1"/>
          <p:nvPr/>
        </p:nvSpPr>
        <p:spPr>
          <a:xfrm>
            <a:off x="2890602" y="5283154"/>
            <a:ext cx="1952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Delitos por riesgos de insolvencias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3209932" y="4957716"/>
            <a:ext cx="152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Delitos por riesgos de Blanqueo de capitales</a:t>
            </a:r>
          </a:p>
        </p:txBody>
      </p:sp>
      <p:sp>
        <p:nvSpPr>
          <p:cNvPr id="94" name="93 CuadroTexto"/>
          <p:cNvSpPr txBox="1"/>
          <p:nvPr/>
        </p:nvSpPr>
        <p:spPr>
          <a:xfrm>
            <a:off x="4440240" y="3833392"/>
            <a:ext cx="11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Delitos por riesgos medioambientales</a:t>
            </a:r>
          </a:p>
        </p:txBody>
      </p:sp>
      <p:cxnSp>
        <p:nvCxnSpPr>
          <p:cNvPr id="95" name="94 Conector recto de flecha"/>
          <p:cNvCxnSpPr/>
          <p:nvPr/>
        </p:nvCxnSpPr>
        <p:spPr>
          <a:xfrm flipH="1">
            <a:off x="4379091" y="3728616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2540413" y="5547712"/>
            <a:ext cx="2018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Delitos por riesgos de inspección</a:t>
            </a:r>
          </a:p>
        </p:txBody>
      </p:sp>
      <p:cxnSp>
        <p:nvCxnSpPr>
          <p:cNvPr id="97" name="96 Conector recto de flecha"/>
          <p:cNvCxnSpPr/>
          <p:nvPr/>
        </p:nvCxnSpPr>
        <p:spPr>
          <a:xfrm flipH="1">
            <a:off x="2973156" y="5156832"/>
            <a:ext cx="3233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 flipH="1" flipV="1">
            <a:off x="2679787" y="5406264"/>
            <a:ext cx="24832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 flipH="1">
            <a:off x="2480608" y="5670651"/>
            <a:ext cx="1991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100 CuadroTexto"/>
          <p:cNvSpPr txBox="1"/>
          <p:nvPr/>
        </p:nvSpPr>
        <p:spPr>
          <a:xfrm>
            <a:off x="2491052" y="957072"/>
            <a:ext cx="118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Delitos por riesgos </a:t>
            </a:r>
            <a:r>
              <a:rPr lang="es-ES" sz="1000" dirty="0" err="1">
                <a:solidFill>
                  <a:prstClr val="black"/>
                </a:solidFill>
                <a:latin typeface="Calibri"/>
              </a:rPr>
              <a:t>compliance</a:t>
            </a:r>
            <a:endParaRPr lang="es-E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102 CuadroTexto"/>
          <p:cNvSpPr txBox="1"/>
          <p:nvPr/>
        </p:nvSpPr>
        <p:spPr>
          <a:xfrm>
            <a:off x="2807459" y="1310975"/>
            <a:ext cx="152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Delitos frente al </a:t>
            </a:r>
          </a:p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    personal, sindicales</a:t>
            </a:r>
          </a:p>
        </p:txBody>
      </p:sp>
      <p:sp>
        <p:nvSpPr>
          <p:cNvPr id="105" name="104 CuadroTexto"/>
          <p:cNvSpPr txBox="1"/>
          <p:nvPr/>
        </p:nvSpPr>
        <p:spPr>
          <a:xfrm>
            <a:off x="3048252" y="1646673"/>
            <a:ext cx="150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Delitos por riesgos de       confidencialidad y datos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3393822" y="1974335"/>
            <a:ext cx="1382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Delitos informáticos</a:t>
            </a:r>
          </a:p>
        </p:txBody>
      </p:sp>
      <p:sp>
        <p:nvSpPr>
          <p:cNvPr id="110" name="109 CuadroTexto"/>
          <p:cNvSpPr txBox="1"/>
          <p:nvPr/>
        </p:nvSpPr>
        <p:spPr>
          <a:xfrm>
            <a:off x="3651823" y="2153825"/>
            <a:ext cx="167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Delitos por riesgos  de </a:t>
            </a:r>
          </a:p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  uso ilícito medios empresa</a:t>
            </a:r>
          </a:p>
        </p:txBody>
      </p:sp>
      <p:sp>
        <p:nvSpPr>
          <p:cNvPr id="114" name="113 CuadroTexto"/>
          <p:cNvSpPr txBox="1"/>
          <p:nvPr/>
        </p:nvSpPr>
        <p:spPr>
          <a:xfrm>
            <a:off x="4016958" y="2510999"/>
            <a:ext cx="173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Delitos  contra honor       intimidad</a:t>
            </a:r>
          </a:p>
        </p:txBody>
      </p:sp>
      <p:sp>
        <p:nvSpPr>
          <p:cNvPr id="115" name="114 CuadroTexto"/>
          <p:cNvSpPr txBox="1"/>
          <p:nvPr/>
        </p:nvSpPr>
        <p:spPr>
          <a:xfrm>
            <a:off x="4341416" y="2856099"/>
            <a:ext cx="127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Delitos género y</a:t>
            </a:r>
          </a:p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 discriminación</a:t>
            </a:r>
          </a:p>
        </p:txBody>
      </p:sp>
      <p:cxnSp>
        <p:nvCxnSpPr>
          <p:cNvPr id="116" name="115 Conector recto de flecha"/>
          <p:cNvCxnSpPr/>
          <p:nvPr/>
        </p:nvCxnSpPr>
        <p:spPr>
          <a:xfrm flipH="1">
            <a:off x="2272978" y="1165957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 de flecha"/>
          <p:cNvCxnSpPr/>
          <p:nvPr/>
        </p:nvCxnSpPr>
        <p:spPr>
          <a:xfrm flipH="1">
            <a:off x="2560940" y="1435614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/>
          <p:nvPr/>
        </p:nvCxnSpPr>
        <p:spPr>
          <a:xfrm flipH="1">
            <a:off x="2847648" y="1781918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 de flecha"/>
          <p:cNvCxnSpPr/>
          <p:nvPr/>
        </p:nvCxnSpPr>
        <p:spPr>
          <a:xfrm flipH="1">
            <a:off x="3205364" y="2130531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 de flecha"/>
          <p:cNvCxnSpPr/>
          <p:nvPr/>
        </p:nvCxnSpPr>
        <p:spPr>
          <a:xfrm flipH="1">
            <a:off x="3436468" y="2338869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 de flecha"/>
          <p:cNvCxnSpPr/>
          <p:nvPr/>
        </p:nvCxnSpPr>
        <p:spPr>
          <a:xfrm flipH="1">
            <a:off x="4158149" y="3018544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 de flecha"/>
          <p:cNvCxnSpPr/>
          <p:nvPr/>
        </p:nvCxnSpPr>
        <p:spPr>
          <a:xfrm flipH="1">
            <a:off x="3741359" y="2654582"/>
            <a:ext cx="2510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 de flecha"/>
          <p:cNvCxnSpPr/>
          <p:nvPr/>
        </p:nvCxnSpPr>
        <p:spPr>
          <a:xfrm flipH="1">
            <a:off x="5825555" y="2892615"/>
            <a:ext cx="105678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/>
          <p:nvPr/>
        </p:nvCxnSpPr>
        <p:spPr>
          <a:xfrm flipH="1">
            <a:off x="5372958" y="2482496"/>
            <a:ext cx="105678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133 CuadroTexto"/>
          <p:cNvSpPr txBox="1"/>
          <p:nvPr/>
        </p:nvSpPr>
        <p:spPr>
          <a:xfrm>
            <a:off x="5837672" y="4375138"/>
            <a:ext cx="1379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Delitos por riesgos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2" y="2447342"/>
            <a:ext cx="678246" cy="1184120"/>
          </a:xfrm>
          <a:prstGeom prst="rect">
            <a:avLst/>
          </a:prstGeom>
        </p:spPr>
      </p:pic>
      <p:pic>
        <p:nvPicPr>
          <p:cNvPr id="86" name="0 Imagen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27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82 Grupo"/>
          <p:cNvGrpSpPr/>
          <p:nvPr/>
        </p:nvGrpSpPr>
        <p:grpSpPr>
          <a:xfrm>
            <a:off x="1749043" y="25574"/>
            <a:ext cx="8892987" cy="6552728"/>
            <a:chOff x="100211" y="56767"/>
            <a:chExt cx="8892987" cy="6552728"/>
          </a:xfrm>
        </p:grpSpPr>
        <p:cxnSp>
          <p:nvCxnSpPr>
            <p:cNvPr id="84" name="83 Conector recto de flecha"/>
            <p:cNvCxnSpPr/>
            <p:nvPr/>
          </p:nvCxnSpPr>
          <p:spPr>
            <a:xfrm flipV="1">
              <a:off x="149024" y="3357791"/>
              <a:ext cx="6925577" cy="56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7048982" y="488815"/>
              <a:ext cx="0" cy="58326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280231" y="488815"/>
              <a:ext cx="849694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86 CuadroTexto"/>
            <p:cNvSpPr txBox="1"/>
            <p:nvPr/>
          </p:nvSpPr>
          <p:spPr>
            <a:xfrm>
              <a:off x="136215" y="56767"/>
              <a:ext cx="5395067" cy="369332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schemeClr val="bg1"/>
                  </a:solidFill>
                  <a:latin typeface="Calibri"/>
                </a:rPr>
                <a:t>Principals</a:t>
              </a:r>
              <a:r>
                <a:rPr lang="es-ES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alibri"/>
                </a:rPr>
                <a:t>Fonts</a:t>
              </a:r>
              <a:r>
                <a:rPr lang="es-ES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dirty="0">
                  <a:solidFill>
                    <a:schemeClr val="bg1"/>
                  </a:solidFill>
                  <a:latin typeface="Calibri"/>
                </a:rPr>
                <a:t>de </a:t>
              </a:r>
              <a:r>
                <a:rPr lang="es-ES" dirty="0" smtClean="0">
                  <a:solidFill>
                    <a:schemeClr val="bg1"/>
                  </a:solidFill>
                  <a:latin typeface="Calibri"/>
                </a:rPr>
                <a:t>Riscos </a:t>
              </a:r>
              <a:r>
                <a:rPr lang="es-ES" dirty="0" err="1" smtClean="0">
                  <a:solidFill>
                    <a:schemeClr val="bg1"/>
                  </a:solidFill>
                  <a:latin typeface="Calibri"/>
                </a:rPr>
                <a:t>Legals</a:t>
              </a:r>
              <a:r>
                <a:rPr lang="es-ES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600" dirty="0">
                  <a:solidFill>
                    <a:schemeClr val="bg1"/>
                  </a:solidFill>
                  <a:latin typeface="Calibri"/>
                </a:rPr>
                <a:t>no </a:t>
              </a:r>
              <a:r>
                <a:rPr lang="es-ES" sz="1600" dirty="0" err="1" smtClean="0">
                  <a:solidFill>
                    <a:schemeClr val="bg1"/>
                  </a:solidFill>
                  <a:latin typeface="Calibri"/>
                </a:rPr>
                <a:t>Penals</a:t>
              </a:r>
              <a:r>
                <a:rPr lang="es-ES" sz="1600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dirty="0">
                  <a:solidFill>
                    <a:schemeClr val="bg1"/>
                  </a:solidFill>
                  <a:latin typeface="Calibri"/>
                </a:rPr>
                <a:t>en </a:t>
              </a:r>
              <a:r>
                <a:rPr lang="es-ES" dirty="0" err="1" smtClean="0">
                  <a:solidFill>
                    <a:schemeClr val="bg1"/>
                  </a:solidFill>
                  <a:latin typeface="Calibri"/>
                </a:rPr>
                <a:t>Empreses</a:t>
              </a:r>
              <a:endParaRPr lang="es-ES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6932934" y="56767"/>
              <a:ext cx="757451" cy="36933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schemeClr val="bg1"/>
                  </a:solidFill>
                  <a:latin typeface="Calibri"/>
                </a:rPr>
                <a:t>Efecte</a:t>
              </a:r>
              <a:endParaRPr lang="es-ES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89" name="88 Conector recto de flecha"/>
            <p:cNvCxnSpPr/>
            <p:nvPr/>
          </p:nvCxnSpPr>
          <p:spPr>
            <a:xfrm>
              <a:off x="4830544" y="992871"/>
              <a:ext cx="1786390" cy="230425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 de flecha"/>
            <p:cNvCxnSpPr/>
            <p:nvPr/>
          </p:nvCxnSpPr>
          <p:spPr>
            <a:xfrm flipV="1">
              <a:off x="4652756" y="3330228"/>
              <a:ext cx="1400924" cy="284721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 de flecha"/>
            <p:cNvCxnSpPr/>
            <p:nvPr/>
          </p:nvCxnSpPr>
          <p:spPr>
            <a:xfrm>
              <a:off x="2224446" y="992871"/>
              <a:ext cx="2354643" cy="230425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 de flecha"/>
            <p:cNvCxnSpPr/>
            <p:nvPr/>
          </p:nvCxnSpPr>
          <p:spPr>
            <a:xfrm flipV="1">
              <a:off x="1771891" y="3405139"/>
              <a:ext cx="1768802" cy="298833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 de flecha"/>
            <p:cNvCxnSpPr/>
            <p:nvPr/>
          </p:nvCxnSpPr>
          <p:spPr>
            <a:xfrm>
              <a:off x="676275" y="1208895"/>
              <a:ext cx="2088232" cy="208823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4" name="93 Diagrama"/>
            <p:cNvGraphicFramePr/>
            <p:nvPr>
              <p:extLst>
                <p:ext uri="{D42A27DB-BD31-4B8C-83A1-F6EECF244321}">
                  <p14:modId xmlns:p14="http://schemas.microsoft.com/office/powerpoint/2010/main" val="3321368051"/>
                </p:ext>
              </p:extLst>
            </p:nvPr>
          </p:nvGraphicFramePr>
          <p:xfrm>
            <a:off x="7120990" y="1383108"/>
            <a:ext cx="1872208" cy="37252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5" name="94 Rectángulo redondeado"/>
            <p:cNvSpPr/>
            <p:nvPr/>
          </p:nvSpPr>
          <p:spPr>
            <a:xfrm>
              <a:off x="3923928" y="560823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Calibri"/>
                </a:rPr>
                <a:t>Mercado</a:t>
              </a:r>
            </a:p>
          </p:txBody>
        </p:sp>
        <p:sp>
          <p:nvSpPr>
            <p:cNvPr id="96" name="95 Rectángulo redondeado"/>
            <p:cNvSpPr/>
            <p:nvPr/>
          </p:nvSpPr>
          <p:spPr>
            <a:xfrm>
              <a:off x="4585900" y="6177447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Calibri"/>
                </a:rPr>
                <a:t>Clientes</a:t>
              </a:r>
            </a:p>
          </p:txBody>
        </p:sp>
        <p:sp>
          <p:nvSpPr>
            <p:cNvPr id="97" name="96 Rectángulo redondeado"/>
            <p:cNvSpPr/>
            <p:nvPr/>
          </p:nvSpPr>
          <p:spPr>
            <a:xfrm>
              <a:off x="1648383" y="560823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Calibri"/>
                </a:rPr>
                <a:t>Oferta</a:t>
              </a:r>
            </a:p>
          </p:txBody>
        </p:sp>
        <p:sp>
          <p:nvSpPr>
            <p:cNvPr id="98" name="97 Rectángulo redondeado"/>
            <p:cNvSpPr/>
            <p:nvPr/>
          </p:nvSpPr>
          <p:spPr>
            <a:xfrm>
              <a:off x="100211" y="560823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Calibri"/>
                </a:rPr>
                <a:t>Puestos </a:t>
              </a:r>
            </a:p>
          </p:txBody>
        </p:sp>
        <p:sp>
          <p:nvSpPr>
            <p:cNvPr id="99" name="98 Rectángulo redondeado"/>
            <p:cNvSpPr/>
            <p:nvPr/>
          </p:nvSpPr>
          <p:spPr>
            <a:xfrm>
              <a:off x="1792398" y="6315013"/>
              <a:ext cx="1882054" cy="28803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1"/>
                  </a:solidFill>
                  <a:latin typeface="Calibri"/>
                </a:rPr>
                <a:t>Actividades Control</a:t>
              </a:r>
            </a:p>
          </p:txBody>
        </p:sp>
        <p:cxnSp>
          <p:nvCxnSpPr>
            <p:cNvPr id="100" name="99 Conector recto de flecha"/>
            <p:cNvCxnSpPr/>
            <p:nvPr/>
          </p:nvCxnSpPr>
          <p:spPr>
            <a:xfrm flipH="1">
              <a:off x="5158222" y="1280903"/>
              <a:ext cx="16027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 de flecha"/>
            <p:cNvCxnSpPr/>
            <p:nvPr/>
          </p:nvCxnSpPr>
          <p:spPr>
            <a:xfrm flipH="1">
              <a:off x="5588590" y="1856967"/>
              <a:ext cx="12443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103 CuadroTexto"/>
            <p:cNvSpPr txBox="1"/>
            <p:nvPr/>
          </p:nvSpPr>
          <p:spPr>
            <a:xfrm>
              <a:off x="5287284" y="1280927"/>
              <a:ext cx="18469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Relativos al Mercado de Valores</a:t>
              </a:r>
            </a:p>
            <a:p>
              <a:pPr>
                <a:defRPr/>
              </a:pPr>
              <a:r>
                <a:rPr lang="es-ES" sz="1000" dirty="0">
                  <a:latin typeface="Calibri"/>
                </a:rPr>
                <a:t>     y/o Productos Financieros</a:t>
              </a:r>
            </a:p>
          </p:txBody>
        </p:sp>
        <p:sp>
          <p:nvSpPr>
            <p:cNvPr id="107" name="106 CuadroTexto"/>
            <p:cNvSpPr txBox="1"/>
            <p:nvPr/>
          </p:nvSpPr>
          <p:spPr>
            <a:xfrm>
              <a:off x="6155775" y="3513151"/>
              <a:ext cx="90601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Contractuales</a:t>
              </a:r>
            </a:p>
          </p:txBody>
        </p:sp>
        <p:cxnSp>
          <p:nvCxnSpPr>
            <p:cNvPr id="109" name="108 Conector recto de flecha"/>
            <p:cNvCxnSpPr/>
            <p:nvPr/>
          </p:nvCxnSpPr>
          <p:spPr>
            <a:xfrm flipH="1">
              <a:off x="2656494" y="1208895"/>
              <a:ext cx="1056783" cy="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 de flecha"/>
            <p:cNvCxnSpPr/>
            <p:nvPr/>
          </p:nvCxnSpPr>
          <p:spPr>
            <a:xfrm flipH="1">
              <a:off x="3275856" y="1856967"/>
              <a:ext cx="1152127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111 CuadroTexto"/>
            <p:cNvSpPr txBox="1"/>
            <p:nvPr/>
          </p:nvSpPr>
          <p:spPr>
            <a:xfrm>
              <a:off x="2872518" y="992871"/>
              <a:ext cx="8418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Proveedores</a:t>
              </a: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3569659" y="1640943"/>
              <a:ext cx="103105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Servicios on-line</a:t>
              </a:r>
            </a:p>
          </p:txBody>
        </p:sp>
        <p:sp>
          <p:nvSpPr>
            <p:cNvPr id="116" name="115 CuadroTexto"/>
            <p:cNvSpPr txBox="1"/>
            <p:nvPr/>
          </p:nvSpPr>
          <p:spPr>
            <a:xfrm>
              <a:off x="4706342" y="2978898"/>
              <a:ext cx="16225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    Derechos Fundamentales</a:t>
              </a:r>
            </a:p>
          </p:txBody>
        </p:sp>
        <p:cxnSp>
          <p:nvCxnSpPr>
            <p:cNvPr id="117" name="116 Conector recto de flecha"/>
            <p:cNvCxnSpPr/>
            <p:nvPr/>
          </p:nvCxnSpPr>
          <p:spPr>
            <a:xfrm flipH="1">
              <a:off x="4652756" y="3153111"/>
              <a:ext cx="7833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128 CuadroTexto"/>
            <p:cNvSpPr txBox="1"/>
            <p:nvPr/>
          </p:nvSpPr>
          <p:spPr>
            <a:xfrm>
              <a:off x="5724566" y="4663680"/>
              <a:ext cx="13372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En prácticas corruptas</a:t>
              </a:r>
            </a:p>
          </p:txBody>
        </p:sp>
        <p:cxnSp>
          <p:nvCxnSpPr>
            <p:cNvPr id="130" name="129 Conector recto de flecha"/>
            <p:cNvCxnSpPr/>
            <p:nvPr/>
          </p:nvCxnSpPr>
          <p:spPr>
            <a:xfrm flipH="1">
              <a:off x="3416115" y="3594449"/>
              <a:ext cx="1838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 de flecha"/>
            <p:cNvCxnSpPr>
              <a:stCxn id="137" idx="1"/>
            </p:cNvCxnSpPr>
            <p:nvPr/>
          </p:nvCxnSpPr>
          <p:spPr>
            <a:xfrm flipH="1">
              <a:off x="3095836" y="4212326"/>
              <a:ext cx="168078" cy="209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recto de flecha"/>
            <p:cNvCxnSpPr>
              <a:stCxn id="136" idx="1"/>
            </p:cNvCxnSpPr>
            <p:nvPr/>
          </p:nvCxnSpPr>
          <p:spPr>
            <a:xfrm flipH="1">
              <a:off x="3292722" y="3996302"/>
              <a:ext cx="214623" cy="20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 de flecha"/>
            <p:cNvCxnSpPr>
              <a:stCxn id="135" idx="1"/>
            </p:cNvCxnSpPr>
            <p:nvPr/>
          </p:nvCxnSpPr>
          <p:spPr>
            <a:xfrm flipH="1">
              <a:off x="3453777" y="3780278"/>
              <a:ext cx="2343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133 CuadroTexto"/>
            <p:cNvSpPr txBox="1"/>
            <p:nvPr/>
          </p:nvSpPr>
          <p:spPr>
            <a:xfrm>
              <a:off x="3578322" y="3441143"/>
              <a:ext cx="247535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En materia societaria y grupos de empresas </a:t>
              </a: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3688098" y="3657167"/>
              <a:ext cx="145818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En asuntos informáticos</a:t>
              </a:r>
            </a:p>
          </p:txBody>
        </p:sp>
        <p:sp>
          <p:nvSpPr>
            <p:cNvPr id="136" name="135 CuadroTexto"/>
            <p:cNvSpPr txBox="1"/>
            <p:nvPr/>
          </p:nvSpPr>
          <p:spPr>
            <a:xfrm>
              <a:off x="3507345" y="3873191"/>
              <a:ext cx="197027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Derivados del Sector o actividad</a:t>
              </a:r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3263914" y="4089215"/>
              <a:ext cx="235771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Medio ambientales / Recursos Naturales</a:t>
              </a:r>
            </a:p>
          </p:txBody>
        </p:sp>
        <p:cxnSp>
          <p:nvCxnSpPr>
            <p:cNvPr id="138" name="137 Conector recto"/>
            <p:cNvCxnSpPr/>
            <p:nvPr/>
          </p:nvCxnSpPr>
          <p:spPr>
            <a:xfrm>
              <a:off x="7553038" y="488815"/>
              <a:ext cx="0" cy="58326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138 CuadroTexto"/>
            <p:cNvSpPr txBox="1"/>
            <p:nvPr/>
          </p:nvSpPr>
          <p:spPr>
            <a:xfrm>
              <a:off x="7654237" y="56767"/>
              <a:ext cx="857094" cy="36933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schemeClr val="bg1"/>
                  </a:solidFill>
                  <a:latin typeface="Calibri"/>
                </a:rPr>
                <a:t>Relació</a:t>
              </a:r>
              <a:endParaRPr lang="es-ES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42" name="141 Conector recto de flecha"/>
            <p:cNvCxnSpPr/>
            <p:nvPr/>
          </p:nvCxnSpPr>
          <p:spPr>
            <a:xfrm flipH="1">
              <a:off x="5834123" y="2144999"/>
              <a:ext cx="35076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142 CuadroTexto"/>
            <p:cNvSpPr txBox="1"/>
            <p:nvPr/>
          </p:nvSpPr>
          <p:spPr>
            <a:xfrm>
              <a:off x="6188683" y="2536915"/>
              <a:ext cx="9284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000" dirty="0">
                  <a:latin typeface="Calibri"/>
                </a:rPr>
                <a:t>En Ayudas y</a:t>
              </a:r>
            </a:p>
            <a:p>
              <a:pPr>
                <a:defRPr/>
              </a:pPr>
              <a:r>
                <a:rPr lang="es-ES" sz="1000" dirty="0">
                  <a:latin typeface="Calibri"/>
                </a:rPr>
                <a:t> Subvenciones</a:t>
              </a:r>
            </a:p>
          </p:txBody>
        </p:sp>
        <p:sp>
          <p:nvSpPr>
            <p:cNvPr id="145" name="144 CuadroTexto"/>
            <p:cNvSpPr txBox="1"/>
            <p:nvPr/>
          </p:nvSpPr>
          <p:spPr>
            <a:xfrm>
              <a:off x="148790" y="2736204"/>
              <a:ext cx="1712328" cy="6001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100" b="1" dirty="0">
                  <a:solidFill>
                    <a:schemeClr val="bg1"/>
                  </a:solidFill>
                  <a:latin typeface="Calibri"/>
                </a:rPr>
                <a:t>SGE 900: CUMPLIMIENTO </a:t>
              </a:r>
            </a:p>
            <a:p>
              <a:pPr>
                <a:defRPr/>
              </a:pPr>
              <a:r>
                <a:rPr lang="es-ES" sz="1100" b="1" dirty="0">
                  <a:solidFill>
                    <a:schemeClr val="bg1"/>
                  </a:solidFill>
                  <a:latin typeface="Calibri"/>
                </a:rPr>
                <a:t>DE LA GESTIÓN EXPERTA</a:t>
              </a:r>
            </a:p>
            <a:p>
              <a:pPr>
                <a:defRPr/>
              </a:pPr>
              <a:r>
                <a:rPr lang="es-ES" sz="1100" b="1" dirty="0">
                  <a:solidFill>
                    <a:schemeClr val="bg1"/>
                  </a:solidFill>
                  <a:latin typeface="Calibri"/>
                </a:rPr>
                <a:t>DE EMPRESAS</a:t>
              </a:r>
            </a:p>
          </p:txBody>
        </p:sp>
      </p:grpSp>
      <p:sp>
        <p:nvSpPr>
          <p:cNvPr id="67" name="66 CuadroTexto"/>
          <p:cNvSpPr txBox="1"/>
          <p:nvPr/>
        </p:nvSpPr>
        <p:spPr>
          <a:xfrm>
            <a:off x="7642682" y="3800990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En Consumidores </a:t>
            </a:r>
          </a:p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Y Usuarios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7465004" y="424894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Plazos Legales de </a:t>
            </a:r>
          </a:p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Garantía y Entrega</a:t>
            </a:r>
          </a:p>
        </p:txBody>
      </p:sp>
      <p:sp>
        <p:nvSpPr>
          <p:cNvPr id="146" name="145 CuadroTexto"/>
          <p:cNvSpPr txBox="1"/>
          <p:nvPr/>
        </p:nvSpPr>
        <p:spPr>
          <a:xfrm>
            <a:off x="7153894" y="5096218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Con empresas Extranjeras</a:t>
            </a:r>
          </a:p>
        </p:txBody>
      </p:sp>
      <p:cxnSp>
        <p:nvCxnSpPr>
          <p:cNvPr id="147" name="146 Conector recto de flecha"/>
          <p:cNvCxnSpPr/>
          <p:nvPr/>
        </p:nvCxnSpPr>
        <p:spPr>
          <a:xfrm flipH="1">
            <a:off x="6607225" y="5647209"/>
            <a:ext cx="301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147 CuadroTexto"/>
          <p:cNvSpPr txBox="1"/>
          <p:nvPr/>
        </p:nvSpPr>
        <p:spPr>
          <a:xfrm>
            <a:off x="6895684" y="5528266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Derivados de Contratos Públicos</a:t>
            </a:r>
          </a:p>
        </p:txBody>
      </p:sp>
      <p:cxnSp>
        <p:nvCxnSpPr>
          <p:cNvPr id="149" name="148 Conector recto de flecha"/>
          <p:cNvCxnSpPr/>
          <p:nvPr/>
        </p:nvCxnSpPr>
        <p:spPr>
          <a:xfrm flipH="1">
            <a:off x="4491864" y="1473752"/>
            <a:ext cx="105678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149 CuadroTexto"/>
          <p:cNvSpPr txBox="1"/>
          <p:nvPr/>
        </p:nvSpPr>
        <p:spPr>
          <a:xfrm>
            <a:off x="4620689" y="125772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Ventas fuera de</a:t>
            </a:r>
          </a:p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Establecimiento on-line</a:t>
            </a:r>
          </a:p>
        </p:txBody>
      </p:sp>
      <p:cxnSp>
        <p:nvCxnSpPr>
          <p:cNvPr id="151" name="150 Conector recto de flecha"/>
          <p:cNvCxnSpPr/>
          <p:nvPr/>
        </p:nvCxnSpPr>
        <p:spPr>
          <a:xfrm flipH="1">
            <a:off x="5231905" y="2060849"/>
            <a:ext cx="105678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151 CuadroTexto"/>
          <p:cNvSpPr txBox="1"/>
          <p:nvPr/>
        </p:nvSpPr>
        <p:spPr>
          <a:xfrm>
            <a:off x="5303913" y="1844825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Producción</a:t>
            </a:r>
          </a:p>
        </p:txBody>
      </p:sp>
      <p:cxnSp>
        <p:nvCxnSpPr>
          <p:cNvPr id="153" name="152 Conector recto de flecha"/>
          <p:cNvCxnSpPr/>
          <p:nvPr/>
        </p:nvCxnSpPr>
        <p:spPr>
          <a:xfrm flipH="1">
            <a:off x="5447929" y="2348881"/>
            <a:ext cx="105678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153 CuadroTexto"/>
          <p:cNvSpPr txBox="1"/>
          <p:nvPr/>
        </p:nvSpPr>
        <p:spPr>
          <a:xfrm>
            <a:off x="5510409" y="2132856"/>
            <a:ext cx="1602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Publicidad y Promoción</a:t>
            </a:r>
          </a:p>
        </p:txBody>
      </p:sp>
      <p:cxnSp>
        <p:nvCxnSpPr>
          <p:cNvPr id="155" name="154 Conector recto de flecha"/>
          <p:cNvCxnSpPr/>
          <p:nvPr/>
        </p:nvCxnSpPr>
        <p:spPr>
          <a:xfrm flipH="1">
            <a:off x="5735961" y="2636913"/>
            <a:ext cx="105678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155 CuadroTexto"/>
          <p:cNvSpPr txBox="1"/>
          <p:nvPr/>
        </p:nvSpPr>
        <p:spPr>
          <a:xfrm>
            <a:off x="5777914" y="2420889"/>
            <a:ext cx="2118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Propiedad intelectual e Industrial</a:t>
            </a:r>
          </a:p>
        </p:txBody>
      </p:sp>
      <p:cxnSp>
        <p:nvCxnSpPr>
          <p:cNvPr id="74" name="73 Conector recto de flecha"/>
          <p:cNvCxnSpPr/>
          <p:nvPr/>
        </p:nvCxnSpPr>
        <p:spPr>
          <a:xfrm flipH="1">
            <a:off x="5951986" y="2924944"/>
            <a:ext cx="115212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5930314" y="2678724"/>
            <a:ext cx="2118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Agencia/Distribución/Franquicia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4992610" y="4323294"/>
            <a:ext cx="175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Implantación Internacional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4701173" y="4530843"/>
            <a:ext cx="1967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Transporte / logística / vehículos</a:t>
            </a:r>
          </a:p>
        </p:txBody>
      </p:sp>
      <p:cxnSp>
        <p:nvCxnSpPr>
          <p:cNvPr id="79" name="78 Conector recto de flecha"/>
          <p:cNvCxnSpPr/>
          <p:nvPr/>
        </p:nvCxnSpPr>
        <p:spPr>
          <a:xfrm flipH="1">
            <a:off x="4570408" y="4446403"/>
            <a:ext cx="3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>
            <a:stCxn id="78" idx="1"/>
          </p:cNvCxnSpPr>
          <p:nvPr/>
        </p:nvCxnSpPr>
        <p:spPr>
          <a:xfrm flipH="1" flipV="1">
            <a:off x="4515231" y="4653137"/>
            <a:ext cx="185943" cy="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4491742" y="4725145"/>
            <a:ext cx="2468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Importaciones/exportaciones de productos</a:t>
            </a:r>
          </a:p>
        </p:txBody>
      </p:sp>
      <p:cxnSp>
        <p:nvCxnSpPr>
          <p:cNvPr id="103" name="102 Conector recto de flecha"/>
          <p:cNvCxnSpPr/>
          <p:nvPr/>
        </p:nvCxnSpPr>
        <p:spPr>
          <a:xfrm flipH="1">
            <a:off x="4359180" y="4848255"/>
            <a:ext cx="1526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>
            <a:off x="4605698" y="4869161"/>
            <a:ext cx="1323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Inmobiliarios</a:t>
            </a:r>
          </a:p>
        </p:txBody>
      </p:sp>
      <p:cxnSp>
        <p:nvCxnSpPr>
          <p:cNvPr id="111" name="110 Conector recto de flecha"/>
          <p:cNvCxnSpPr/>
          <p:nvPr/>
        </p:nvCxnSpPr>
        <p:spPr>
          <a:xfrm flipH="1">
            <a:off x="4151785" y="5194536"/>
            <a:ext cx="2105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CuadroTexto"/>
          <p:cNvSpPr txBox="1"/>
          <p:nvPr/>
        </p:nvSpPr>
        <p:spPr>
          <a:xfrm>
            <a:off x="4344538" y="5050521"/>
            <a:ext cx="185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Contables y de Pago</a:t>
            </a:r>
          </a:p>
        </p:txBody>
      </p:sp>
      <p:cxnSp>
        <p:nvCxnSpPr>
          <p:cNvPr id="115" name="114 Conector recto de flecha"/>
          <p:cNvCxnSpPr/>
          <p:nvPr/>
        </p:nvCxnSpPr>
        <p:spPr>
          <a:xfrm flipH="1">
            <a:off x="4064892" y="5373216"/>
            <a:ext cx="2309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120 CuadroTexto"/>
          <p:cNvSpPr txBox="1"/>
          <p:nvPr/>
        </p:nvSpPr>
        <p:spPr>
          <a:xfrm>
            <a:off x="4315490" y="5229201"/>
            <a:ext cx="185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En materia de seguros</a:t>
            </a:r>
          </a:p>
        </p:txBody>
      </p:sp>
      <p:cxnSp>
        <p:nvCxnSpPr>
          <p:cNvPr id="144" name="143 Conector recto de flecha"/>
          <p:cNvCxnSpPr/>
          <p:nvPr/>
        </p:nvCxnSpPr>
        <p:spPr>
          <a:xfrm flipH="1">
            <a:off x="3904106" y="5589216"/>
            <a:ext cx="2158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CuadroTexto"/>
          <p:cNvSpPr txBox="1"/>
          <p:nvPr/>
        </p:nvSpPr>
        <p:spPr>
          <a:xfrm>
            <a:off x="3984498" y="5445225"/>
            <a:ext cx="2736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Financieros  (prestamos/Avales/Afianzamiento</a:t>
            </a:r>
          </a:p>
        </p:txBody>
      </p:sp>
      <p:cxnSp>
        <p:nvCxnSpPr>
          <p:cNvPr id="158" name="157 Conector recto de flecha"/>
          <p:cNvCxnSpPr/>
          <p:nvPr/>
        </p:nvCxnSpPr>
        <p:spPr>
          <a:xfrm flipH="1" flipV="1">
            <a:off x="3944146" y="5733256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CuadroTexto"/>
          <p:cNvSpPr txBox="1"/>
          <p:nvPr/>
        </p:nvSpPr>
        <p:spPr>
          <a:xfrm>
            <a:off x="4295801" y="5589241"/>
            <a:ext cx="1710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Fiscales/Seguridad social</a:t>
            </a:r>
          </a:p>
        </p:txBody>
      </p:sp>
      <p:cxnSp>
        <p:nvCxnSpPr>
          <p:cNvPr id="160" name="159 Conector recto de flecha"/>
          <p:cNvCxnSpPr/>
          <p:nvPr/>
        </p:nvCxnSpPr>
        <p:spPr>
          <a:xfrm flipH="1" flipV="1">
            <a:off x="3811435" y="5919083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160 CuadroTexto"/>
          <p:cNvSpPr txBox="1"/>
          <p:nvPr/>
        </p:nvSpPr>
        <p:spPr>
          <a:xfrm>
            <a:off x="4099466" y="5775068"/>
            <a:ext cx="185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Blanqueo de Capitales</a:t>
            </a:r>
          </a:p>
        </p:txBody>
      </p:sp>
      <p:cxnSp>
        <p:nvCxnSpPr>
          <p:cNvPr id="162" name="161 Conector recto de flecha"/>
          <p:cNvCxnSpPr/>
          <p:nvPr/>
        </p:nvCxnSpPr>
        <p:spPr>
          <a:xfrm flipH="1" flipV="1">
            <a:off x="3719737" y="6070905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162 CuadroTexto"/>
          <p:cNvSpPr txBox="1"/>
          <p:nvPr/>
        </p:nvSpPr>
        <p:spPr>
          <a:xfrm>
            <a:off x="4171474" y="5926890"/>
            <a:ext cx="185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Información confidencial</a:t>
            </a:r>
          </a:p>
        </p:txBody>
      </p:sp>
      <p:cxnSp>
        <p:nvCxnSpPr>
          <p:cNvPr id="164" name="163 Conector recto de flecha"/>
          <p:cNvCxnSpPr/>
          <p:nvPr/>
        </p:nvCxnSpPr>
        <p:spPr>
          <a:xfrm flipH="1" flipV="1">
            <a:off x="3595411" y="6207115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164 CuadroTexto"/>
          <p:cNvSpPr txBox="1"/>
          <p:nvPr/>
        </p:nvSpPr>
        <p:spPr>
          <a:xfrm>
            <a:off x="3883442" y="6063100"/>
            <a:ext cx="185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En insolvencias</a:t>
            </a:r>
          </a:p>
        </p:txBody>
      </p:sp>
      <p:cxnSp>
        <p:nvCxnSpPr>
          <p:cNvPr id="166" name="165 Conector recto de flecha"/>
          <p:cNvCxnSpPr/>
          <p:nvPr/>
        </p:nvCxnSpPr>
        <p:spPr>
          <a:xfrm flipH="1">
            <a:off x="6802272" y="5229200"/>
            <a:ext cx="301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166 Conector recto de flecha"/>
          <p:cNvCxnSpPr/>
          <p:nvPr/>
        </p:nvCxnSpPr>
        <p:spPr>
          <a:xfrm flipH="1">
            <a:off x="7032104" y="4797152"/>
            <a:ext cx="301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 de flecha"/>
          <p:cNvCxnSpPr/>
          <p:nvPr/>
        </p:nvCxnSpPr>
        <p:spPr>
          <a:xfrm flipH="1">
            <a:off x="7176120" y="4437112"/>
            <a:ext cx="301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 de flecha"/>
          <p:cNvCxnSpPr/>
          <p:nvPr/>
        </p:nvCxnSpPr>
        <p:spPr>
          <a:xfrm flipH="1">
            <a:off x="7378336" y="4005064"/>
            <a:ext cx="301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169 Conector recto de flecha"/>
          <p:cNvCxnSpPr/>
          <p:nvPr/>
        </p:nvCxnSpPr>
        <p:spPr>
          <a:xfrm flipH="1">
            <a:off x="7536160" y="3645024"/>
            <a:ext cx="301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171 Conector recto de flecha"/>
          <p:cNvCxnSpPr/>
          <p:nvPr/>
        </p:nvCxnSpPr>
        <p:spPr>
          <a:xfrm flipH="1" flipV="1">
            <a:off x="2783633" y="1268760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172 CuadroTexto"/>
          <p:cNvSpPr txBox="1"/>
          <p:nvPr/>
        </p:nvSpPr>
        <p:spPr>
          <a:xfrm>
            <a:off x="3071665" y="1124745"/>
            <a:ext cx="1008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Junta de Socios</a:t>
            </a:r>
          </a:p>
        </p:txBody>
      </p:sp>
      <p:cxnSp>
        <p:nvCxnSpPr>
          <p:cNvPr id="174" name="173 Conector recto de flecha"/>
          <p:cNvCxnSpPr/>
          <p:nvPr/>
        </p:nvCxnSpPr>
        <p:spPr>
          <a:xfrm flipH="1" flipV="1">
            <a:off x="2936033" y="1421160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174 CuadroTexto"/>
          <p:cNvSpPr txBox="1"/>
          <p:nvPr/>
        </p:nvSpPr>
        <p:spPr>
          <a:xfrm>
            <a:off x="3224064" y="1277144"/>
            <a:ext cx="1172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Administración y apoderamiento de la Sociedad</a:t>
            </a:r>
          </a:p>
        </p:txBody>
      </p:sp>
      <p:cxnSp>
        <p:nvCxnSpPr>
          <p:cNvPr id="176" name="175 Conector recto de flecha"/>
          <p:cNvCxnSpPr/>
          <p:nvPr/>
        </p:nvCxnSpPr>
        <p:spPr>
          <a:xfrm flipH="1" flipV="1">
            <a:off x="3503712" y="2030651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176 CuadroTexto"/>
          <p:cNvSpPr txBox="1"/>
          <p:nvPr/>
        </p:nvSpPr>
        <p:spPr>
          <a:xfrm>
            <a:off x="3791744" y="1886635"/>
            <a:ext cx="1098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Alta Dirección y Políticas retributivas</a:t>
            </a:r>
          </a:p>
        </p:txBody>
      </p:sp>
      <p:cxnSp>
        <p:nvCxnSpPr>
          <p:cNvPr id="178" name="177 Conector recto de flecha"/>
          <p:cNvCxnSpPr/>
          <p:nvPr/>
        </p:nvCxnSpPr>
        <p:spPr>
          <a:xfrm flipH="1">
            <a:off x="4007769" y="2543998"/>
            <a:ext cx="279646" cy="20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178 CuadroTexto"/>
          <p:cNvSpPr txBox="1"/>
          <p:nvPr/>
        </p:nvSpPr>
        <p:spPr>
          <a:xfrm>
            <a:off x="4223792" y="2420888"/>
            <a:ext cx="148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Órganos de Control legalmente obligados</a:t>
            </a:r>
          </a:p>
        </p:txBody>
      </p:sp>
      <p:cxnSp>
        <p:nvCxnSpPr>
          <p:cNvPr id="180" name="179 Conector recto de flecha"/>
          <p:cNvCxnSpPr/>
          <p:nvPr/>
        </p:nvCxnSpPr>
        <p:spPr>
          <a:xfrm flipH="1" flipV="1">
            <a:off x="4511824" y="2996952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180 CuadroTexto"/>
          <p:cNvSpPr txBox="1"/>
          <p:nvPr/>
        </p:nvSpPr>
        <p:spPr>
          <a:xfrm>
            <a:off x="4799855" y="2852936"/>
            <a:ext cx="121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Otros Órganos de Control Interno</a:t>
            </a:r>
          </a:p>
        </p:txBody>
      </p:sp>
      <p:sp>
        <p:nvSpPr>
          <p:cNvPr id="182" name="181 Rectángulo redondeado"/>
          <p:cNvSpPr/>
          <p:nvPr/>
        </p:nvSpPr>
        <p:spPr>
          <a:xfrm>
            <a:off x="1559496" y="6302870"/>
            <a:ext cx="1179748" cy="29448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Personas</a:t>
            </a:r>
          </a:p>
        </p:txBody>
      </p:sp>
      <p:cxnSp>
        <p:nvCxnSpPr>
          <p:cNvPr id="183" name="182 Conector recto de flecha"/>
          <p:cNvCxnSpPr/>
          <p:nvPr/>
        </p:nvCxnSpPr>
        <p:spPr>
          <a:xfrm flipV="1">
            <a:off x="1631505" y="3345648"/>
            <a:ext cx="1827535" cy="292121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 de flecha"/>
          <p:cNvCxnSpPr/>
          <p:nvPr/>
        </p:nvCxnSpPr>
        <p:spPr>
          <a:xfrm flipH="1">
            <a:off x="4267090" y="5000655"/>
            <a:ext cx="3167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187 Conector recto de flecha"/>
          <p:cNvCxnSpPr/>
          <p:nvPr/>
        </p:nvCxnSpPr>
        <p:spPr>
          <a:xfrm flipH="1" flipV="1">
            <a:off x="3267363" y="3717032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188 CuadroTexto"/>
          <p:cNvSpPr txBox="1"/>
          <p:nvPr/>
        </p:nvSpPr>
        <p:spPr>
          <a:xfrm>
            <a:off x="3555394" y="3573016"/>
            <a:ext cx="1172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Protección de datos y confidencialidad</a:t>
            </a:r>
          </a:p>
        </p:txBody>
      </p:sp>
      <p:cxnSp>
        <p:nvCxnSpPr>
          <p:cNvPr id="190" name="189 Conector recto de flecha"/>
          <p:cNvCxnSpPr/>
          <p:nvPr/>
        </p:nvCxnSpPr>
        <p:spPr>
          <a:xfrm flipH="1" flipV="1">
            <a:off x="2979331" y="4253026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190 CuadroTexto"/>
          <p:cNvSpPr txBox="1"/>
          <p:nvPr/>
        </p:nvSpPr>
        <p:spPr>
          <a:xfrm>
            <a:off x="3267362" y="4109010"/>
            <a:ext cx="11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En materia de Prevención</a:t>
            </a:r>
          </a:p>
        </p:txBody>
      </p:sp>
      <p:cxnSp>
        <p:nvCxnSpPr>
          <p:cNvPr id="192" name="191 Conector recto de flecha"/>
          <p:cNvCxnSpPr/>
          <p:nvPr/>
        </p:nvCxnSpPr>
        <p:spPr>
          <a:xfrm flipH="1" flipV="1">
            <a:off x="2691299" y="4653136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192 CuadroTexto"/>
          <p:cNvSpPr txBox="1"/>
          <p:nvPr/>
        </p:nvSpPr>
        <p:spPr>
          <a:xfrm>
            <a:off x="2979330" y="4509120"/>
            <a:ext cx="11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Relativos al personal</a:t>
            </a:r>
          </a:p>
        </p:txBody>
      </p:sp>
      <p:cxnSp>
        <p:nvCxnSpPr>
          <p:cNvPr id="194" name="193 Conector recto de flecha"/>
          <p:cNvCxnSpPr/>
          <p:nvPr/>
        </p:nvCxnSpPr>
        <p:spPr>
          <a:xfrm flipH="1" flipV="1">
            <a:off x="2423593" y="5035242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194 CuadroTexto"/>
          <p:cNvSpPr txBox="1"/>
          <p:nvPr/>
        </p:nvSpPr>
        <p:spPr>
          <a:xfrm>
            <a:off x="2711624" y="4891227"/>
            <a:ext cx="123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En Discriminación</a:t>
            </a:r>
          </a:p>
        </p:txBody>
      </p:sp>
      <p:cxnSp>
        <p:nvCxnSpPr>
          <p:cNvPr id="196" name="195 Conector recto de flecha"/>
          <p:cNvCxnSpPr/>
          <p:nvPr/>
        </p:nvCxnSpPr>
        <p:spPr>
          <a:xfrm flipH="1" flipV="1">
            <a:off x="2331259" y="5229200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196 CuadroTexto"/>
          <p:cNvSpPr txBox="1"/>
          <p:nvPr/>
        </p:nvSpPr>
        <p:spPr>
          <a:xfrm>
            <a:off x="2619290" y="5085185"/>
            <a:ext cx="160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En extinciones laborales</a:t>
            </a:r>
          </a:p>
        </p:txBody>
      </p:sp>
      <p:cxnSp>
        <p:nvCxnSpPr>
          <p:cNvPr id="198" name="197 Conector recto de flecha"/>
          <p:cNvCxnSpPr/>
          <p:nvPr/>
        </p:nvCxnSpPr>
        <p:spPr>
          <a:xfrm flipH="1" flipV="1">
            <a:off x="2143946" y="5517232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198 CuadroTexto"/>
          <p:cNvSpPr txBox="1"/>
          <p:nvPr/>
        </p:nvSpPr>
        <p:spPr>
          <a:xfrm>
            <a:off x="2423592" y="5370210"/>
            <a:ext cx="1520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Libertad sindical y derechos fundamentales de trabajadores</a:t>
            </a:r>
          </a:p>
        </p:txBody>
      </p:sp>
      <p:cxnSp>
        <p:nvCxnSpPr>
          <p:cNvPr id="200" name="199 Conector recto de flecha"/>
          <p:cNvCxnSpPr/>
          <p:nvPr/>
        </p:nvCxnSpPr>
        <p:spPr>
          <a:xfrm flipH="1" flipV="1">
            <a:off x="1847529" y="5971346"/>
            <a:ext cx="351655" cy="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200 CuadroTexto"/>
          <p:cNvSpPr txBox="1"/>
          <p:nvPr/>
        </p:nvSpPr>
        <p:spPr>
          <a:xfrm>
            <a:off x="2135560" y="5827330"/>
            <a:ext cx="11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00" dirty="0">
                <a:solidFill>
                  <a:prstClr val="black"/>
                </a:solidFill>
                <a:latin typeface="Calibri"/>
              </a:rPr>
              <a:t> Subcontratación o empresas ETT</a:t>
            </a: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44" y="5715017"/>
            <a:ext cx="1650068" cy="814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9" name="118 CuadroTexto"/>
          <p:cNvSpPr txBox="1"/>
          <p:nvPr/>
        </p:nvSpPr>
        <p:spPr>
          <a:xfrm>
            <a:off x="6576604" y="960984"/>
            <a:ext cx="2054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Calibri"/>
              </a:rPr>
              <a:t>Delitos por negocios no lícitos</a:t>
            </a:r>
          </a:p>
        </p:txBody>
      </p:sp>
      <p:sp>
        <p:nvSpPr>
          <p:cNvPr id="122" name="121 CuadroTexto"/>
          <p:cNvSpPr txBox="1"/>
          <p:nvPr/>
        </p:nvSpPr>
        <p:spPr>
          <a:xfrm>
            <a:off x="7179414" y="1568934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</a:rPr>
              <a:t>Delitos por competencia</a:t>
            </a:r>
          </a:p>
        </p:txBody>
      </p:sp>
      <p:sp>
        <p:nvSpPr>
          <p:cNvPr id="124" name="123 CuadroTexto"/>
          <p:cNvSpPr txBox="1"/>
          <p:nvPr/>
        </p:nvSpPr>
        <p:spPr>
          <a:xfrm>
            <a:off x="7532744" y="1896097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</a:rPr>
              <a:t>Delitos del Mercado</a:t>
            </a:r>
          </a:p>
        </p:txBody>
      </p:sp>
      <p:sp>
        <p:nvSpPr>
          <p:cNvPr id="125" name="124 CuadroTexto"/>
          <p:cNvSpPr txBox="1"/>
          <p:nvPr/>
        </p:nvSpPr>
        <p:spPr>
          <a:xfrm>
            <a:off x="7572249" y="2132857"/>
            <a:ext cx="11416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700" dirty="0">
                <a:solidFill>
                  <a:prstClr val="black"/>
                </a:solidFill>
                <a:latin typeface="Calibri"/>
              </a:rPr>
              <a:t>de Valores y/o financieros</a:t>
            </a:r>
          </a:p>
        </p:txBody>
      </p:sp>
      <p:cxnSp>
        <p:nvCxnSpPr>
          <p:cNvPr id="126" name="125 Conector recto de flecha"/>
          <p:cNvCxnSpPr/>
          <p:nvPr/>
        </p:nvCxnSpPr>
        <p:spPr>
          <a:xfrm flipH="1">
            <a:off x="8072708" y="2924945"/>
            <a:ext cx="35076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82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216020" y="6657412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122 CuadroTexto"/>
          <p:cNvSpPr txBox="1"/>
          <p:nvPr/>
        </p:nvSpPr>
        <p:spPr>
          <a:xfrm>
            <a:off x="1196970" y="6597352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7" name="0 Imagen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Imagen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10" y="2424510"/>
            <a:ext cx="678246" cy="11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65 Grupo"/>
          <p:cNvGrpSpPr/>
          <p:nvPr/>
        </p:nvGrpSpPr>
        <p:grpSpPr>
          <a:xfrm>
            <a:off x="1550566" y="56767"/>
            <a:ext cx="9199563" cy="6828810"/>
            <a:chOff x="-7802" y="56767"/>
            <a:chExt cx="9199563" cy="6828810"/>
          </a:xfrm>
        </p:grpSpPr>
        <p:cxnSp>
          <p:nvCxnSpPr>
            <p:cNvPr id="67" name="66 Conector recto de flecha"/>
            <p:cNvCxnSpPr/>
            <p:nvPr/>
          </p:nvCxnSpPr>
          <p:spPr>
            <a:xfrm flipV="1">
              <a:off x="64207" y="3357791"/>
              <a:ext cx="6484683" cy="56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6616935" y="488815"/>
              <a:ext cx="0" cy="58326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280231" y="488815"/>
              <a:ext cx="84969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69 CuadroTexto"/>
            <p:cNvSpPr txBox="1"/>
            <p:nvPr/>
          </p:nvSpPr>
          <p:spPr>
            <a:xfrm>
              <a:off x="136215" y="56767"/>
              <a:ext cx="490557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Principals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Fonts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ES" dirty="0">
                  <a:solidFill>
                    <a:prstClr val="white"/>
                  </a:solidFill>
                  <a:latin typeface="Calibri"/>
                </a:rPr>
                <a:t>de 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Riscos </a:t>
              </a:r>
              <a:r>
                <a:rPr lang="es-ES" dirty="0">
                  <a:solidFill>
                    <a:prstClr val="white"/>
                  </a:solidFill>
                  <a:latin typeface="Calibri"/>
                </a:rPr>
                <a:t>en la </a:t>
              </a: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Gestió</a:t>
              </a:r>
              <a:r>
                <a:rPr lang="es-ES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d’Empreses</a:t>
              </a: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6544927" y="56767"/>
              <a:ext cx="75745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Efecte</a:t>
              </a: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2" name="71 Conector recto de flecha"/>
            <p:cNvCxnSpPr/>
            <p:nvPr/>
          </p:nvCxnSpPr>
          <p:spPr>
            <a:xfrm>
              <a:off x="3664607" y="1208895"/>
              <a:ext cx="2088232" cy="208823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 de flecha"/>
            <p:cNvCxnSpPr/>
            <p:nvPr/>
          </p:nvCxnSpPr>
          <p:spPr>
            <a:xfrm flipV="1">
              <a:off x="3122301" y="3441143"/>
              <a:ext cx="2088232" cy="208823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/>
            <p:nvPr/>
          </p:nvCxnSpPr>
          <p:spPr>
            <a:xfrm>
              <a:off x="2224447" y="1208895"/>
              <a:ext cx="2088232" cy="208823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 de flecha"/>
            <p:cNvCxnSpPr/>
            <p:nvPr/>
          </p:nvCxnSpPr>
          <p:spPr>
            <a:xfrm flipV="1">
              <a:off x="928303" y="3441143"/>
              <a:ext cx="2088232" cy="208823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 de flecha"/>
            <p:cNvCxnSpPr/>
            <p:nvPr/>
          </p:nvCxnSpPr>
          <p:spPr>
            <a:xfrm>
              <a:off x="676275" y="1208895"/>
              <a:ext cx="2088232" cy="208823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76 Diagrama"/>
            <p:cNvGraphicFramePr/>
            <p:nvPr>
              <p:extLst>
                <p:ext uri="{D42A27DB-BD31-4B8C-83A1-F6EECF244321}">
                  <p14:modId xmlns:p14="http://schemas.microsoft.com/office/powerpoint/2010/main" val="2853555569"/>
                </p:ext>
              </p:extLst>
            </p:nvPr>
          </p:nvGraphicFramePr>
          <p:xfrm>
            <a:off x="6616935" y="1559141"/>
            <a:ext cx="2508921" cy="324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8" name="77 Rectángulo redondeado"/>
            <p:cNvSpPr/>
            <p:nvPr/>
          </p:nvSpPr>
          <p:spPr>
            <a:xfrm>
              <a:off x="3132931" y="776847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Mercado</a:t>
              </a:r>
            </a:p>
          </p:txBody>
        </p:sp>
        <p:sp>
          <p:nvSpPr>
            <p:cNvPr id="79" name="78 Rectángulo redondeado"/>
            <p:cNvSpPr/>
            <p:nvPr/>
          </p:nvSpPr>
          <p:spPr>
            <a:xfrm>
              <a:off x="3122301" y="5513524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Clientes</a:t>
              </a:r>
            </a:p>
          </p:txBody>
        </p:sp>
        <p:sp>
          <p:nvSpPr>
            <p:cNvPr id="80" name="79 Rectángulo redondeado"/>
            <p:cNvSpPr/>
            <p:nvPr/>
          </p:nvSpPr>
          <p:spPr>
            <a:xfrm>
              <a:off x="1648383" y="776847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Oferta</a:t>
              </a:r>
            </a:p>
          </p:txBody>
        </p:sp>
        <p:sp>
          <p:nvSpPr>
            <p:cNvPr id="81" name="80 Rectángulo redondeado"/>
            <p:cNvSpPr/>
            <p:nvPr/>
          </p:nvSpPr>
          <p:spPr>
            <a:xfrm>
              <a:off x="100211" y="776847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Puestos y Personas</a:t>
              </a:r>
            </a:p>
          </p:txBody>
        </p:sp>
        <p:sp>
          <p:nvSpPr>
            <p:cNvPr id="82" name="81 Rectángulo redondeado"/>
            <p:cNvSpPr/>
            <p:nvPr/>
          </p:nvSpPr>
          <p:spPr>
            <a:xfrm>
              <a:off x="856295" y="5529375"/>
              <a:ext cx="1179748" cy="43204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Actividades Control</a:t>
              </a:r>
            </a:p>
          </p:txBody>
        </p:sp>
        <p:cxnSp>
          <p:nvCxnSpPr>
            <p:cNvPr id="146" name="145 Conector recto de flecha"/>
            <p:cNvCxnSpPr/>
            <p:nvPr/>
          </p:nvCxnSpPr>
          <p:spPr>
            <a:xfrm flipH="1">
              <a:off x="4024647" y="1454261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146 CuadroTexto"/>
            <p:cNvSpPr txBox="1"/>
            <p:nvPr/>
          </p:nvSpPr>
          <p:spPr>
            <a:xfrm>
              <a:off x="4203190" y="1208895"/>
              <a:ext cx="2090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Mala  Gestión del Entorno</a:t>
              </a:r>
            </a:p>
          </p:txBody>
        </p:sp>
        <p:cxnSp>
          <p:nvCxnSpPr>
            <p:cNvPr id="148" name="147 Conector recto de flecha"/>
            <p:cNvCxnSpPr/>
            <p:nvPr/>
          </p:nvCxnSpPr>
          <p:spPr>
            <a:xfrm flipH="1">
              <a:off x="4313809" y="1804703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 de flecha"/>
            <p:cNvCxnSpPr/>
            <p:nvPr/>
          </p:nvCxnSpPr>
          <p:spPr>
            <a:xfrm flipH="1">
              <a:off x="5320794" y="2793071"/>
              <a:ext cx="12192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149 CuadroTexto"/>
            <p:cNvSpPr txBox="1"/>
            <p:nvPr/>
          </p:nvSpPr>
          <p:spPr>
            <a:xfrm>
              <a:off x="4431620" y="1568935"/>
              <a:ext cx="1157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Mala Gestión</a:t>
              </a:r>
            </a:p>
          </p:txBody>
        </p:sp>
        <p:sp>
          <p:nvSpPr>
            <p:cNvPr id="151" name="150 CuadroTexto"/>
            <p:cNvSpPr txBox="1"/>
            <p:nvPr/>
          </p:nvSpPr>
          <p:spPr>
            <a:xfrm>
              <a:off x="5248783" y="2485294"/>
              <a:ext cx="14216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Gestión Sectorial</a:t>
              </a:r>
            </a:p>
          </p:txBody>
        </p:sp>
        <p:cxnSp>
          <p:nvCxnSpPr>
            <p:cNvPr id="152" name="151 Conector recto de flecha"/>
            <p:cNvCxnSpPr/>
            <p:nvPr/>
          </p:nvCxnSpPr>
          <p:spPr>
            <a:xfrm flipH="1">
              <a:off x="4672720" y="4089214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152 CuadroTexto"/>
            <p:cNvSpPr txBox="1"/>
            <p:nvPr/>
          </p:nvSpPr>
          <p:spPr>
            <a:xfrm>
              <a:off x="4775343" y="3854027"/>
              <a:ext cx="1250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Insatisfacción  </a:t>
              </a:r>
            </a:p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de Cliente</a:t>
              </a:r>
            </a:p>
          </p:txBody>
        </p:sp>
        <p:sp>
          <p:nvSpPr>
            <p:cNvPr id="154" name="153 CuadroTexto"/>
            <p:cNvSpPr txBox="1"/>
            <p:nvPr/>
          </p:nvSpPr>
          <p:spPr>
            <a:xfrm>
              <a:off x="4528703" y="1784959"/>
              <a:ext cx="2016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Competitiva </a:t>
              </a:r>
              <a:r>
                <a:rPr lang="es-ES" sz="1100" dirty="0">
                  <a:solidFill>
                    <a:prstClr val="black"/>
                  </a:solidFill>
                  <a:latin typeface="Calibri"/>
                </a:rPr>
                <a:t>(Competidores</a:t>
              </a: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cxnSp>
          <p:nvCxnSpPr>
            <p:cNvPr id="155" name="154 Conector recto de flecha"/>
            <p:cNvCxnSpPr/>
            <p:nvPr/>
          </p:nvCxnSpPr>
          <p:spPr>
            <a:xfrm flipH="1">
              <a:off x="2666022" y="1496927"/>
              <a:ext cx="105678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 de flecha"/>
            <p:cNvCxnSpPr/>
            <p:nvPr/>
          </p:nvCxnSpPr>
          <p:spPr>
            <a:xfrm flipH="1">
              <a:off x="3232560" y="2145000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156 CuadroTexto"/>
            <p:cNvSpPr txBox="1"/>
            <p:nvPr/>
          </p:nvSpPr>
          <p:spPr>
            <a:xfrm>
              <a:off x="5447050" y="2721063"/>
              <a:ext cx="956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Ineficiente</a:t>
              </a:r>
            </a:p>
          </p:txBody>
        </p:sp>
        <p:sp>
          <p:nvSpPr>
            <p:cNvPr id="158" name="157 CuadroTexto"/>
            <p:cNvSpPr txBox="1"/>
            <p:nvPr/>
          </p:nvSpPr>
          <p:spPr>
            <a:xfrm>
              <a:off x="2728503" y="120889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Mala</a:t>
              </a:r>
            </a:p>
          </p:txBody>
        </p:sp>
        <p:sp>
          <p:nvSpPr>
            <p:cNvPr id="159" name="158 CuadroTexto"/>
            <p:cNvSpPr txBox="1"/>
            <p:nvPr/>
          </p:nvSpPr>
          <p:spPr>
            <a:xfrm>
              <a:off x="2800511" y="1477182"/>
              <a:ext cx="1310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Fijación precios</a:t>
              </a:r>
            </a:p>
          </p:txBody>
        </p:sp>
        <p:sp>
          <p:nvSpPr>
            <p:cNvPr id="160" name="159 CuadroTexto"/>
            <p:cNvSpPr txBox="1"/>
            <p:nvPr/>
          </p:nvSpPr>
          <p:spPr>
            <a:xfrm>
              <a:off x="3387295" y="1856967"/>
              <a:ext cx="781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i="1" dirty="0">
                  <a:solidFill>
                    <a:prstClr val="black"/>
                  </a:solidFill>
                  <a:latin typeface="Calibri"/>
                </a:rPr>
                <a:t>Pérdida </a:t>
              </a:r>
            </a:p>
          </p:txBody>
        </p:sp>
        <p:sp>
          <p:nvSpPr>
            <p:cNvPr id="161" name="160 CuadroTexto"/>
            <p:cNvSpPr txBox="1"/>
            <p:nvPr/>
          </p:nvSpPr>
          <p:spPr>
            <a:xfrm>
              <a:off x="3436142" y="2125254"/>
              <a:ext cx="1147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 err="1">
                  <a:solidFill>
                    <a:prstClr val="black"/>
                  </a:solidFill>
                  <a:latin typeface="Calibri"/>
                </a:rPr>
                <a:t>Atractividad</a:t>
              </a: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162" name="161 CuadroTexto"/>
            <p:cNvSpPr txBox="1"/>
            <p:nvPr/>
          </p:nvSpPr>
          <p:spPr>
            <a:xfrm>
              <a:off x="3717658" y="2557302"/>
              <a:ext cx="1531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Malas Previsiones</a:t>
              </a:r>
            </a:p>
          </p:txBody>
        </p:sp>
        <p:cxnSp>
          <p:nvCxnSpPr>
            <p:cNvPr id="163" name="162 Conector recto de flecha"/>
            <p:cNvCxnSpPr/>
            <p:nvPr/>
          </p:nvCxnSpPr>
          <p:spPr>
            <a:xfrm flipH="1">
              <a:off x="3952640" y="2865079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 de flecha"/>
            <p:cNvCxnSpPr/>
            <p:nvPr/>
          </p:nvCxnSpPr>
          <p:spPr>
            <a:xfrm flipH="1">
              <a:off x="4151972" y="4665279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 de flecha"/>
            <p:cNvCxnSpPr/>
            <p:nvPr/>
          </p:nvCxnSpPr>
          <p:spPr>
            <a:xfrm flipH="1">
              <a:off x="3650797" y="5097327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165 CuadroTexto"/>
            <p:cNvSpPr txBox="1"/>
            <p:nvPr/>
          </p:nvSpPr>
          <p:spPr>
            <a:xfrm>
              <a:off x="1238529" y="1297531"/>
              <a:ext cx="957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 clima</a:t>
              </a:r>
            </a:p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Laboral</a:t>
              </a:r>
            </a:p>
          </p:txBody>
        </p:sp>
        <p:sp>
          <p:nvSpPr>
            <p:cNvPr id="167" name="166 CuadroTexto"/>
            <p:cNvSpPr txBox="1"/>
            <p:nvPr/>
          </p:nvSpPr>
          <p:spPr>
            <a:xfrm>
              <a:off x="3626357" y="5149590"/>
              <a:ext cx="1982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Mala Gestión de clientes</a:t>
              </a:r>
            </a:p>
          </p:txBody>
        </p:sp>
        <p:cxnSp>
          <p:nvCxnSpPr>
            <p:cNvPr id="168" name="167 Conector recto de flecha"/>
            <p:cNvCxnSpPr/>
            <p:nvPr/>
          </p:nvCxnSpPr>
          <p:spPr>
            <a:xfrm flipH="1">
              <a:off x="1108324" y="1572701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 de flecha"/>
            <p:cNvCxnSpPr/>
            <p:nvPr/>
          </p:nvCxnSpPr>
          <p:spPr>
            <a:xfrm flipH="1">
              <a:off x="1673034" y="2110043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 de flecha"/>
            <p:cNvCxnSpPr/>
            <p:nvPr/>
          </p:nvCxnSpPr>
          <p:spPr>
            <a:xfrm flipH="1">
              <a:off x="2152439" y="2478617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 de flecha"/>
            <p:cNvCxnSpPr/>
            <p:nvPr/>
          </p:nvCxnSpPr>
          <p:spPr>
            <a:xfrm flipH="1">
              <a:off x="2512479" y="3009095"/>
              <a:ext cx="1152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171 CuadroTexto"/>
            <p:cNvSpPr txBox="1"/>
            <p:nvPr/>
          </p:nvSpPr>
          <p:spPr>
            <a:xfrm>
              <a:off x="1839248" y="1837803"/>
              <a:ext cx="957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Carencia RSE</a:t>
              </a:r>
            </a:p>
          </p:txBody>
        </p:sp>
        <p:sp>
          <p:nvSpPr>
            <p:cNvPr id="173" name="172 CuadroTexto"/>
            <p:cNvSpPr txBox="1"/>
            <p:nvPr/>
          </p:nvSpPr>
          <p:spPr>
            <a:xfrm>
              <a:off x="2274254" y="2217007"/>
              <a:ext cx="1094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Ausencia de Liderazgo</a:t>
              </a:r>
            </a:p>
          </p:txBody>
        </p:sp>
        <p:sp>
          <p:nvSpPr>
            <p:cNvPr id="174" name="173 CuadroTexto"/>
            <p:cNvSpPr txBox="1"/>
            <p:nvPr/>
          </p:nvSpPr>
          <p:spPr>
            <a:xfrm>
              <a:off x="2692499" y="2773907"/>
              <a:ext cx="126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Mala gestión             del talento </a:t>
              </a:r>
            </a:p>
          </p:txBody>
        </p:sp>
        <p:sp>
          <p:nvSpPr>
            <p:cNvPr id="175" name="174 CuadroTexto"/>
            <p:cNvSpPr txBox="1"/>
            <p:nvPr/>
          </p:nvSpPr>
          <p:spPr>
            <a:xfrm>
              <a:off x="4347206" y="4377247"/>
              <a:ext cx="1491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Desconocimiento </a:t>
              </a:r>
            </a:p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Perfil del cliente</a:t>
              </a:r>
            </a:p>
          </p:txBody>
        </p:sp>
        <p:cxnSp>
          <p:nvCxnSpPr>
            <p:cNvPr id="176" name="175 Conector recto de flecha"/>
            <p:cNvCxnSpPr/>
            <p:nvPr/>
          </p:nvCxnSpPr>
          <p:spPr>
            <a:xfrm flipH="1">
              <a:off x="2897271" y="3710010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 de flecha"/>
            <p:cNvCxnSpPr/>
            <p:nvPr/>
          </p:nvCxnSpPr>
          <p:spPr>
            <a:xfrm flipH="1">
              <a:off x="1404249" y="5200647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 de flecha"/>
            <p:cNvCxnSpPr/>
            <p:nvPr/>
          </p:nvCxnSpPr>
          <p:spPr>
            <a:xfrm flipH="1">
              <a:off x="1958036" y="4650944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 de flecha"/>
            <p:cNvCxnSpPr/>
            <p:nvPr/>
          </p:nvCxnSpPr>
          <p:spPr>
            <a:xfrm flipH="1">
              <a:off x="2368463" y="4188770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179 CuadroTexto"/>
            <p:cNvSpPr txBox="1"/>
            <p:nvPr/>
          </p:nvSpPr>
          <p:spPr>
            <a:xfrm>
              <a:off x="3055097" y="3441143"/>
              <a:ext cx="1617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Deficiente gestión  </a:t>
              </a:r>
            </a:p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económica</a:t>
              </a:r>
            </a:p>
          </p:txBody>
        </p:sp>
        <p:sp>
          <p:nvSpPr>
            <p:cNvPr id="181" name="180 CuadroTexto"/>
            <p:cNvSpPr txBox="1"/>
            <p:nvPr/>
          </p:nvSpPr>
          <p:spPr>
            <a:xfrm>
              <a:off x="2440471" y="3945199"/>
              <a:ext cx="17274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Deficiente control y </a:t>
              </a:r>
            </a:p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Gestión </a:t>
              </a:r>
              <a:r>
                <a:rPr lang="es-ES" sz="1200" dirty="0">
                  <a:solidFill>
                    <a:prstClr val="black"/>
                  </a:solidFill>
                  <a:latin typeface="Calibri"/>
                </a:rPr>
                <a:t>Administrativa </a:t>
              </a:r>
            </a:p>
          </p:txBody>
        </p:sp>
        <p:sp>
          <p:nvSpPr>
            <p:cNvPr id="182" name="181 CuadroTexto"/>
            <p:cNvSpPr txBox="1"/>
            <p:nvPr/>
          </p:nvSpPr>
          <p:spPr>
            <a:xfrm>
              <a:off x="2076316" y="4412053"/>
              <a:ext cx="1609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Gestión ineficiente </a:t>
              </a:r>
            </a:p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De tesorería</a:t>
              </a:r>
              <a:endParaRPr lang="es-E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182 CuadroTexto"/>
            <p:cNvSpPr txBox="1"/>
            <p:nvPr/>
          </p:nvSpPr>
          <p:spPr>
            <a:xfrm>
              <a:off x="1576375" y="4934147"/>
              <a:ext cx="1607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Gestión ineficiente </a:t>
              </a:r>
            </a:p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De la Organización</a:t>
              </a:r>
              <a:endParaRPr lang="es-ES" sz="1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4" name="183 Conector recto"/>
            <p:cNvCxnSpPr/>
            <p:nvPr/>
          </p:nvCxnSpPr>
          <p:spPr>
            <a:xfrm>
              <a:off x="7265007" y="488815"/>
              <a:ext cx="0" cy="58326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184 CuadroTexto"/>
            <p:cNvSpPr txBox="1"/>
            <p:nvPr/>
          </p:nvSpPr>
          <p:spPr>
            <a:xfrm>
              <a:off x="7654237" y="56767"/>
              <a:ext cx="85709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prstClr val="white"/>
                  </a:solidFill>
                  <a:latin typeface="Calibri"/>
                </a:rPr>
                <a:t>Relació</a:t>
              </a: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6" name="Picture 82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 l="1119" t="59930" r="4495" b="35389"/>
            <a:stretch/>
          </p:blipFill>
          <p:spPr bwMode="auto">
            <a:xfrm>
              <a:off x="11248" y="6637860"/>
              <a:ext cx="9180513" cy="187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" name="186 CuadroTexto"/>
            <p:cNvSpPr txBox="1"/>
            <p:nvPr/>
          </p:nvSpPr>
          <p:spPr>
            <a:xfrm>
              <a:off x="-7802" y="6577800"/>
              <a:ext cx="5454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alibri"/>
                </a:rPr>
                <a:t>© FUENTE SGE 900 Compliance para la Gestión Experta Empresa</a:t>
              </a:r>
              <a:endParaRPr lang="es-ES" sz="14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187 Conector recto de flecha"/>
            <p:cNvCxnSpPr/>
            <p:nvPr/>
          </p:nvCxnSpPr>
          <p:spPr>
            <a:xfrm flipH="1">
              <a:off x="4748025" y="2289014"/>
              <a:ext cx="144015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188 CuadroTexto"/>
            <p:cNvSpPr txBox="1"/>
            <p:nvPr/>
          </p:nvSpPr>
          <p:spPr>
            <a:xfrm>
              <a:off x="4865836" y="2053246"/>
              <a:ext cx="1197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Mala Gestión </a:t>
              </a:r>
            </a:p>
          </p:txBody>
        </p:sp>
        <p:sp>
          <p:nvSpPr>
            <p:cNvPr id="190" name="189 CuadroTexto"/>
            <p:cNvSpPr txBox="1"/>
            <p:nvPr/>
          </p:nvSpPr>
          <p:spPr>
            <a:xfrm>
              <a:off x="5018236" y="2269270"/>
              <a:ext cx="110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400" dirty="0">
                  <a:solidFill>
                    <a:prstClr val="black"/>
                  </a:solidFill>
                  <a:latin typeface="Calibri"/>
                </a:rPr>
                <a:t>Proveedores</a:t>
              </a:r>
            </a:p>
          </p:txBody>
        </p:sp>
        <p:sp>
          <p:nvSpPr>
            <p:cNvPr id="191" name="190 CuadroTexto"/>
            <p:cNvSpPr txBox="1"/>
            <p:nvPr/>
          </p:nvSpPr>
          <p:spPr>
            <a:xfrm>
              <a:off x="107405" y="2712812"/>
              <a:ext cx="1712328" cy="6155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SGE 900: CUMPLIMIENTO </a:t>
              </a:r>
            </a:p>
            <a:p>
              <a:pPr>
                <a:defRPr/>
              </a:pPr>
              <a:r>
                <a:rPr lang="es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DE LA GESTIÓN EXPERTA</a:t>
              </a:r>
            </a:p>
            <a:p>
              <a:pPr>
                <a:defRPr/>
              </a:pPr>
              <a:r>
                <a:rPr lang="es-E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DE </a:t>
              </a:r>
              <a:r>
                <a:rPr lang="es-E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EMPRESAS </a:t>
              </a:r>
              <a:r>
                <a:rPr lang="es-E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©</a:t>
              </a:r>
              <a:r>
                <a:rPr lang="es-E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 </a:t>
              </a:r>
              <a:endPara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endParaRP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2" y="5357827"/>
            <a:ext cx="2228680" cy="1100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4" name="0 Imagen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Imagen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7" y="2475406"/>
            <a:ext cx="678246" cy="11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c-saber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389"/>
            <a:ext cx="12042475" cy="341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68554" y="417528"/>
            <a:ext cx="930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400" b="1" dirty="0" err="1" smtClean="0">
                <a:solidFill>
                  <a:srgbClr val="0095EB"/>
                </a:solidFill>
                <a:latin typeface="inherit"/>
              </a:rPr>
              <a:t>Competències</a:t>
            </a:r>
            <a:r>
              <a:rPr lang="es-ES" sz="2400" b="1" dirty="0" smtClean="0">
                <a:solidFill>
                  <a:srgbClr val="0095EB"/>
                </a:solidFill>
                <a:latin typeface="inherit"/>
              </a:rPr>
              <a:t> en Compliance en el Sector de la </a:t>
            </a:r>
            <a:r>
              <a:rPr lang="es-ES" sz="2400" b="1" dirty="0" err="1" smtClean="0">
                <a:solidFill>
                  <a:srgbClr val="0095EB"/>
                </a:solidFill>
                <a:latin typeface="inherit"/>
              </a:rPr>
              <a:t>Innovació</a:t>
            </a:r>
            <a:r>
              <a:rPr lang="es-ES" sz="2400" b="0" i="0" dirty="0" smtClean="0">
                <a:solidFill>
                  <a:srgbClr val="626262"/>
                </a:solidFill>
                <a:effectLst/>
                <a:latin typeface="Roboto"/>
              </a:rPr>
              <a:t/>
            </a:r>
            <a:br>
              <a:rPr lang="es-ES" sz="2400" b="0" i="0" dirty="0" smtClean="0">
                <a:solidFill>
                  <a:srgbClr val="626262"/>
                </a:solidFill>
                <a:effectLst/>
                <a:latin typeface="Roboto"/>
              </a:rPr>
            </a:br>
            <a:endParaRPr lang="es-ES" sz="2400" dirty="0"/>
          </a:p>
        </p:txBody>
      </p:sp>
      <p:pic>
        <p:nvPicPr>
          <p:cNvPr id="5" name="Picture 8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10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fic-fons-neg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" y="94013"/>
            <a:ext cx="9668244" cy="637005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CuadroTexto 5"/>
          <p:cNvSpPr txBox="1"/>
          <p:nvPr/>
        </p:nvSpPr>
        <p:spPr>
          <a:xfrm>
            <a:off x="10246550" y="94014"/>
            <a:ext cx="522259" cy="6373694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wordArtVert" wrap="square" rtlCol="0">
            <a:spAutoFit/>
          </a:bodyPr>
          <a:lstStyle/>
          <a:p>
            <a:r>
              <a:rPr lang="es-ES" sz="1600" dirty="0" smtClean="0">
                <a:latin typeface="Arial Black" panose="020B0A04020102020204" pitchFamily="34" charset="0"/>
              </a:rPr>
              <a:t>COMPLIANCE SGE900</a:t>
            </a:r>
            <a:endParaRPr lang="es-ES" sz="1600" dirty="0">
              <a:latin typeface="Arial Black" panose="020B0A04020102020204" pitchFamily="34" charset="0"/>
            </a:endParaRPr>
          </a:p>
        </p:txBody>
      </p:sp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592309" y="6661216"/>
            <a:ext cx="9626919" cy="19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21612" y="6605719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60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50566" y="579111"/>
            <a:ext cx="90396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500" dirty="0" smtClean="0">
                <a:latin typeface="Arial Black" panose="020B0A04020102020204" pitchFamily="34" charset="0"/>
              </a:rPr>
              <a:t>LA CARA B</a:t>
            </a:r>
            <a:endParaRPr lang="es-ES" sz="115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86109" y="2441159"/>
            <a:ext cx="6043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Del Sector de la </a:t>
            </a:r>
            <a:r>
              <a:rPr lang="es-ES" sz="2800" dirty="0" err="1" smtClean="0"/>
              <a:t>tecnologia</a:t>
            </a:r>
            <a:r>
              <a:rPr lang="es-ES" sz="2800" dirty="0" smtClean="0"/>
              <a:t> i la </a:t>
            </a:r>
            <a:r>
              <a:rPr lang="es-ES" sz="2800" dirty="0" err="1" smtClean="0"/>
              <a:t>Innovació</a:t>
            </a:r>
            <a:endParaRPr lang="es-ES" sz="2800" dirty="0"/>
          </a:p>
        </p:txBody>
      </p:sp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Goo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91" y="3110675"/>
            <a:ext cx="2320894" cy="78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de sams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5" descr="Resultado de imagen de imagen de ap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29" y="3039226"/>
            <a:ext cx="1985963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14" y="3419926"/>
            <a:ext cx="2476441" cy="16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65" y="4907377"/>
            <a:ext cx="2096496" cy="149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40" y="4371597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20" y="4622166"/>
            <a:ext cx="2693377" cy="141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95" y="3048286"/>
            <a:ext cx="3018266" cy="7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0350" y="5547535"/>
            <a:ext cx="31813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37159110"/>
              </p:ext>
            </p:extLst>
          </p:nvPr>
        </p:nvGraphicFramePr>
        <p:xfrm>
          <a:off x="0" y="0"/>
          <a:ext cx="11711354" cy="671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41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45115306"/>
              </p:ext>
            </p:extLst>
          </p:nvPr>
        </p:nvGraphicFramePr>
        <p:xfrm>
          <a:off x="0" y="0"/>
          <a:ext cx="11711354" cy="671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489842" y="890667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8988"/>
            <a:ext cx="2326179" cy="5008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634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207" y="253747"/>
            <a:ext cx="1245172" cy="1245172"/>
          </a:xfrm>
          <a:prstGeom prst="rect">
            <a:avLst/>
          </a:prstGeom>
        </p:spPr>
      </p:pic>
      <p:pic>
        <p:nvPicPr>
          <p:cNvPr id="4106" name="Picture 21" descr="http://t2.gstatic.com/images?q=tbn:ANd9GcSZ24yYfECBKzpmJK-h506z5JZnAAFcwk4LBoxv_kEiCBDvVtA&amp;t=1&amp;usg=__qE_gkcdymDBpCE4GNexCx4CKXg8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288" y="975182"/>
            <a:ext cx="2293418" cy="117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t0.gstatic.com/images?q=tbn:ANd9GcTX02kbRUEKnv0u63J18L2sebcStAJ0j_y7GqzIPWuiEitFlvc&amp;t=1&amp;h=101&amp;w=366&amp;usg=__7LUZrchTpmdq8bUcRXMXQoZCSwc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6704" y="684978"/>
            <a:ext cx="1730323" cy="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t0.gstatic.com/images?q=tbn:ANd9GcTLqklxqjLNec3ijLFcNzfQarW3N-VE5MGWOQ8Gbb8pwytAC6E&amp;t=1&amp;usg=___fURvUS5gR-U90yG2p1pFCZoE_s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7944" y="527801"/>
            <a:ext cx="127158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http://t0.gstatic.com/images?q=tbn:ANd9GcQz0AjBifUPCSR7L_EPU-VIM65BDIDl01kbL_9BCDrw1DHxfXI&amp;t=1&amp;usg=__8RoAsinRTQ3nPi2UjW9ygFd_QOM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1479" y="472034"/>
            <a:ext cx="1828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http://t0.gstatic.com/images?q=tbn:ANd9GcS82uVTbmKAbbZXvxa9XhCJM4d_-_Sd7fIGNvu-amZYw_2WsqU&amp;t=1&amp;h=138&amp;w=269&amp;usg=__9W62QYrphWm-ZucKDO7PARkEIvQ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3898" y="4814715"/>
            <a:ext cx="1609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0862" y="2590659"/>
            <a:ext cx="1785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1590" y="3422822"/>
            <a:ext cx="1866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95975" y="2500313"/>
            <a:ext cx="1752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6" descr="http://t2.gstatic.com/images?q=tbn:ANd9GcQq9y9aQohNTzUU0E2U0javj6m7SMViJXnAD2yVZEM_9cxt7Oc&amp;t=1&amp;usg=__kVpcIaUkifo5CmoW_vsi9dY9KYM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3376" y="2643188"/>
            <a:ext cx="12858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9576" y="3903118"/>
            <a:ext cx="3400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Grupo"/>
          <p:cNvGrpSpPr>
            <a:grpSpLocks/>
          </p:cNvGrpSpPr>
          <p:nvPr/>
        </p:nvGrpSpPr>
        <p:grpSpPr bwMode="auto">
          <a:xfrm>
            <a:off x="5648326" y="3645471"/>
            <a:ext cx="2357437" cy="1446212"/>
            <a:chOff x="4286248" y="3071809"/>
            <a:chExt cx="2357454" cy="1446621"/>
          </a:xfrm>
        </p:grpSpPr>
        <p:pic>
          <p:nvPicPr>
            <p:cNvPr id="4128" name="Picture 31" descr="http://t0.gstatic.com/images?q=tbn:ANd9GcQqrN43_j_y3EI4bRKqINszWR8duyXzjaitA8U-EP4J05QnCrM&amp;t=1&amp;usg=__3MKrO_AwYcGmZGJ4PtvGTlr4Heo=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14876" y="3071809"/>
              <a:ext cx="1928826" cy="1446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9" name="Picture 29" descr="http://t3.gstatic.com/images?q=tbn:ZLb3OiWI8SxGKM:l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86248" y="3500438"/>
              <a:ext cx="588313" cy="5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13" name="Picture 33" descr="http://t2.gstatic.com/images?q=tbn:ANd9GcQ0r4rBtvTA7pfETt2VYzehQPUNw9yBCuuRmtJBfflGc71hOfY&amp;t=1&amp;usg=__Kt-boBYvYYklACiNx_MNXcBrew4=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672" y="3463529"/>
            <a:ext cx="1198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3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95450" y="4500563"/>
            <a:ext cx="35004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36" descr="http://t3.gstatic.com/images?q=tbn:ANd9GcQ_33tKzbSXixsrb9Fp2Oz0LSbWof48ANMFkd5mEFY0nfX9WUg&amp;t=1&amp;usg=__hVGmIjbdphldU1awJO75nK0sVQw=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72139" y="4872037"/>
            <a:ext cx="9175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38" descr="http://t0.gstatic.com/images?q=tbn:NJN0RE2m1EjYOM: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97266" y="4696621"/>
            <a:ext cx="1352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40" descr="http://t1.gstatic.com/images?q=tbn:ANd9GcQYDcRZ34TxdZroL4P4d6Y8kKo5eVV4x6k3yPFaWjLM86MoHDo&amp;t=1&amp;h=167&amp;w=167&amp;usg=__Sp6G4rPIoO_cwa_SyHtnvv6f7DM=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334500" y="4307682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32 Grupo"/>
          <p:cNvGrpSpPr>
            <a:grpSpLocks/>
          </p:cNvGrpSpPr>
          <p:nvPr/>
        </p:nvGrpSpPr>
        <p:grpSpPr bwMode="auto">
          <a:xfrm>
            <a:off x="1738314" y="5734050"/>
            <a:ext cx="2090737" cy="1123950"/>
            <a:chOff x="214282" y="5195892"/>
            <a:chExt cx="2090741" cy="1123950"/>
          </a:xfrm>
        </p:grpSpPr>
        <p:pic>
          <p:nvPicPr>
            <p:cNvPr id="4126" name="Picture 43" descr="http://t2.gstatic.com/images?q=tbn:ANd9GcQ2udXJ5aBcnYyD3Q2j8OQ-q8i70HKYEgWlAejytDBFhpm3nFw&amp;t=1&amp;h=162&amp;w=229&amp;usg=__F0KO-qkR1x360iiCylzwf9zhl98=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4348" y="5195892"/>
              <a:ext cx="1590675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31 Rectángulo"/>
            <p:cNvSpPr>
              <a:spLocks noChangeArrowheads="1"/>
            </p:cNvSpPr>
            <p:nvPr/>
          </p:nvSpPr>
          <p:spPr bwMode="auto">
            <a:xfrm>
              <a:off x="214282" y="5572140"/>
              <a:ext cx="917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RUBI+D</a:t>
              </a:r>
              <a:endParaRPr lang="es-E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4119" name="Picture 45" descr="http://t2.gstatic.com/images?q=tbn:ANd9GcQLm6qF2g9m5DzCYLLUhRbbcLeeipkN-9UCdfs5OLbmSYtRJ3I&amp;t=1&amp;usg=__hkuIOy-cUxWi_We8tG2XR8jPxmI=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81438" y="5929314"/>
            <a:ext cx="13954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4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24501" y="6000750"/>
            <a:ext cx="15541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4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39001" y="5715000"/>
            <a:ext cx="1571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50" descr="http://t0.gstatic.com/images?q=tbn:ANd9GcSobV98QzjLQgnOveQhBuTGAd6-ERzcDcOUyrLlcvOyVfbgDtc&amp;t=1&amp;usg=__Bgy8QfLsARCaWByx-fmCdYJ4sS8=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79419" y="2601944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" descr="http://t3.gstatic.com/images?q=tbn:3Y7rO9PY8nsWFM:l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429751" y="2444678"/>
            <a:ext cx="10668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33" descr="http://t0.gstatic.com/images?q=tbn:ANd9GcSBByvtIGbkck8-vdGQjYtefY-7Yc0EqhnhVHzLU6-zH-S3vLk&amp;t=1&amp;usg=__6hdM1yFnwEDGl1vN_s9Mtqyc1Js=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595688" y="5143500"/>
            <a:ext cx="164306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" descr="http://www.perfil-rrhh.com/lib/thumb.php?path=../upload/colaborador/gironaempren2.JPG&amp;pwidth=282&amp;pheight=100"/>
          <p:cNvPicPr>
            <a:picLocks noChangeAspect="1" noChangeArrowheads="1"/>
          </p:cNvPicPr>
          <p:nvPr/>
        </p:nvPicPr>
        <p:blipFill>
          <a:blip r:embed="rId27" cstate="print"/>
          <a:srcRect b="41096"/>
          <a:stretch>
            <a:fillRect/>
          </a:stretch>
        </p:blipFill>
        <p:spPr bwMode="auto">
          <a:xfrm>
            <a:off x="7300912" y="1756497"/>
            <a:ext cx="32146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n de acci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383016"/>
            <a:ext cx="2049463" cy="13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vsc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16" y="5122874"/>
            <a:ext cx="1973884" cy="9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de uab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34" name="Picture 10" descr="Resultado de imagen de uab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56" y="1548199"/>
            <a:ext cx="1603932" cy="10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13" descr="http://t2.gstatic.com/images?q=tbn:ANd9GcRmcj2AHnR351UaKTQgb8YZkMGEPuGKjVADbBEU9YA_aZnj5KA&amp;t=1&amp;h=124&amp;w=299&amp;usg=__scmzqN37qNSi5QebFEvdQjDdaxE=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34277" y="3272041"/>
            <a:ext cx="1514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Resultado de imagen de colegio abogados barcelona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01" y="1566961"/>
            <a:ext cx="1080751" cy="10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colegio abogados sabadell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07" y="1662516"/>
            <a:ext cx="975975" cy="9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de barcelona activa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53" y="3111903"/>
            <a:ext cx="2149026" cy="6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Resultado de imagen de csi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20" descr="Resultado de imagen de csic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127241" y="3485154"/>
            <a:ext cx="1140051" cy="2377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64733" y="5209033"/>
            <a:ext cx="859611" cy="384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039831" y="3938003"/>
            <a:ext cx="844167" cy="8441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298267" y="5675934"/>
            <a:ext cx="891370" cy="1043780"/>
          </a:xfrm>
          <a:prstGeom prst="rect">
            <a:avLst/>
          </a:prstGeom>
        </p:spPr>
      </p:pic>
      <p:pic>
        <p:nvPicPr>
          <p:cNvPr id="1046" name="Picture 22" descr="Resultado de imagen de fundaciÃ³n laboral de la construcci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94" y="1340768"/>
            <a:ext cx="1453443" cy="10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59673" y="1591820"/>
            <a:ext cx="87560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F0"/>
              </a:buClr>
            </a:pPr>
            <a:r>
              <a:rPr lang="es-ES" sz="4800" dirty="0" smtClean="0">
                <a:latin typeface="Arial Black" panose="020B0A04020102020204" pitchFamily="34" charset="0"/>
              </a:rPr>
              <a:t>MOLTES GRÀCIES</a:t>
            </a:r>
          </a:p>
          <a:p>
            <a:pPr algn="ctr">
              <a:buClr>
                <a:srgbClr val="00B0F0"/>
              </a:buClr>
            </a:pPr>
            <a:endParaRPr lang="es-ES" sz="3600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buClr>
                <a:srgbClr val="00B0F0"/>
              </a:buClr>
            </a:pPr>
            <a:r>
              <a:rPr lang="es-ES" sz="3600" dirty="0" smtClean="0">
                <a:solidFill>
                  <a:schemeClr val="accent1"/>
                </a:solidFill>
                <a:latin typeface="Arial Black" panose="020B0A04020102020204" pitchFamily="34" charset="0"/>
                <a:hlinkClick r:id="rId3"/>
              </a:rPr>
              <a:t>WWW.SGE900.COM</a:t>
            </a:r>
            <a:endParaRPr lang="es-ES" sz="3600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buClr>
                <a:srgbClr val="00B0F0"/>
              </a:buClr>
            </a:pPr>
            <a:r>
              <a:rPr lang="es-ES" sz="2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info@sge900.com</a:t>
            </a:r>
          </a:p>
          <a:p>
            <a:pPr algn="ctr">
              <a:buClr>
                <a:srgbClr val="00B0F0"/>
              </a:buClr>
            </a:pPr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93 476 69 80</a:t>
            </a:r>
            <a:endParaRPr lang="es-ES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buClr>
                <a:srgbClr val="00B0F0"/>
              </a:buClr>
            </a:pPr>
            <a:endParaRPr lang="es-ES" sz="1600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>
              <a:buClr>
                <a:srgbClr val="00B0F0"/>
              </a:buClr>
            </a:pPr>
            <a:endParaRPr lang="es-ES" sz="1600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r">
              <a:buClr>
                <a:srgbClr val="00B0F0"/>
              </a:buClr>
            </a:pPr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Anna Mª de la Paz</a:t>
            </a:r>
          </a:p>
          <a:p>
            <a:pPr algn="r">
              <a:buClr>
                <a:srgbClr val="00B0F0"/>
              </a:buClr>
            </a:pPr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  <a:hlinkClick r:id="rId4"/>
              </a:rPr>
              <a:t>apaz@planinnova.com</a:t>
            </a:r>
            <a:endParaRPr lang="es-ES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r">
              <a:buClr>
                <a:srgbClr val="00B0F0"/>
              </a:buClr>
            </a:pPr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606 888 017 </a:t>
            </a:r>
          </a:p>
          <a:p>
            <a:pPr algn="r">
              <a:buClr>
                <a:srgbClr val="00B0F0"/>
              </a:buClr>
            </a:pPr>
            <a:endParaRPr lang="es-ES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r">
              <a:buClr>
                <a:srgbClr val="00B0F0"/>
              </a:buClr>
            </a:pPr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José Luis Contreras</a:t>
            </a:r>
          </a:p>
          <a:p>
            <a:pPr algn="r">
              <a:buClr>
                <a:srgbClr val="00B0F0"/>
              </a:buClr>
            </a:pPr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  <a:hlinkClick r:id="rId5"/>
              </a:rPr>
              <a:t>jlcontreras@planinnova.com</a:t>
            </a:r>
            <a:endParaRPr lang="es-ES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r">
              <a:buClr>
                <a:srgbClr val="00B0F0"/>
              </a:buClr>
            </a:pPr>
            <a:r>
              <a:rPr lang="es-E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686 94 77 59</a:t>
            </a:r>
          </a:p>
        </p:txBody>
      </p:sp>
      <p:pic>
        <p:nvPicPr>
          <p:cNvPr id="3" name="Picture 8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9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15243" y="292929"/>
            <a:ext cx="5266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latin typeface="Arial Black" panose="020B0A04020102020204" pitchFamily="34" charset="0"/>
              </a:rPr>
              <a:t>LA CARA B</a:t>
            </a:r>
            <a:endParaRPr lang="es-ES" sz="6600" dirty="0">
              <a:latin typeface="Arial Black" panose="020B0A04020102020204" pitchFamily="34" charset="0"/>
            </a:endParaRPr>
          </a:p>
        </p:txBody>
      </p:sp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13" y="1290486"/>
            <a:ext cx="6951784" cy="51151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8" y="3050028"/>
            <a:ext cx="23161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13" y="3835841"/>
            <a:ext cx="8451107" cy="268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8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15243" y="292929"/>
            <a:ext cx="5266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latin typeface="Arial Black" panose="020B0A04020102020204" pitchFamily="34" charset="0"/>
              </a:rPr>
              <a:t>LA CARA B</a:t>
            </a:r>
            <a:endParaRPr lang="es-ES" sz="6600" dirty="0">
              <a:latin typeface="Arial Black" panose="020B0A04020102020204" pitchFamily="34" charset="0"/>
            </a:endParaRPr>
          </a:p>
        </p:txBody>
      </p:sp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10" y="1400924"/>
            <a:ext cx="6611815" cy="50692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" y="1792996"/>
            <a:ext cx="3171972" cy="104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9" y="2834126"/>
            <a:ext cx="1985963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74" y="4326673"/>
            <a:ext cx="9221487" cy="177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3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15243" y="292929"/>
            <a:ext cx="5266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latin typeface="Arial Black" panose="020B0A04020102020204" pitchFamily="34" charset="0"/>
              </a:rPr>
              <a:t>LA CARA B</a:t>
            </a:r>
            <a:endParaRPr lang="es-ES" sz="6600" dirty="0">
              <a:latin typeface="Arial Black" panose="020B0A04020102020204" pitchFamily="34" charset="0"/>
            </a:endParaRPr>
          </a:p>
        </p:txBody>
      </p:sp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14" y="1592550"/>
            <a:ext cx="6144482" cy="461074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0" y="2578587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1" y="4112846"/>
            <a:ext cx="269398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8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15243" y="292929"/>
            <a:ext cx="52661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latin typeface="Arial Black" panose="020B0A04020102020204" pitchFamily="34" charset="0"/>
              </a:rPr>
              <a:t>LA CARA B</a:t>
            </a:r>
            <a:endParaRPr lang="es-ES" sz="6600" dirty="0">
              <a:latin typeface="Arial Black" panose="020B0A04020102020204" pitchFamily="34" charset="0"/>
            </a:endParaRPr>
          </a:p>
        </p:txBody>
      </p:sp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fractus.com/wp-content/themes/wp-Fractus/images/fractus_logo_blan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6" y="2158264"/>
            <a:ext cx="3181350" cy="79057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56" y="1670326"/>
            <a:ext cx="8272856" cy="2111782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3"/>
          <a:stretch/>
        </p:blipFill>
        <p:spPr>
          <a:xfrm>
            <a:off x="3101727" y="4196617"/>
            <a:ext cx="8896985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" name="4 Diagrama"/>
          <p:cNvGraphicFramePr/>
          <p:nvPr>
            <p:extLst>
              <p:ext uri="{D42A27DB-BD31-4B8C-83A1-F6EECF244321}">
                <p14:modId xmlns:p14="http://schemas.microsoft.com/office/powerpoint/2010/main" val="3686273843"/>
              </p:ext>
            </p:extLst>
          </p:nvPr>
        </p:nvGraphicFramePr>
        <p:xfrm>
          <a:off x="1352129" y="105430"/>
          <a:ext cx="93980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0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3972843" y="2039494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2942" y="3578179"/>
            <a:ext cx="676715" cy="1188823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3894585" y="5376922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96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Diagrama"/>
          <p:cNvGraphicFramePr/>
          <p:nvPr>
            <p:extLst>
              <p:ext uri="{D42A27DB-BD31-4B8C-83A1-F6EECF244321}">
                <p14:modId xmlns:p14="http://schemas.microsoft.com/office/powerpoint/2010/main" val="3915306526"/>
              </p:ext>
            </p:extLst>
          </p:nvPr>
        </p:nvGraphicFramePr>
        <p:xfrm>
          <a:off x="2742892" y="0"/>
          <a:ext cx="7705934" cy="663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0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400005" y="197402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684" y="1557668"/>
            <a:ext cx="676715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64630173"/>
              </p:ext>
            </p:extLst>
          </p:nvPr>
        </p:nvGraphicFramePr>
        <p:xfrm>
          <a:off x="2075009" y="9189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82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119" t="59930" r="4495" b="35389"/>
          <a:stretch/>
        </p:blipFill>
        <p:spPr bwMode="auto">
          <a:xfrm>
            <a:off x="1569616" y="6637860"/>
            <a:ext cx="9180513" cy="1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550566" y="6577800"/>
            <a:ext cx="545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prstClr val="black"/>
                </a:solidFill>
                <a:latin typeface="Calibri"/>
              </a:rPr>
              <a:t>© FUENTE SGE 900 Compliance para la Gestión Experta Empresa</a:t>
            </a:r>
            <a:endParaRPr lang="es-ES" sz="1400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0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4"/>
          <a:stretch/>
        </p:blipFill>
        <p:spPr bwMode="auto">
          <a:xfrm>
            <a:off x="11050047" y="232745"/>
            <a:ext cx="766814" cy="10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5"/>
          <p:cNvSpPr txBox="1"/>
          <p:nvPr/>
        </p:nvSpPr>
        <p:spPr>
          <a:xfrm>
            <a:off x="1569616" y="232745"/>
            <a:ext cx="796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PROCÉS DE COMPETÈNCIES EN COMPLIANCE</a:t>
            </a:r>
            <a:endParaRPr lang="es-ES" sz="2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2632</Words>
  <Application>Microsoft Office PowerPoint</Application>
  <PresentationFormat>Pantalla panoràmica</PresentationFormat>
  <Paragraphs>435</Paragraphs>
  <Slides>23</Slides>
  <Notes>21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Corbel</vt:lpstr>
      <vt:lpstr>inherit</vt:lpstr>
      <vt:lpstr>Roboto</vt:lpstr>
      <vt:lpstr>Wingdings</vt:lpstr>
      <vt:lpstr>Tema de Office</vt:lpstr>
      <vt:lpstr>1_Tema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Contreras Velasco</dc:creator>
  <cp:lastModifiedBy>Administrador</cp:lastModifiedBy>
  <cp:revision>81</cp:revision>
  <cp:lastPrinted>2019-04-02T12:36:58Z</cp:lastPrinted>
  <dcterms:created xsi:type="dcterms:W3CDTF">2019-03-28T11:37:41Z</dcterms:created>
  <dcterms:modified xsi:type="dcterms:W3CDTF">2019-04-03T09:47:03Z</dcterms:modified>
</cp:coreProperties>
</file>