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2" r:id="rId2"/>
    <p:sldMasterId id="2147483656" r:id="rId3"/>
  </p:sldMasterIdLst>
  <p:notesMasterIdLst>
    <p:notesMasterId r:id="rId15"/>
  </p:notesMasterIdLst>
  <p:sldIdLst>
    <p:sldId id="279" r:id="rId4"/>
    <p:sldId id="281" r:id="rId5"/>
    <p:sldId id="282" r:id="rId6"/>
    <p:sldId id="270" r:id="rId7"/>
    <p:sldId id="276" r:id="rId8"/>
    <p:sldId id="260" r:id="rId9"/>
    <p:sldId id="261" r:id="rId10"/>
    <p:sldId id="262" r:id="rId11"/>
    <p:sldId id="280" r:id="rId12"/>
    <p:sldId id="283" r:id="rId13"/>
    <p:sldId id="278" r:id="rId14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18288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8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0" algn="ctr" defTabSz="18288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8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0" algn="ctr" defTabSz="18288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8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0" algn="ctr" defTabSz="18288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8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0" algn="ctr" defTabSz="18288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8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0" algn="ctr" defTabSz="18288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8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0" algn="ctr" defTabSz="18288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8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0" algn="ctr" defTabSz="18288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8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0" algn="ctr" defTabSz="18288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8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0" d="100"/>
          <a:sy n="40" d="100"/>
        </p:scale>
        <p:origin x="68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45" name="Shape 4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1828800" latinLnBrk="0">
      <a:spcBef>
        <a:spcPts val="800"/>
      </a:spcBef>
      <a:defRPr sz="2400">
        <a:latin typeface="+mn-lt"/>
        <a:ea typeface="+mn-ea"/>
        <a:cs typeface="+mn-cs"/>
        <a:sym typeface="Calibri"/>
      </a:defRPr>
    </a:lvl1pPr>
    <a:lvl2pPr indent="228600" defTabSz="1828800" latinLnBrk="0">
      <a:spcBef>
        <a:spcPts val="800"/>
      </a:spcBef>
      <a:defRPr sz="2400">
        <a:latin typeface="+mn-lt"/>
        <a:ea typeface="+mn-ea"/>
        <a:cs typeface="+mn-cs"/>
        <a:sym typeface="Calibri"/>
      </a:defRPr>
    </a:lvl2pPr>
    <a:lvl3pPr indent="457200" defTabSz="1828800" latinLnBrk="0">
      <a:spcBef>
        <a:spcPts val="800"/>
      </a:spcBef>
      <a:defRPr sz="2400">
        <a:latin typeface="+mn-lt"/>
        <a:ea typeface="+mn-ea"/>
        <a:cs typeface="+mn-cs"/>
        <a:sym typeface="Calibri"/>
      </a:defRPr>
    </a:lvl3pPr>
    <a:lvl4pPr indent="685800" defTabSz="1828800" latinLnBrk="0">
      <a:spcBef>
        <a:spcPts val="800"/>
      </a:spcBef>
      <a:defRPr sz="2400">
        <a:latin typeface="+mn-lt"/>
        <a:ea typeface="+mn-ea"/>
        <a:cs typeface="+mn-cs"/>
        <a:sym typeface="Calibri"/>
      </a:defRPr>
    </a:lvl4pPr>
    <a:lvl5pPr indent="914400" defTabSz="1828800" latinLnBrk="0">
      <a:spcBef>
        <a:spcPts val="800"/>
      </a:spcBef>
      <a:defRPr sz="2400">
        <a:latin typeface="+mn-lt"/>
        <a:ea typeface="+mn-ea"/>
        <a:cs typeface="+mn-cs"/>
        <a:sym typeface="Calibri"/>
      </a:defRPr>
    </a:lvl5pPr>
    <a:lvl6pPr indent="1143000" defTabSz="1828800" latinLnBrk="0">
      <a:spcBef>
        <a:spcPts val="800"/>
      </a:spcBef>
      <a:defRPr sz="2400">
        <a:latin typeface="+mn-lt"/>
        <a:ea typeface="+mn-ea"/>
        <a:cs typeface="+mn-cs"/>
        <a:sym typeface="Calibri"/>
      </a:defRPr>
    </a:lvl6pPr>
    <a:lvl7pPr indent="1371600" defTabSz="1828800" latinLnBrk="0">
      <a:spcBef>
        <a:spcPts val="800"/>
      </a:spcBef>
      <a:defRPr sz="2400">
        <a:latin typeface="+mn-lt"/>
        <a:ea typeface="+mn-ea"/>
        <a:cs typeface="+mn-cs"/>
        <a:sym typeface="Calibri"/>
      </a:defRPr>
    </a:lvl7pPr>
    <a:lvl8pPr indent="1600200" defTabSz="1828800" latinLnBrk="0">
      <a:spcBef>
        <a:spcPts val="800"/>
      </a:spcBef>
      <a:defRPr sz="2400">
        <a:latin typeface="+mn-lt"/>
        <a:ea typeface="+mn-ea"/>
        <a:cs typeface="+mn-cs"/>
        <a:sym typeface="Calibri"/>
      </a:defRPr>
    </a:lvl8pPr>
    <a:lvl9pPr indent="1828800" defTabSz="1828800" latinLnBrk="0">
      <a:spcBef>
        <a:spcPts val="800"/>
      </a:spcBef>
      <a:defRPr sz="2400">
        <a:latin typeface="+mn-lt"/>
        <a:ea typeface="+mn-ea"/>
        <a:cs typeface="+mn-cs"/>
        <a:sym typeface="Calibri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'imatge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Contenidor de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15821287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'imatge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Contenidor de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15399979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'imatge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Contenidor de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14236095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1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Imatge" descr="Imat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5874" y="12503591"/>
            <a:ext cx="3760398" cy="529910"/>
          </a:xfrm>
          <a:prstGeom prst="rect">
            <a:avLst/>
          </a:prstGeom>
          <a:ln w="12700">
            <a:miter lim="400000"/>
          </a:ln>
        </p:spPr>
      </p:pic>
      <p:sp>
        <p:nvSpPr>
          <p:cNvPr id="22" name="Número de la diapositiva"/>
          <p:cNvSpPr txBox="1">
            <a:spLocks noGrp="1"/>
          </p:cNvSpPr>
          <p:nvPr>
            <p:ph type="sldNum" sz="quarter" idx="2"/>
          </p:nvPr>
        </p:nvSpPr>
        <p:spPr>
          <a:xfrm>
            <a:off x="23499574" y="12422661"/>
            <a:ext cx="478027" cy="487679"/>
          </a:xfrm>
          <a:prstGeom prst="rect">
            <a:avLst/>
          </a:prstGeom>
        </p:spPr>
        <p:txBody>
          <a:bodyPr/>
          <a:lstStyle>
            <a:lvl1pPr>
              <a:defRPr sz="2000" b="0">
                <a:solidFill>
                  <a:srgbClr val="9D9D9C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Número de la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marL="0" marR="0" lvl="0" indent="0" algn="r" defTabSz="18288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CB4B4D-7CA3-9044-876B-883B54F8677D}" type="slidenum">
              <a:rPr kumimoji="0" sz="24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"/>
                <a:cs typeface="Helvetica"/>
                <a:sym typeface="Helvetica"/>
              </a:rPr>
              <a:pPr marL="0" marR="0" lvl="0" indent="0" algn="r" defTabSz="18288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sz="24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"/>
              <a:cs typeface="Helvetica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715268858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1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Imatge" descr="Imatge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25874" y="12503591"/>
            <a:ext cx="3760398" cy="529911"/>
          </a:xfrm>
          <a:prstGeom prst="rect">
            <a:avLst/>
          </a:prstGeom>
          <a:ln w="12700">
            <a:miter lim="400000"/>
          </a:ln>
        </p:spPr>
      </p:pic>
      <p:sp>
        <p:nvSpPr>
          <p:cNvPr id="22" name="Número de la diapositiva"/>
          <p:cNvSpPr txBox="1">
            <a:spLocks noGrp="1"/>
          </p:cNvSpPr>
          <p:nvPr>
            <p:ph type="sldNum" sz="quarter" idx="2"/>
          </p:nvPr>
        </p:nvSpPr>
        <p:spPr>
          <a:xfrm>
            <a:off x="23499576" y="12422662"/>
            <a:ext cx="478025" cy="487677"/>
          </a:xfrm>
          <a:prstGeom prst="rect">
            <a:avLst/>
          </a:prstGeom>
        </p:spPr>
        <p:txBody>
          <a:bodyPr/>
          <a:lstStyle>
            <a:lvl1pPr>
              <a:defRPr sz="2000" b="0">
                <a:solidFill>
                  <a:srgbClr val="9D9D9C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 marL="0" marR="0" lvl="0" indent="0" algn="r" defTabSz="18288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CB4B4D-7CA3-9044-876B-883B54F8677D}" type="slidenum">
              <a:rPr kumimoji="0" sz="2000" b="0" i="0" u="none" strike="noStrike" kern="0" cap="none" spc="0" normalizeH="0" baseline="0" noProof="0">
                <a:ln>
                  <a:noFill/>
                </a:ln>
                <a:solidFill>
                  <a:srgbClr val="9D9D9C"/>
                </a:solidFill>
                <a:effectLst/>
                <a:uLnTx/>
                <a:uFillTx/>
                <a:latin typeface="Helvetica Light"/>
                <a:sym typeface="Helvetica Light"/>
              </a:rPr>
              <a:pPr marL="0" marR="0" lvl="0" indent="0" algn="r" defTabSz="18288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sz="2000" b="0" i="0" u="none" strike="noStrike" kern="0" cap="none" spc="0" normalizeH="0" baseline="0" noProof="0">
              <a:ln>
                <a:noFill/>
              </a:ln>
              <a:solidFill>
                <a:srgbClr val="9D9D9C"/>
              </a:solidFill>
              <a:effectLst/>
              <a:uLnTx/>
              <a:uFillTx/>
              <a:latin typeface="Helvetica Light"/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1560161224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traight Connector 5"/>
          <p:cNvSpPr/>
          <p:nvPr/>
        </p:nvSpPr>
        <p:spPr>
          <a:xfrm flipH="1" flipV="1">
            <a:off x="-134101" y="8628871"/>
            <a:ext cx="24652199" cy="2"/>
          </a:xfrm>
          <a:prstGeom prst="line">
            <a:avLst/>
          </a:prstGeom>
          <a:ln w="12700">
            <a:solidFill>
              <a:srgbClr val="1F1F1F">
                <a:alpha val="20000"/>
              </a:srgbClr>
            </a:solidFill>
            <a:miter/>
          </a:ln>
        </p:spPr>
        <p:txBody>
          <a:bodyPr lIns="45718" tIns="45718" rIns="45718" bIns="45718"/>
          <a:lstStyle/>
          <a:p>
            <a:pPr marL="0" marR="0" lvl="0" indent="0" algn="ctr" defTabSz="18288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80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  <p:pic>
        <p:nvPicPr>
          <p:cNvPr id="30" name="Imatge" descr="Imatge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612544" y="9321324"/>
            <a:ext cx="6294660" cy="887035"/>
          </a:xfrm>
          <a:prstGeom prst="rect">
            <a:avLst/>
          </a:prstGeom>
          <a:ln w="12700">
            <a:miter lim="400000"/>
          </a:ln>
        </p:spPr>
      </p:pic>
      <p:sp>
        <p:nvSpPr>
          <p:cNvPr id="31" name="Straight Connector 5"/>
          <p:cNvSpPr/>
          <p:nvPr/>
        </p:nvSpPr>
        <p:spPr>
          <a:xfrm flipH="1" flipV="1">
            <a:off x="-134101" y="10889729"/>
            <a:ext cx="24652199" cy="2"/>
          </a:xfrm>
          <a:prstGeom prst="line">
            <a:avLst/>
          </a:prstGeom>
          <a:ln w="12700">
            <a:solidFill>
              <a:srgbClr val="1F1F1F">
                <a:alpha val="20000"/>
              </a:srgbClr>
            </a:solidFill>
            <a:miter/>
          </a:ln>
        </p:spPr>
        <p:txBody>
          <a:bodyPr lIns="45718" tIns="45718" rIns="45718" bIns="45718"/>
          <a:lstStyle/>
          <a:p>
            <a:pPr marL="0" marR="0" lvl="0" indent="0" algn="ctr" defTabSz="18288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80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  <p:sp>
        <p:nvSpPr>
          <p:cNvPr id="32" name="icec.gencat.cat"/>
          <p:cNvSpPr txBox="1"/>
          <p:nvPr/>
        </p:nvSpPr>
        <p:spPr>
          <a:xfrm>
            <a:off x="19017015" y="9390433"/>
            <a:ext cx="4030038" cy="116840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>
            <a:lvl1pPr algn="r" defTabSz="2438337">
              <a:lnSpc>
                <a:spcPts val="6800"/>
              </a:lnSpc>
              <a:defRPr sz="3900" b="1" spc="-100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 marL="0" marR="0" lvl="0" indent="0" algn="r" defTabSz="2438337" rtl="0" eaLnBrk="1" fontAlgn="auto" latinLnBrk="0" hangingPunct="0">
              <a:lnSpc>
                <a:spcPts val="6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3900" b="1" i="0" u="none" strike="noStrike" kern="0" cap="none" spc="-10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 Neue"/>
                <a:sym typeface="Helvetica Neue"/>
              </a:rPr>
              <a:t>icec.gencat.cat</a:t>
            </a:r>
          </a:p>
        </p:txBody>
      </p:sp>
      <p:pic>
        <p:nvPicPr>
          <p:cNvPr id="33" name="Logo negre Gene.png" descr="Logo negre Gene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644752" y="11892410"/>
            <a:ext cx="2403356" cy="617142"/>
          </a:xfrm>
          <a:prstGeom prst="rect">
            <a:avLst/>
          </a:prstGeom>
          <a:ln w="12700">
            <a:miter lim="400000"/>
          </a:ln>
        </p:spPr>
      </p:pic>
      <p:sp>
        <p:nvSpPr>
          <p:cNvPr id="34" name="Número de la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marL="0" marR="0" lvl="0" indent="0" algn="r" defTabSz="18288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CB4B4D-7CA3-9044-876B-883B54F8677D}" type="slidenum">
              <a:rPr kumimoji="0" sz="24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"/>
                <a:cs typeface="Helvetica"/>
                <a:sym typeface="Helvetica"/>
              </a:rPr>
              <a:pPr marL="0" marR="0" lvl="0" indent="0" algn="r" defTabSz="18288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sz="24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"/>
              <a:cs typeface="Helvetica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892966717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Número de la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marL="0" marR="0" lvl="0" indent="0" algn="r" defTabSz="18288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CB4B4D-7CA3-9044-876B-883B54F8677D}" type="slidenum">
              <a:rPr kumimoji="0" sz="24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"/>
                <a:cs typeface="Helvetica"/>
                <a:sym typeface="Helvetica"/>
              </a:rPr>
              <a:pPr marL="0" marR="0" lvl="0" indent="0" algn="r" defTabSz="18288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sz="24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"/>
              <a:cs typeface="Helvetica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35950468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1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Imatge" descr="Imatge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25874" y="12503591"/>
            <a:ext cx="3760398" cy="529911"/>
          </a:xfrm>
          <a:prstGeom prst="rect">
            <a:avLst/>
          </a:prstGeom>
          <a:ln w="12700">
            <a:miter lim="400000"/>
          </a:ln>
        </p:spPr>
      </p:pic>
      <p:sp>
        <p:nvSpPr>
          <p:cNvPr id="22" name="Número de la diapositiva"/>
          <p:cNvSpPr txBox="1">
            <a:spLocks noGrp="1"/>
          </p:cNvSpPr>
          <p:nvPr>
            <p:ph type="sldNum" sz="quarter" idx="2"/>
          </p:nvPr>
        </p:nvSpPr>
        <p:spPr>
          <a:xfrm>
            <a:off x="23499576" y="12422662"/>
            <a:ext cx="478025" cy="487677"/>
          </a:xfrm>
          <a:prstGeom prst="rect">
            <a:avLst/>
          </a:prstGeom>
        </p:spPr>
        <p:txBody>
          <a:bodyPr/>
          <a:lstStyle>
            <a:lvl1pPr>
              <a:defRPr sz="2000" b="0">
                <a:solidFill>
                  <a:srgbClr val="9D9D9C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 marL="0" marR="0" lvl="0" indent="0" algn="r" defTabSz="18288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CB4B4D-7CA3-9044-876B-883B54F8677D}" type="slidenum">
              <a:rPr kumimoji="0" sz="2000" b="0" i="0" u="none" strike="noStrike" kern="0" cap="none" spc="0" normalizeH="0" baseline="0" noProof="0">
                <a:ln>
                  <a:noFill/>
                </a:ln>
                <a:solidFill>
                  <a:srgbClr val="9D9D9C"/>
                </a:solidFill>
                <a:effectLst/>
                <a:uLnTx/>
                <a:uFillTx/>
                <a:latin typeface="Helvetica Light"/>
                <a:sym typeface="Helvetica Light"/>
              </a:rPr>
              <a:pPr marL="0" marR="0" lvl="0" indent="0" algn="r" defTabSz="18288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sz="2000" b="0" i="0" u="none" strike="noStrike" kern="0" cap="none" spc="0" normalizeH="0" baseline="0" noProof="0">
              <a:ln>
                <a:noFill/>
              </a:ln>
              <a:solidFill>
                <a:srgbClr val="9D9D9C"/>
              </a:solidFill>
              <a:effectLst/>
              <a:uLnTx/>
              <a:uFillTx/>
              <a:latin typeface="Helvetica Light"/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425522700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traight Connector 5"/>
          <p:cNvSpPr/>
          <p:nvPr/>
        </p:nvSpPr>
        <p:spPr>
          <a:xfrm flipH="1" flipV="1">
            <a:off x="-134101" y="8628871"/>
            <a:ext cx="24652199" cy="2"/>
          </a:xfrm>
          <a:prstGeom prst="line">
            <a:avLst/>
          </a:prstGeom>
          <a:ln w="12700">
            <a:solidFill>
              <a:srgbClr val="1F1F1F">
                <a:alpha val="20000"/>
              </a:srgbClr>
            </a:solidFill>
            <a:miter/>
          </a:ln>
        </p:spPr>
        <p:txBody>
          <a:bodyPr lIns="45718" tIns="45718" rIns="45718" bIns="45718"/>
          <a:lstStyle/>
          <a:p>
            <a:pPr marL="0" marR="0" lvl="0" indent="0" algn="ctr" defTabSz="18288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80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  <p:pic>
        <p:nvPicPr>
          <p:cNvPr id="30" name="Imatge" descr="Imatge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612544" y="9321324"/>
            <a:ext cx="6294660" cy="887035"/>
          </a:xfrm>
          <a:prstGeom prst="rect">
            <a:avLst/>
          </a:prstGeom>
          <a:ln w="12700">
            <a:miter lim="400000"/>
          </a:ln>
        </p:spPr>
      </p:pic>
      <p:sp>
        <p:nvSpPr>
          <p:cNvPr id="31" name="Straight Connector 5"/>
          <p:cNvSpPr/>
          <p:nvPr/>
        </p:nvSpPr>
        <p:spPr>
          <a:xfrm flipH="1" flipV="1">
            <a:off x="-134101" y="10889729"/>
            <a:ext cx="24652199" cy="2"/>
          </a:xfrm>
          <a:prstGeom prst="line">
            <a:avLst/>
          </a:prstGeom>
          <a:ln w="12700">
            <a:solidFill>
              <a:srgbClr val="1F1F1F">
                <a:alpha val="20000"/>
              </a:srgbClr>
            </a:solidFill>
            <a:miter/>
          </a:ln>
        </p:spPr>
        <p:txBody>
          <a:bodyPr lIns="45718" tIns="45718" rIns="45718" bIns="45718"/>
          <a:lstStyle/>
          <a:p>
            <a:pPr marL="0" marR="0" lvl="0" indent="0" algn="ctr" defTabSz="18288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80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  <p:sp>
        <p:nvSpPr>
          <p:cNvPr id="32" name="icec.gencat.cat"/>
          <p:cNvSpPr txBox="1"/>
          <p:nvPr/>
        </p:nvSpPr>
        <p:spPr>
          <a:xfrm>
            <a:off x="19017015" y="9390433"/>
            <a:ext cx="4030038" cy="116840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>
            <a:lvl1pPr algn="r" defTabSz="2438337">
              <a:lnSpc>
                <a:spcPts val="6800"/>
              </a:lnSpc>
              <a:defRPr sz="3900" b="1" spc="-100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 marL="0" marR="0" lvl="0" indent="0" algn="r" defTabSz="2438337" rtl="0" eaLnBrk="1" fontAlgn="auto" latinLnBrk="0" hangingPunct="0">
              <a:lnSpc>
                <a:spcPts val="6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3900" b="1" i="0" u="none" strike="noStrike" kern="0" cap="none" spc="-10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 Neue"/>
                <a:sym typeface="Helvetica Neue"/>
              </a:rPr>
              <a:t>icec.gencat.cat</a:t>
            </a:r>
          </a:p>
        </p:txBody>
      </p:sp>
      <p:pic>
        <p:nvPicPr>
          <p:cNvPr id="33" name="Logo negre Gene.png" descr="Logo negre Gene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644752" y="11892410"/>
            <a:ext cx="2403356" cy="617142"/>
          </a:xfrm>
          <a:prstGeom prst="rect">
            <a:avLst/>
          </a:prstGeom>
          <a:ln w="12700">
            <a:miter lim="400000"/>
          </a:ln>
        </p:spPr>
      </p:pic>
      <p:sp>
        <p:nvSpPr>
          <p:cNvPr id="34" name="Número de la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marL="0" marR="0" lvl="0" indent="0" algn="r" defTabSz="18288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CB4B4D-7CA3-9044-876B-883B54F8677D}" type="slidenum">
              <a:rPr kumimoji="0" sz="24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"/>
                <a:cs typeface="Helvetica"/>
                <a:sym typeface="Helvetica"/>
              </a:rPr>
              <a:pPr marL="0" marR="0" lvl="0" indent="0" algn="r" defTabSz="18288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sz="24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"/>
              <a:cs typeface="Helvetica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2158840571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4.png"/><Relationship Id="rId5" Type="http://schemas.openxmlformats.org/officeDocument/2006/relationships/image" Target="../media/image2.png"/><Relationship Id="rId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raight Connector 5"/>
          <p:cNvSpPr/>
          <p:nvPr/>
        </p:nvSpPr>
        <p:spPr>
          <a:xfrm flipH="1" flipV="1">
            <a:off x="-7100" y="10900810"/>
            <a:ext cx="24398202" cy="1"/>
          </a:xfrm>
          <a:prstGeom prst="line">
            <a:avLst/>
          </a:prstGeom>
          <a:ln w="12700">
            <a:solidFill>
              <a:srgbClr val="1F1F1F">
                <a:alpha val="20000"/>
              </a:srgbClr>
            </a:solidFill>
            <a:miter/>
          </a:ln>
        </p:spPr>
        <p:txBody>
          <a:bodyPr lIns="45718" tIns="45718" rIns="45718" bIns="45718"/>
          <a:lstStyle/>
          <a:p>
            <a:endParaRPr/>
          </a:p>
        </p:txBody>
      </p:sp>
      <p:pic>
        <p:nvPicPr>
          <p:cNvPr id="3" name="Imatge" descr="Imatge"/>
          <p:cNvPicPr>
            <a:picLocks noChangeAspect="1"/>
          </p:cNvPicPr>
          <p:nvPr/>
        </p:nvPicPr>
        <p:blipFill>
          <a:blip r:embed="rId3"/>
          <a:srcRect l="53012"/>
          <a:stretch>
            <a:fillRect/>
          </a:stretch>
        </p:blipFill>
        <p:spPr>
          <a:xfrm>
            <a:off x="1354485" y="11868042"/>
            <a:ext cx="4159586" cy="617006"/>
          </a:xfrm>
          <a:prstGeom prst="rect">
            <a:avLst/>
          </a:prstGeom>
          <a:ln w="12700">
            <a:miter lim="400000"/>
          </a:ln>
        </p:spPr>
      </p:pic>
      <p:pic>
        <p:nvPicPr>
          <p:cNvPr id="4" name="Imatge" descr="Imatge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87144" y="1027346"/>
            <a:ext cx="6294660" cy="887033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Text del títol"/>
          <p:cNvSpPr txBox="1">
            <a:spLocks noGrp="1"/>
          </p:cNvSpPr>
          <p:nvPr>
            <p:ph type="title"/>
          </p:nvPr>
        </p:nvSpPr>
        <p:spPr>
          <a:xfrm>
            <a:off x="3653366" y="1539875"/>
            <a:ext cx="19507201" cy="33369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91438" tIns="91438" rIns="91438" bIns="91438" anchor="ctr"/>
          <a:lstStyle/>
          <a:p>
            <a:r>
              <a:t>Text del títol</a:t>
            </a:r>
          </a:p>
        </p:txBody>
      </p:sp>
      <p:sp>
        <p:nvSpPr>
          <p:cNvPr id="6" name="Nivell del cos u…"/>
          <p:cNvSpPr txBox="1">
            <a:spLocks noGrp="1"/>
          </p:cNvSpPr>
          <p:nvPr>
            <p:ph type="body" idx="1"/>
          </p:nvPr>
        </p:nvSpPr>
        <p:spPr>
          <a:xfrm>
            <a:off x="13610166" y="4876800"/>
            <a:ext cx="9550401" cy="8839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91438" tIns="91438" rIns="91438" bIns="91438"/>
          <a:lstStyle/>
          <a:p>
            <a:r>
              <a:t>Nivell del cos u</a:t>
            </a:r>
          </a:p>
          <a:p>
            <a:pPr lvl="1"/>
            <a:r>
              <a:t>Nivell del cos dos</a:t>
            </a:r>
          </a:p>
          <a:p>
            <a:pPr lvl="2"/>
            <a:r>
              <a:t>Nivell del cos tres</a:t>
            </a:r>
          </a:p>
          <a:p>
            <a:pPr lvl="3"/>
            <a:r>
              <a:t>Nivell del cos quatre</a:t>
            </a:r>
          </a:p>
          <a:p>
            <a:pPr lvl="4"/>
            <a:r>
              <a:t>Nivell del cos cinc</a:t>
            </a:r>
          </a:p>
        </p:txBody>
      </p:sp>
      <p:sp>
        <p:nvSpPr>
          <p:cNvPr id="7" name="Número de la diapositiva"/>
          <p:cNvSpPr txBox="1">
            <a:spLocks noGrp="1"/>
          </p:cNvSpPr>
          <p:nvPr>
            <p:ph type="sldNum" sz="quarter" idx="2"/>
          </p:nvPr>
        </p:nvSpPr>
        <p:spPr>
          <a:xfrm>
            <a:off x="15619791" y="12437111"/>
            <a:ext cx="534610" cy="551179"/>
          </a:xfrm>
          <a:prstGeom prst="rect">
            <a:avLst/>
          </a:prstGeom>
          <a:ln w="12700">
            <a:miter lim="400000"/>
          </a:ln>
        </p:spPr>
        <p:txBody>
          <a:bodyPr wrap="none" lIns="91438" tIns="91438" rIns="91438" bIns="91438" anchor="ctr">
            <a:spAutoFit/>
          </a:bodyPr>
          <a:lstStyle>
            <a:lvl1pPr algn="r">
              <a:defRPr sz="2400" b="1">
                <a:solidFill>
                  <a:srgbClr val="FFFFFF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transition spd="med"/>
  <p:txStyles>
    <p:titleStyle>
      <a:lvl1pPr marL="0" marR="0" indent="0" algn="l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1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Helvetica"/>
        </a:defRPr>
      </a:lvl1pPr>
      <a:lvl2pPr marL="0" marR="0" indent="0" algn="l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1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Helvetica"/>
        </a:defRPr>
      </a:lvl2pPr>
      <a:lvl3pPr marL="0" marR="0" indent="0" algn="l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1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Helvetica"/>
        </a:defRPr>
      </a:lvl3pPr>
      <a:lvl4pPr marL="0" marR="0" indent="0" algn="l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1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Helvetica"/>
        </a:defRPr>
      </a:lvl4pPr>
      <a:lvl5pPr marL="0" marR="0" indent="0" algn="l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1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Helvetica"/>
        </a:defRPr>
      </a:lvl5pPr>
      <a:lvl6pPr marL="0" marR="0" indent="0" algn="l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1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Helvetica"/>
        </a:defRPr>
      </a:lvl6pPr>
      <a:lvl7pPr marL="0" marR="0" indent="0" algn="l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1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Helvetica"/>
        </a:defRPr>
      </a:lvl7pPr>
      <a:lvl8pPr marL="0" marR="0" indent="0" algn="l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1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Helvetica"/>
        </a:defRPr>
      </a:lvl8pPr>
      <a:lvl9pPr marL="0" marR="0" indent="0" algn="l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1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Helvetica"/>
        </a:defRPr>
      </a:lvl9pPr>
    </p:titleStyle>
    <p:bodyStyle>
      <a:lvl1pPr marL="685800" marR="0" indent="-685800" algn="l" defTabSz="1828800" rtl="0" latinLnBrk="0">
        <a:lnSpc>
          <a:spcPct val="100000"/>
        </a:lnSpc>
        <a:spcBef>
          <a:spcPts val="60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1pPr>
      <a:lvl2pPr marL="1028700" marR="0" indent="-571500" algn="l" defTabSz="1828800" rtl="0" latinLnBrk="0">
        <a:lnSpc>
          <a:spcPct val="100000"/>
        </a:lnSpc>
        <a:spcBef>
          <a:spcPts val="600"/>
        </a:spcBef>
        <a:spcAft>
          <a:spcPts val="0"/>
        </a:spcAft>
        <a:buClrTx/>
        <a:buSzPct val="100000"/>
        <a:buFontTx/>
        <a:buChar char="–"/>
        <a:tabLst/>
        <a:defRPr sz="28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2pPr>
      <a:lvl3pPr marL="1371600" marR="0" indent="-457200" algn="l" defTabSz="1828800" rtl="0" latinLnBrk="0">
        <a:lnSpc>
          <a:spcPct val="100000"/>
        </a:lnSpc>
        <a:spcBef>
          <a:spcPts val="600"/>
        </a:spcBef>
        <a:spcAft>
          <a:spcPts val="0"/>
        </a:spcAft>
        <a:buClrTx/>
        <a:buSzPct val="100000"/>
        <a:buFontTx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3pPr>
      <a:lvl4pPr marL="1905000" marR="0" indent="-533400" algn="l" defTabSz="1828800" rtl="0" latinLnBrk="0">
        <a:lnSpc>
          <a:spcPct val="100000"/>
        </a:lnSpc>
        <a:spcBef>
          <a:spcPts val="600"/>
        </a:spcBef>
        <a:spcAft>
          <a:spcPts val="0"/>
        </a:spcAft>
        <a:buClrTx/>
        <a:buSzPct val="100000"/>
        <a:buFontTx/>
        <a:buChar char="–"/>
        <a:tabLst/>
        <a:defRPr sz="28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4pPr>
      <a:lvl5pPr marL="2362200" marR="0" indent="-533400" algn="l" defTabSz="1828800" rtl="0" latinLnBrk="0">
        <a:lnSpc>
          <a:spcPct val="100000"/>
        </a:lnSpc>
        <a:spcBef>
          <a:spcPts val="600"/>
        </a:spcBef>
        <a:spcAft>
          <a:spcPts val="0"/>
        </a:spcAft>
        <a:buClrTx/>
        <a:buSzPct val="100000"/>
        <a:buFontTx/>
        <a:buChar char="»"/>
        <a:tabLst/>
        <a:defRPr sz="28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5pPr>
      <a:lvl6pPr marL="2606038" marR="0" indent="-320038" algn="l" defTabSz="1828800" rtl="0" latinLnBrk="0">
        <a:lnSpc>
          <a:spcPct val="100000"/>
        </a:lnSpc>
        <a:spcBef>
          <a:spcPts val="600"/>
        </a:spcBef>
        <a:spcAft>
          <a:spcPts val="0"/>
        </a:spcAft>
        <a:buClrTx/>
        <a:buSzPct val="100000"/>
        <a:buFontTx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6pPr>
      <a:lvl7pPr marL="3063238" marR="0" indent="-320038" algn="l" defTabSz="1828800" rtl="0" latinLnBrk="0">
        <a:lnSpc>
          <a:spcPct val="100000"/>
        </a:lnSpc>
        <a:spcBef>
          <a:spcPts val="600"/>
        </a:spcBef>
        <a:spcAft>
          <a:spcPts val="0"/>
        </a:spcAft>
        <a:buClrTx/>
        <a:buSzPct val="100000"/>
        <a:buFontTx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7pPr>
      <a:lvl8pPr marL="3520440" marR="0" indent="-320039" algn="l" defTabSz="1828800" rtl="0" latinLnBrk="0">
        <a:lnSpc>
          <a:spcPct val="100000"/>
        </a:lnSpc>
        <a:spcBef>
          <a:spcPts val="600"/>
        </a:spcBef>
        <a:spcAft>
          <a:spcPts val="0"/>
        </a:spcAft>
        <a:buClrTx/>
        <a:buSzPct val="100000"/>
        <a:buFontTx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8pPr>
      <a:lvl9pPr marL="3977640" marR="0" indent="-320040" algn="l" defTabSz="1828800" rtl="0" latinLnBrk="0">
        <a:lnSpc>
          <a:spcPct val="100000"/>
        </a:lnSpc>
        <a:spcBef>
          <a:spcPts val="600"/>
        </a:spcBef>
        <a:spcAft>
          <a:spcPts val="0"/>
        </a:spcAft>
        <a:buClrTx/>
        <a:buSzPct val="100000"/>
        <a:buFontTx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9pPr>
    </p:bodyStyle>
    <p:otherStyle>
      <a:lvl1pPr marL="0" marR="0" indent="0" algn="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1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1pPr>
      <a:lvl2pPr marL="0" marR="0" indent="0" algn="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1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2pPr>
      <a:lvl3pPr marL="0" marR="0" indent="0" algn="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1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3pPr>
      <a:lvl4pPr marL="0" marR="0" indent="0" algn="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1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4pPr>
      <a:lvl5pPr marL="0" marR="0" indent="0" algn="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1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5pPr>
      <a:lvl6pPr marL="0" marR="0" indent="0" algn="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1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6pPr>
      <a:lvl7pPr marL="0" marR="0" indent="0" algn="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1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7pPr>
      <a:lvl8pPr marL="0" marR="0" indent="0" algn="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1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8pPr>
      <a:lvl9pPr marL="0" marR="0" indent="0" algn="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1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raight Connector 5"/>
          <p:cNvSpPr/>
          <p:nvPr/>
        </p:nvSpPr>
        <p:spPr>
          <a:xfrm flipH="1" flipV="1">
            <a:off x="-7101" y="10900809"/>
            <a:ext cx="24398204" cy="2"/>
          </a:xfrm>
          <a:prstGeom prst="line">
            <a:avLst/>
          </a:prstGeom>
          <a:ln w="12700">
            <a:solidFill>
              <a:srgbClr val="1F1F1F">
                <a:alpha val="20000"/>
              </a:srgbClr>
            </a:solidFill>
            <a:miter/>
          </a:ln>
        </p:spPr>
        <p:txBody>
          <a:bodyPr lIns="45718" tIns="45718" rIns="45718" bIns="45718"/>
          <a:lstStyle/>
          <a:p>
            <a:pPr marL="0" marR="0" lvl="0" indent="0" algn="ctr" defTabSz="18288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80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  <p:pic>
        <p:nvPicPr>
          <p:cNvPr id="3" name="Imatge" descr="Imatge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1587144" y="1027346"/>
            <a:ext cx="6294660" cy="887033"/>
          </a:xfrm>
          <a:prstGeom prst="rect">
            <a:avLst/>
          </a:prstGeom>
          <a:ln w="12700">
            <a:miter lim="400000"/>
          </a:ln>
        </p:spPr>
      </p:pic>
      <p:pic>
        <p:nvPicPr>
          <p:cNvPr id="4" name="Logo negre Gene.png" descr="Logo negre Gene.png"/>
          <p:cNvPicPr>
            <a:picLocks noChangeAspect="1"/>
          </p:cNvPicPr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1644751" y="11892410"/>
            <a:ext cx="2403357" cy="617142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Text del títol"/>
          <p:cNvSpPr txBox="1">
            <a:spLocks noGrp="1"/>
          </p:cNvSpPr>
          <p:nvPr>
            <p:ph type="title"/>
          </p:nvPr>
        </p:nvSpPr>
        <p:spPr>
          <a:xfrm>
            <a:off x="3653366" y="1539875"/>
            <a:ext cx="19507201" cy="33369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91437" tIns="91437" rIns="91437" bIns="91437" anchor="ctr"/>
          <a:lstStyle/>
          <a:p>
            <a:r>
              <a:t>Text del títol</a:t>
            </a:r>
          </a:p>
        </p:txBody>
      </p:sp>
      <p:sp>
        <p:nvSpPr>
          <p:cNvPr id="6" name="Nivell del cos u…"/>
          <p:cNvSpPr txBox="1">
            <a:spLocks noGrp="1"/>
          </p:cNvSpPr>
          <p:nvPr>
            <p:ph type="body" idx="1"/>
          </p:nvPr>
        </p:nvSpPr>
        <p:spPr>
          <a:xfrm>
            <a:off x="13610166" y="4876800"/>
            <a:ext cx="9550401" cy="8839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91437" tIns="91437" rIns="91437" bIns="91437"/>
          <a:lstStyle/>
          <a:p>
            <a:r>
              <a:t>Nivell del cos u</a:t>
            </a:r>
          </a:p>
          <a:p>
            <a:pPr lvl="1"/>
            <a:r>
              <a:t>Nivell del cos dos</a:t>
            </a:r>
          </a:p>
          <a:p>
            <a:pPr lvl="2"/>
            <a:r>
              <a:t>Nivell del cos tres</a:t>
            </a:r>
          </a:p>
          <a:p>
            <a:pPr lvl="3"/>
            <a:r>
              <a:t>Nivell del cos quatre</a:t>
            </a:r>
          </a:p>
          <a:p>
            <a:pPr lvl="4"/>
            <a:r>
              <a:t>Nivell del cos cinc</a:t>
            </a:r>
          </a:p>
        </p:txBody>
      </p:sp>
      <p:sp>
        <p:nvSpPr>
          <p:cNvPr id="7" name="Número de la diapositiva"/>
          <p:cNvSpPr txBox="1">
            <a:spLocks noGrp="1"/>
          </p:cNvSpPr>
          <p:nvPr>
            <p:ph type="sldNum" sz="quarter" idx="2"/>
          </p:nvPr>
        </p:nvSpPr>
        <p:spPr>
          <a:xfrm>
            <a:off x="15619794" y="12437112"/>
            <a:ext cx="534607" cy="551177"/>
          </a:xfrm>
          <a:prstGeom prst="rect">
            <a:avLst/>
          </a:prstGeom>
          <a:ln w="12700">
            <a:miter lim="400000"/>
          </a:ln>
        </p:spPr>
        <p:txBody>
          <a:bodyPr wrap="none" lIns="91437" tIns="91437" rIns="91437" bIns="91437" anchor="ctr">
            <a:spAutoFit/>
          </a:bodyPr>
          <a:lstStyle>
            <a:lvl1pPr algn="r">
              <a:defRPr sz="2400" b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pPr marL="0" marR="0" lvl="0" indent="0" algn="r" defTabSz="18288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CB4B4D-7CA3-9044-876B-883B54F8677D}" type="slidenum">
              <a:rPr kumimoji="0" sz="24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"/>
                <a:cs typeface="Helvetica"/>
                <a:sym typeface="Helvetica"/>
              </a:rPr>
              <a:pPr marL="0" marR="0" lvl="0" indent="0" algn="r" defTabSz="18288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sz="24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"/>
              <a:cs typeface="Helvetica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274417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</p:sldLayoutIdLst>
  <p:transition spd="med"/>
  <p:txStyles>
    <p:titleStyle>
      <a:lvl1pPr marL="0" marR="0" indent="0" algn="l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1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"/>
        </a:defRPr>
      </a:lvl1pPr>
      <a:lvl2pPr marL="0" marR="0" indent="0" algn="l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1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"/>
        </a:defRPr>
      </a:lvl2pPr>
      <a:lvl3pPr marL="0" marR="0" indent="0" algn="l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1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"/>
        </a:defRPr>
      </a:lvl3pPr>
      <a:lvl4pPr marL="0" marR="0" indent="0" algn="l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1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"/>
        </a:defRPr>
      </a:lvl4pPr>
      <a:lvl5pPr marL="0" marR="0" indent="0" algn="l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1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"/>
        </a:defRPr>
      </a:lvl5pPr>
      <a:lvl6pPr marL="0" marR="0" indent="0" algn="l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1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"/>
        </a:defRPr>
      </a:lvl6pPr>
      <a:lvl7pPr marL="0" marR="0" indent="0" algn="l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1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"/>
        </a:defRPr>
      </a:lvl7pPr>
      <a:lvl8pPr marL="0" marR="0" indent="0" algn="l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1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"/>
        </a:defRPr>
      </a:lvl8pPr>
      <a:lvl9pPr marL="0" marR="0" indent="0" algn="l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1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"/>
        </a:defRPr>
      </a:lvl9pPr>
    </p:titleStyle>
    <p:bodyStyle>
      <a:lvl1pPr marL="685800" marR="0" indent="-685800" algn="l" defTabSz="1828800" rtl="0" latinLnBrk="0">
        <a:lnSpc>
          <a:spcPct val="100000"/>
        </a:lnSpc>
        <a:spcBef>
          <a:spcPts val="60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1pPr>
      <a:lvl2pPr marL="1028700" marR="0" indent="-571500" algn="l" defTabSz="1828800" rtl="0" latinLnBrk="0">
        <a:lnSpc>
          <a:spcPct val="100000"/>
        </a:lnSpc>
        <a:spcBef>
          <a:spcPts val="600"/>
        </a:spcBef>
        <a:spcAft>
          <a:spcPts val="0"/>
        </a:spcAft>
        <a:buClrTx/>
        <a:buSzPct val="100000"/>
        <a:buFontTx/>
        <a:buChar char="–"/>
        <a:tabLst/>
        <a:defRPr sz="28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2pPr>
      <a:lvl3pPr marL="1371600" marR="0" indent="-457200" algn="l" defTabSz="1828800" rtl="0" latinLnBrk="0">
        <a:lnSpc>
          <a:spcPct val="100000"/>
        </a:lnSpc>
        <a:spcBef>
          <a:spcPts val="600"/>
        </a:spcBef>
        <a:spcAft>
          <a:spcPts val="0"/>
        </a:spcAft>
        <a:buClrTx/>
        <a:buSzPct val="100000"/>
        <a:buFontTx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3pPr>
      <a:lvl4pPr marL="1905000" marR="0" indent="-533400" algn="l" defTabSz="1828800" rtl="0" latinLnBrk="0">
        <a:lnSpc>
          <a:spcPct val="100000"/>
        </a:lnSpc>
        <a:spcBef>
          <a:spcPts val="600"/>
        </a:spcBef>
        <a:spcAft>
          <a:spcPts val="0"/>
        </a:spcAft>
        <a:buClrTx/>
        <a:buSzPct val="100000"/>
        <a:buFontTx/>
        <a:buChar char="–"/>
        <a:tabLst/>
        <a:defRPr sz="28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4pPr>
      <a:lvl5pPr marL="2362200" marR="0" indent="-533400" algn="l" defTabSz="1828800" rtl="0" latinLnBrk="0">
        <a:lnSpc>
          <a:spcPct val="100000"/>
        </a:lnSpc>
        <a:spcBef>
          <a:spcPts val="600"/>
        </a:spcBef>
        <a:spcAft>
          <a:spcPts val="0"/>
        </a:spcAft>
        <a:buClrTx/>
        <a:buSzPct val="100000"/>
        <a:buFontTx/>
        <a:buChar char="»"/>
        <a:tabLst/>
        <a:defRPr sz="28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5pPr>
      <a:lvl6pPr marL="2606038" marR="0" indent="-320038" algn="l" defTabSz="1828800" rtl="0" latinLnBrk="0">
        <a:lnSpc>
          <a:spcPct val="100000"/>
        </a:lnSpc>
        <a:spcBef>
          <a:spcPts val="600"/>
        </a:spcBef>
        <a:spcAft>
          <a:spcPts val="0"/>
        </a:spcAft>
        <a:buClrTx/>
        <a:buSzPct val="100000"/>
        <a:buFontTx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6pPr>
      <a:lvl7pPr marL="3063238" marR="0" indent="-320038" algn="l" defTabSz="1828800" rtl="0" latinLnBrk="0">
        <a:lnSpc>
          <a:spcPct val="100000"/>
        </a:lnSpc>
        <a:spcBef>
          <a:spcPts val="600"/>
        </a:spcBef>
        <a:spcAft>
          <a:spcPts val="0"/>
        </a:spcAft>
        <a:buClrTx/>
        <a:buSzPct val="100000"/>
        <a:buFontTx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7pPr>
      <a:lvl8pPr marL="3520440" marR="0" indent="-320038" algn="l" defTabSz="1828800" rtl="0" latinLnBrk="0">
        <a:lnSpc>
          <a:spcPct val="100000"/>
        </a:lnSpc>
        <a:spcBef>
          <a:spcPts val="600"/>
        </a:spcBef>
        <a:spcAft>
          <a:spcPts val="0"/>
        </a:spcAft>
        <a:buClrTx/>
        <a:buSzPct val="100000"/>
        <a:buFontTx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8pPr>
      <a:lvl9pPr marL="3977640" marR="0" indent="-320040" algn="l" defTabSz="1828800" rtl="0" latinLnBrk="0">
        <a:lnSpc>
          <a:spcPct val="100000"/>
        </a:lnSpc>
        <a:spcBef>
          <a:spcPts val="600"/>
        </a:spcBef>
        <a:spcAft>
          <a:spcPts val="0"/>
        </a:spcAft>
        <a:buClrTx/>
        <a:buSzPct val="100000"/>
        <a:buFontTx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9pPr>
    </p:bodyStyle>
    <p:otherStyle>
      <a:lvl1pPr marL="0" marR="0" indent="0" algn="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1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1pPr>
      <a:lvl2pPr marL="0" marR="0" indent="0" algn="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1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2pPr>
      <a:lvl3pPr marL="0" marR="0" indent="0" algn="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1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3pPr>
      <a:lvl4pPr marL="0" marR="0" indent="0" algn="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1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4pPr>
      <a:lvl5pPr marL="0" marR="0" indent="0" algn="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1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5pPr>
      <a:lvl6pPr marL="0" marR="0" indent="0" algn="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1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6pPr>
      <a:lvl7pPr marL="0" marR="0" indent="0" algn="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1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7pPr>
      <a:lvl8pPr marL="0" marR="0" indent="0" algn="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1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8pPr>
      <a:lvl9pPr marL="0" marR="0" indent="0" algn="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1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raight Connector 5"/>
          <p:cNvSpPr/>
          <p:nvPr/>
        </p:nvSpPr>
        <p:spPr>
          <a:xfrm flipH="1" flipV="1">
            <a:off x="-7101" y="10900809"/>
            <a:ext cx="24398204" cy="2"/>
          </a:xfrm>
          <a:prstGeom prst="line">
            <a:avLst/>
          </a:prstGeom>
          <a:ln w="12700">
            <a:solidFill>
              <a:srgbClr val="1F1F1F">
                <a:alpha val="20000"/>
              </a:srgbClr>
            </a:solidFill>
            <a:miter/>
          </a:ln>
        </p:spPr>
        <p:txBody>
          <a:bodyPr lIns="45718" tIns="45718" rIns="45718" bIns="45718"/>
          <a:lstStyle/>
          <a:p>
            <a:pPr marL="0" marR="0" lvl="0" indent="0" algn="ctr" defTabSz="18288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80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  <p:pic>
        <p:nvPicPr>
          <p:cNvPr id="3" name="Imatge" descr="Imatge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1587144" y="1027346"/>
            <a:ext cx="6294660" cy="887033"/>
          </a:xfrm>
          <a:prstGeom prst="rect">
            <a:avLst/>
          </a:prstGeom>
          <a:ln w="12700">
            <a:miter lim="400000"/>
          </a:ln>
        </p:spPr>
      </p:pic>
      <p:pic>
        <p:nvPicPr>
          <p:cNvPr id="4" name="Logo negre Gene.png" descr="Logo negre Gene.png"/>
          <p:cNvPicPr>
            <a:picLocks noChangeAspect="1"/>
          </p:cNvPicPr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1644751" y="11892410"/>
            <a:ext cx="2403357" cy="617142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Text del títol"/>
          <p:cNvSpPr txBox="1">
            <a:spLocks noGrp="1"/>
          </p:cNvSpPr>
          <p:nvPr>
            <p:ph type="title"/>
          </p:nvPr>
        </p:nvSpPr>
        <p:spPr>
          <a:xfrm>
            <a:off x="3653366" y="1539875"/>
            <a:ext cx="19507201" cy="33369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91437" tIns="91437" rIns="91437" bIns="91437" anchor="ctr"/>
          <a:lstStyle/>
          <a:p>
            <a:r>
              <a:t>Text del títol</a:t>
            </a:r>
          </a:p>
        </p:txBody>
      </p:sp>
      <p:sp>
        <p:nvSpPr>
          <p:cNvPr id="6" name="Nivell del cos u…"/>
          <p:cNvSpPr txBox="1">
            <a:spLocks noGrp="1"/>
          </p:cNvSpPr>
          <p:nvPr>
            <p:ph type="body" idx="1"/>
          </p:nvPr>
        </p:nvSpPr>
        <p:spPr>
          <a:xfrm>
            <a:off x="13610166" y="4876800"/>
            <a:ext cx="9550401" cy="8839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91437" tIns="91437" rIns="91437" bIns="91437"/>
          <a:lstStyle/>
          <a:p>
            <a:r>
              <a:t>Nivell del cos u</a:t>
            </a:r>
          </a:p>
          <a:p>
            <a:pPr lvl="1"/>
            <a:r>
              <a:t>Nivell del cos dos</a:t>
            </a:r>
          </a:p>
          <a:p>
            <a:pPr lvl="2"/>
            <a:r>
              <a:t>Nivell del cos tres</a:t>
            </a:r>
          </a:p>
          <a:p>
            <a:pPr lvl="3"/>
            <a:r>
              <a:t>Nivell del cos quatre</a:t>
            </a:r>
          </a:p>
          <a:p>
            <a:pPr lvl="4"/>
            <a:r>
              <a:t>Nivell del cos cinc</a:t>
            </a:r>
          </a:p>
        </p:txBody>
      </p:sp>
      <p:sp>
        <p:nvSpPr>
          <p:cNvPr id="7" name="Número de la diapositiva"/>
          <p:cNvSpPr txBox="1">
            <a:spLocks noGrp="1"/>
          </p:cNvSpPr>
          <p:nvPr>
            <p:ph type="sldNum" sz="quarter" idx="2"/>
          </p:nvPr>
        </p:nvSpPr>
        <p:spPr>
          <a:xfrm>
            <a:off x="15619794" y="12437112"/>
            <a:ext cx="534607" cy="551177"/>
          </a:xfrm>
          <a:prstGeom prst="rect">
            <a:avLst/>
          </a:prstGeom>
          <a:ln w="12700">
            <a:miter lim="400000"/>
          </a:ln>
        </p:spPr>
        <p:txBody>
          <a:bodyPr wrap="none" lIns="91437" tIns="91437" rIns="91437" bIns="91437" anchor="ctr">
            <a:spAutoFit/>
          </a:bodyPr>
          <a:lstStyle>
            <a:lvl1pPr algn="r">
              <a:defRPr sz="2400" b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pPr marL="0" marR="0" lvl="0" indent="0" algn="r" defTabSz="18288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CB4B4D-7CA3-9044-876B-883B54F8677D}" type="slidenum">
              <a:rPr kumimoji="0" sz="24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"/>
                <a:cs typeface="Helvetica"/>
                <a:sym typeface="Helvetica"/>
              </a:rPr>
              <a:pPr marL="0" marR="0" lvl="0" indent="0" algn="r" defTabSz="18288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sz="24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"/>
              <a:cs typeface="Helvetica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3790743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</p:sldLayoutIdLst>
  <p:transition spd="med"/>
  <p:txStyles>
    <p:titleStyle>
      <a:lvl1pPr marL="0" marR="0" indent="0" algn="l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1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"/>
        </a:defRPr>
      </a:lvl1pPr>
      <a:lvl2pPr marL="0" marR="0" indent="0" algn="l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1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"/>
        </a:defRPr>
      </a:lvl2pPr>
      <a:lvl3pPr marL="0" marR="0" indent="0" algn="l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1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"/>
        </a:defRPr>
      </a:lvl3pPr>
      <a:lvl4pPr marL="0" marR="0" indent="0" algn="l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1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"/>
        </a:defRPr>
      </a:lvl4pPr>
      <a:lvl5pPr marL="0" marR="0" indent="0" algn="l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1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"/>
        </a:defRPr>
      </a:lvl5pPr>
      <a:lvl6pPr marL="0" marR="0" indent="0" algn="l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1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"/>
        </a:defRPr>
      </a:lvl6pPr>
      <a:lvl7pPr marL="0" marR="0" indent="0" algn="l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1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"/>
        </a:defRPr>
      </a:lvl7pPr>
      <a:lvl8pPr marL="0" marR="0" indent="0" algn="l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1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"/>
        </a:defRPr>
      </a:lvl8pPr>
      <a:lvl9pPr marL="0" marR="0" indent="0" algn="l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1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"/>
        </a:defRPr>
      </a:lvl9pPr>
    </p:titleStyle>
    <p:bodyStyle>
      <a:lvl1pPr marL="685800" marR="0" indent="-685800" algn="l" defTabSz="1828800" rtl="0" latinLnBrk="0">
        <a:lnSpc>
          <a:spcPct val="100000"/>
        </a:lnSpc>
        <a:spcBef>
          <a:spcPts val="60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1pPr>
      <a:lvl2pPr marL="1028700" marR="0" indent="-571500" algn="l" defTabSz="1828800" rtl="0" latinLnBrk="0">
        <a:lnSpc>
          <a:spcPct val="100000"/>
        </a:lnSpc>
        <a:spcBef>
          <a:spcPts val="600"/>
        </a:spcBef>
        <a:spcAft>
          <a:spcPts val="0"/>
        </a:spcAft>
        <a:buClrTx/>
        <a:buSzPct val="100000"/>
        <a:buFontTx/>
        <a:buChar char="–"/>
        <a:tabLst/>
        <a:defRPr sz="28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2pPr>
      <a:lvl3pPr marL="1371600" marR="0" indent="-457200" algn="l" defTabSz="1828800" rtl="0" latinLnBrk="0">
        <a:lnSpc>
          <a:spcPct val="100000"/>
        </a:lnSpc>
        <a:spcBef>
          <a:spcPts val="600"/>
        </a:spcBef>
        <a:spcAft>
          <a:spcPts val="0"/>
        </a:spcAft>
        <a:buClrTx/>
        <a:buSzPct val="100000"/>
        <a:buFontTx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3pPr>
      <a:lvl4pPr marL="1905000" marR="0" indent="-533400" algn="l" defTabSz="1828800" rtl="0" latinLnBrk="0">
        <a:lnSpc>
          <a:spcPct val="100000"/>
        </a:lnSpc>
        <a:spcBef>
          <a:spcPts val="600"/>
        </a:spcBef>
        <a:spcAft>
          <a:spcPts val="0"/>
        </a:spcAft>
        <a:buClrTx/>
        <a:buSzPct val="100000"/>
        <a:buFontTx/>
        <a:buChar char="–"/>
        <a:tabLst/>
        <a:defRPr sz="28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4pPr>
      <a:lvl5pPr marL="2362200" marR="0" indent="-533400" algn="l" defTabSz="1828800" rtl="0" latinLnBrk="0">
        <a:lnSpc>
          <a:spcPct val="100000"/>
        </a:lnSpc>
        <a:spcBef>
          <a:spcPts val="600"/>
        </a:spcBef>
        <a:spcAft>
          <a:spcPts val="0"/>
        </a:spcAft>
        <a:buClrTx/>
        <a:buSzPct val="100000"/>
        <a:buFontTx/>
        <a:buChar char="»"/>
        <a:tabLst/>
        <a:defRPr sz="28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5pPr>
      <a:lvl6pPr marL="2606038" marR="0" indent="-320038" algn="l" defTabSz="1828800" rtl="0" latinLnBrk="0">
        <a:lnSpc>
          <a:spcPct val="100000"/>
        </a:lnSpc>
        <a:spcBef>
          <a:spcPts val="600"/>
        </a:spcBef>
        <a:spcAft>
          <a:spcPts val="0"/>
        </a:spcAft>
        <a:buClrTx/>
        <a:buSzPct val="100000"/>
        <a:buFontTx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6pPr>
      <a:lvl7pPr marL="3063238" marR="0" indent="-320038" algn="l" defTabSz="1828800" rtl="0" latinLnBrk="0">
        <a:lnSpc>
          <a:spcPct val="100000"/>
        </a:lnSpc>
        <a:spcBef>
          <a:spcPts val="600"/>
        </a:spcBef>
        <a:spcAft>
          <a:spcPts val="0"/>
        </a:spcAft>
        <a:buClrTx/>
        <a:buSzPct val="100000"/>
        <a:buFontTx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7pPr>
      <a:lvl8pPr marL="3520440" marR="0" indent="-320038" algn="l" defTabSz="1828800" rtl="0" latinLnBrk="0">
        <a:lnSpc>
          <a:spcPct val="100000"/>
        </a:lnSpc>
        <a:spcBef>
          <a:spcPts val="600"/>
        </a:spcBef>
        <a:spcAft>
          <a:spcPts val="0"/>
        </a:spcAft>
        <a:buClrTx/>
        <a:buSzPct val="100000"/>
        <a:buFontTx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8pPr>
      <a:lvl9pPr marL="3977640" marR="0" indent="-320040" algn="l" defTabSz="1828800" rtl="0" latinLnBrk="0">
        <a:lnSpc>
          <a:spcPct val="100000"/>
        </a:lnSpc>
        <a:spcBef>
          <a:spcPts val="600"/>
        </a:spcBef>
        <a:spcAft>
          <a:spcPts val="0"/>
        </a:spcAft>
        <a:buClrTx/>
        <a:buSzPct val="100000"/>
        <a:buFontTx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9pPr>
    </p:bodyStyle>
    <p:otherStyle>
      <a:lvl1pPr marL="0" marR="0" indent="0" algn="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1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1pPr>
      <a:lvl2pPr marL="0" marR="0" indent="0" algn="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1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2pPr>
      <a:lvl3pPr marL="0" marR="0" indent="0" algn="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1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3pPr>
      <a:lvl4pPr marL="0" marR="0" indent="0" algn="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1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4pPr>
      <a:lvl5pPr marL="0" marR="0" indent="0" algn="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1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5pPr>
      <a:lvl6pPr marL="0" marR="0" indent="0" algn="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1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6pPr>
      <a:lvl7pPr marL="0" marR="0" indent="0" algn="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1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7pPr>
      <a:lvl8pPr marL="0" marR="0" indent="0" algn="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1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8pPr>
      <a:lvl9pPr marL="0" marR="0" indent="0" algn="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1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eb.gencat.cat/ca/tramits/tramits-temes/Subvencions-produccio-de-nous-muntatges-teatrals?category=7374d272-a82c-11e3-a972-000c29052e2c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6.png"/><Relationship Id="rId4" Type="http://schemas.openxmlformats.org/officeDocument/2006/relationships/hyperlink" Target="http://web.gencat.cat/ca/tramits/tramits-temes/Subvencions-produccio-de-nous-muntatges-teatrals?category=7374d272-a82c-11e3-a972-000c29052e2c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hyperlink" Target="http://web.gencat.cat/ca/tramits/tramits-temes/Subvencions-produccio-de-nous-muntatges-teatrals?category=7374d272-a82c-11e3-a972-000c29052e2c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https://web.gencat.cat/ca/tramits/suport-tramitacio/durant-la-tramitacio/signatura-identificacio-digital/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ovt.gencat.cat/carpetaciutadana360#/consulta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hyperlink" Target="https://ovt.gencat.cat/carpetaciutadana360#/consulta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ovt.gencat.cat/carpetaciutadana360#/consulta" TargetMode="External"/><Relationship Id="rId2" Type="http://schemas.openxmlformats.org/officeDocument/2006/relationships/hyperlink" Target="https://usuari.enotum.cat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tauler.seu.cat/inici.do?idens=1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ítol del Power point"/>
          <p:cNvSpPr txBox="1"/>
          <p:nvPr/>
        </p:nvSpPr>
        <p:spPr>
          <a:xfrm>
            <a:off x="1582753" y="5006714"/>
            <a:ext cx="21396296" cy="375486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91437" tIns="91437" rIns="91437" bIns="91437">
            <a:spAutoFit/>
          </a:bodyPr>
          <a:lstStyle/>
          <a:p>
            <a:pPr marL="0" marR="0" lvl="0" indent="0" algn="l" defTabSz="18288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600" b="1">
                <a:latin typeface="Arial"/>
                <a:ea typeface="Arial"/>
                <a:cs typeface="Arial"/>
                <a:sym typeface="Arial"/>
              </a:defRPr>
            </a:pPr>
            <a:r>
              <a:rPr kumimoji="0" lang="ca-ES" sz="11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Guia de</a:t>
            </a:r>
            <a:r>
              <a:rPr kumimoji="0" lang="ca-ES" sz="11600" b="1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tramitació telemàtica de subvencions</a:t>
            </a:r>
            <a:endParaRPr kumimoji="0" sz="11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45" name="Presentació"/>
          <p:cNvSpPr txBox="1"/>
          <p:nvPr/>
        </p:nvSpPr>
        <p:spPr>
          <a:xfrm>
            <a:off x="1582752" y="3990714"/>
            <a:ext cx="7247491" cy="8156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7" tIns="91437" rIns="91437" bIns="91437">
            <a:spAutoFit/>
          </a:bodyPr>
          <a:lstStyle>
            <a:lvl1pPr algn="l">
              <a:defRPr sz="41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marL="0" marR="0" lvl="0" indent="0" algn="l" defTabSz="18288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41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Àrea de les Arts Escèniques</a:t>
            </a:r>
            <a:endParaRPr kumimoji="0" sz="41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46" name="Subtítol del Power point"/>
          <p:cNvSpPr txBox="1"/>
          <p:nvPr/>
        </p:nvSpPr>
        <p:spPr>
          <a:xfrm>
            <a:off x="1582752" y="8921364"/>
            <a:ext cx="1351646" cy="8156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7" tIns="91437" rIns="91437" bIns="91437">
            <a:spAutoFit/>
          </a:bodyPr>
          <a:lstStyle/>
          <a:p>
            <a:pPr marL="0" marR="0" lvl="0" indent="0" algn="l" defTabSz="18288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100">
                <a:latin typeface="Arial"/>
                <a:ea typeface="Arial"/>
                <a:cs typeface="Arial"/>
                <a:sym typeface="Arial"/>
              </a:defRPr>
            </a:pPr>
            <a:r>
              <a:rPr kumimoji="0" sz="41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202</a:t>
            </a:r>
            <a:r>
              <a:rPr kumimoji="0" lang="ca-ES" sz="41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6</a:t>
            </a:r>
            <a:endParaRPr kumimoji="0" sz="4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92149101"/>
      </p:ext>
    </p:extLst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t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05462" y="4567527"/>
            <a:ext cx="13901738" cy="7379171"/>
          </a:xfrm>
          <a:prstGeom prst="rect">
            <a:avLst/>
          </a:prstGeom>
        </p:spPr>
      </p:pic>
      <p:sp>
        <p:nvSpPr>
          <p:cNvPr id="52" name="Número de la diapositiva"/>
          <p:cNvSpPr txBox="1">
            <a:spLocks noGrp="1"/>
          </p:cNvSpPr>
          <p:nvPr>
            <p:ph type="sldNum" sz="quarter" idx="4294967295"/>
          </p:nvPr>
        </p:nvSpPr>
        <p:spPr>
          <a:xfrm>
            <a:off x="23640798" y="12422661"/>
            <a:ext cx="336803" cy="487679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>
            <a:lvl1pPr>
              <a:defRPr sz="2000" b="0">
                <a:solidFill>
                  <a:srgbClr val="9D9D9C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fld id="{86CB4B4D-7CA3-9044-876B-883B54F8677D}" type="slidenum">
              <a:rPr>
                <a:latin typeface="Arial" panose="020B0604020202020204" pitchFamily="34" charset="0"/>
                <a:cs typeface="Arial" panose="020B0604020202020204" pitchFamily="34" charset="0"/>
              </a:rPr>
              <a:t>10</a:t>
            </a:fld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Títol de la diapositiva"/>
          <p:cNvSpPr txBox="1"/>
          <p:nvPr/>
        </p:nvSpPr>
        <p:spPr>
          <a:xfrm>
            <a:off x="1206500" y="1220218"/>
            <a:ext cx="15246467" cy="14331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>
            <a:lvl1pPr algn="l" defTabSz="2438337">
              <a:lnSpc>
                <a:spcPts val="6800"/>
              </a:lnSpc>
              <a:defRPr sz="6800" b="1" spc="-200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rPr lang="ca-ES" dirty="0" smtClean="0">
                <a:latin typeface="Arial" panose="020B0604020202020204" pitchFamily="34" charset="0"/>
                <a:cs typeface="Arial" panose="020B0604020202020204" pitchFamily="34" charset="0"/>
              </a:rPr>
              <a:t>Justificació</a:t>
            </a:r>
            <a:endParaRPr lang="ca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Imatge 6">
            <a:hlinkClick r:id="rId3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52967" y="10337496"/>
            <a:ext cx="2354143" cy="2354143"/>
          </a:xfrm>
          <a:prstGeom prst="rect">
            <a:avLst/>
          </a:prstGeom>
        </p:spPr>
      </p:pic>
      <p:sp>
        <p:nvSpPr>
          <p:cNvPr id="11" name="Nivell del cos u…"/>
          <p:cNvSpPr txBox="1"/>
          <p:nvPr/>
        </p:nvSpPr>
        <p:spPr>
          <a:xfrm>
            <a:off x="1206500" y="2653383"/>
            <a:ext cx="18600783" cy="19141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pPr marL="93663" algn="l">
              <a:defRPr/>
            </a:pPr>
            <a:r>
              <a:rPr lang="ca-ES" altLang="ca-ES" sz="3200" dirty="0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Un cop finalitzada l’activitat i amb anterioritat a la finalització del termini de justificació indicat a les bases cal justificar l’ajut concedit.</a:t>
            </a:r>
          </a:p>
          <a:p>
            <a:pPr marL="93663" algn="l">
              <a:defRPr/>
            </a:pPr>
            <a:r>
              <a:rPr lang="ca-ES" altLang="ca-ES" sz="3200" dirty="0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Des </a:t>
            </a:r>
            <a:r>
              <a:rPr lang="ca-ES" altLang="ca-ES" sz="3200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del web de la subvenció de l’ICEC, cal clicar sobre </a:t>
            </a:r>
            <a:r>
              <a:rPr lang="ca-ES" altLang="ca-ES" sz="3200" dirty="0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“</a:t>
            </a:r>
            <a:r>
              <a:rPr lang="ca-ES" altLang="ca-ES" sz="3200" dirty="0" smtClean="0">
                <a:solidFill>
                  <a:srgbClr val="C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Justificar la subvenció</a:t>
            </a:r>
            <a:r>
              <a:rPr lang="ca-ES" altLang="ca-ES" sz="3200" dirty="0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”. </a:t>
            </a:r>
            <a:endParaRPr lang="ca-ES" altLang="ca-ES" sz="3200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239163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41295288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t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67362" y="4195762"/>
            <a:ext cx="14733587" cy="7820724"/>
          </a:xfrm>
          <a:prstGeom prst="rect">
            <a:avLst/>
          </a:prstGeom>
        </p:spPr>
      </p:pic>
      <p:sp>
        <p:nvSpPr>
          <p:cNvPr id="52" name="Número de la diapositiva"/>
          <p:cNvSpPr txBox="1">
            <a:spLocks noGrp="1"/>
          </p:cNvSpPr>
          <p:nvPr>
            <p:ph type="sldNum" sz="quarter" idx="4294967295"/>
          </p:nvPr>
        </p:nvSpPr>
        <p:spPr>
          <a:xfrm>
            <a:off x="23640798" y="12422661"/>
            <a:ext cx="336803" cy="487679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>
            <a:lvl1pPr>
              <a:defRPr sz="2000" b="0">
                <a:solidFill>
                  <a:srgbClr val="9D9D9C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fld id="{86CB4B4D-7CA3-9044-876B-883B54F8677D}" type="slidenum">
              <a:rPr>
                <a:latin typeface="Arial" panose="020B0604020202020204" pitchFamily="34" charset="0"/>
                <a:cs typeface="Arial" panose="020B0604020202020204" pitchFamily="34" charset="0"/>
              </a:rPr>
              <a:t>2</a:t>
            </a:fld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Títol de la diapositiva"/>
          <p:cNvSpPr txBox="1"/>
          <p:nvPr/>
        </p:nvSpPr>
        <p:spPr>
          <a:xfrm>
            <a:off x="1206500" y="1220218"/>
            <a:ext cx="15246467" cy="14331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>
            <a:lvl1pPr algn="l" defTabSz="2438337">
              <a:lnSpc>
                <a:spcPts val="6800"/>
              </a:lnSpc>
              <a:defRPr sz="6800" b="1" spc="-200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rPr lang="ca-ES" dirty="0" smtClean="0">
                <a:latin typeface="Arial" panose="020B0604020202020204" pitchFamily="34" charset="0"/>
                <a:cs typeface="Arial" panose="020B0604020202020204" pitchFamily="34" charset="0"/>
              </a:rPr>
              <a:t>Descarregar la sol·licitud</a:t>
            </a:r>
            <a:endParaRPr lang="ca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Fletxa 10"/>
          <p:cNvSpPr/>
          <p:nvPr/>
        </p:nvSpPr>
        <p:spPr>
          <a:xfrm>
            <a:off x="22099204" y="12280419"/>
            <a:ext cx="949535" cy="77216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745" y="0"/>
                </a:moveTo>
                <a:lnTo>
                  <a:pt x="7428" y="3887"/>
                </a:lnTo>
                <a:lnTo>
                  <a:pt x="12357" y="8319"/>
                </a:lnTo>
                <a:lnTo>
                  <a:pt x="0" y="8319"/>
                </a:lnTo>
                <a:lnTo>
                  <a:pt x="0" y="13287"/>
                </a:lnTo>
                <a:lnTo>
                  <a:pt x="12286" y="13287"/>
                </a:lnTo>
                <a:lnTo>
                  <a:pt x="7418" y="17725"/>
                </a:lnTo>
                <a:lnTo>
                  <a:pt x="9755" y="21600"/>
                </a:lnTo>
                <a:lnTo>
                  <a:pt x="21600" y="10803"/>
                </a:lnTo>
                <a:lnTo>
                  <a:pt x="9745" y="0"/>
                </a:lnTo>
                <a:close/>
              </a:path>
            </a:pathLst>
          </a:custGeom>
          <a:solidFill>
            <a:srgbClr val="C00000"/>
          </a:solidFill>
          <a:ln w="12700">
            <a:miter lim="400000"/>
          </a:ln>
        </p:spPr>
        <p:txBody>
          <a:bodyPr lIns="91438" tIns="91438" rIns="91438" bIns="91438" anchor="ctr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Imatge 6">
            <a:hlinkClick r:id="rId4"/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62640" y="8750193"/>
            <a:ext cx="2354143" cy="2354143"/>
          </a:xfrm>
          <a:prstGeom prst="rect">
            <a:avLst/>
          </a:prstGeom>
        </p:spPr>
      </p:pic>
      <p:sp>
        <p:nvSpPr>
          <p:cNvPr id="11" name="Nivell del cos u…"/>
          <p:cNvSpPr txBox="1"/>
          <p:nvPr/>
        </p:nvSpPr>
        <p:spPr>
          <a:xfrm>
            <a:off x="1206500" y="3078480"/>
            <a:ext cx="18600783" cy="914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pPr marL="93663" algn="l">
              <a:defRPr/>
            </a:pPr>
            <a:r>
              <a:rPr lang="ca-ES" altLang="ca-ES" sz="3200" dirty="0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Des </a:t>
            </a:r>
            <a:r>
              <a:rPr lang="ca-ES" altLang="ca-ES" sz="3200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del web de la subvenció de l’ICEC, cal clicar sobre “</a:t>
            </a:r>
            <a:r>
              <a:rPr lang="ca-ES" altLang="ca-ES" sz="3200" dirty="0">
                <a:solidFill>
                  <a:srgbClr val="C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Sol·licitar la subvenció</a:t>
            </a:r>
            <a:r>
              <a:rPr lang="ca-ES" altLang="ca-ES" sz="3200" dirty="0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”. </a:t>
            </a:r>
            <a:endParaRPr lang="ca-ES" altLang="ca-ES" sz="3200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344450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tge 3"/>
          <p:cNvPicPr>
            <a:picLocks noChangeAspect="1"/>
          </p:cNvPicPr>
          <p:nvPr/>
        </p:nvPicPr>
        <p:blipFill rotWithShape="1">
          <a:blip r:embed="rId2"/>
          <a:srcRect r="4833"/>
          <a:stretch/>
        </p:blipFill>
        <p:spPr>
          <a:xfrm>
            <a:off x="1036319" y="4175175"/>
            <a:ext cx="10952481" cy="5578425"/>
          </a:xfrm>
          <a:prstGeom prst="rect">
            <a:avLst/>
          </a:prstGeom>
        </p:spPr>
      </p:pic>
      <p:pic>
        <p:nvPicPr>
          <p:cNvPr id="2" name="Imatge 1"/>
          <p:cNvPicPr>
            <a:picLocks noChangeAspect="1"/>
          </p:cNvPicPr>
          <p:nvPr/>
        </p:nvPicPr>
        <p:blipFill rotWithShape="1">
          <a:blip r:embed="rId3"/>
          <a:srcRect l="2787" r="3975"/>
          <a:stretch/>
        </p:blipFill>
        <p:spPr>
          <a:xfrm>
            <a:off x="13313944" y="3694013"/>
            <a:ext cx="9626370" cy="6617925"/>
          </a:xfrm>
          <a:prstGeom prst="rect">
            <a:avLst/>
          </a:prstGeom>
          <a:ln w="28575">
            <a:solidFill>
              <a:srgbClr val="C00000"/>
            </a:solidFill>
            <a:miter lim="400000"/>
          </a:ln>
        </p:spPr>
      </p:pic>
      <p:sp>
        <p:nvSpPr>
          <p:cNvPr id="52" name="Número de la diapositiva"/>
          <p:cNvSpPr txBox="1">
            <a:spLocks noGrp="1"/>
          </p:cNvSpPr>
          <p:nvPr>
            <p:ph type="sldNum" sz="quarter" idx="4294967295"/>
          </p:nvPr>
        </p:nvSpPr>
        <p:spPr>
          <a:xfrm>
            <a:off x="23640798" y="12422661"/>
            <a:ext cx="336803" cy="487679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>
            <a:lvl1pPr>
              <a:defRPr sz="2000" b="0">
                <a:solidFill>
                  <a:srgbClr val="9D9D9C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fld id="{86CB4B4D-7CA3-9044-876B-883B54F8677D}" type="slidenum">
              <a:rPr>
                <a:latin typeface="Arial" panose="020B0604020202020204" pitchFamily="34" charset="0"/>
                <a:cs typeface="Arial" panose="020B0604020202020204" pitchFamily="34" charset="0"/>
              </a:rPr>
              <a:t>3</a:t>
            </a:fld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Nivell del cos u…"/>
          <p:cNvSpPr txBox="1"/>
          <p:nvPr/>
        </p:nvSpPr>
        <p:spPr>
          <a:xfrm>
            <a:off x="1206500" y="1761744"/>
            <a:ext cx="18600783" cy="914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pPr marL="93663" algn="l">
              <a:defRPr/>
            </a:pPr>
            <a:r>
              <a:rPr lang="ca-ES" altLang="ca-ES" sz="3200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Clicar sobre el botó vermell </a:t>
            </a:r>
            <a:r>
              <a:rPr lang="ca-ES" altLang="ca-ES" sz="3200" dirty="0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“</a:t>
            </a:r>
            <a:r>
              <a:rPr lang="ca-ES" altLang="ca-ES" sz="3200" dirty="0" smtClean="0">
                <a:solidFill>
                  <a:srgbClr val="C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Inicia</a:t>
            </a:r>
            <a:r>
              <a:rPr lang="ca-ES" altLang="ca-ES" sz="3200" dirty="0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”. </a:t>
            </a:r>
            <a:endParaRPr lang="ca-ES" altLang="ca-ES" sz="3200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pic>
        <p:nvPicPr>
          <p:cNvPr id="9" name="Imatge 8">
            <a:hlinkClick r:id="rId4"/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09874" y="4431074"/>
            <a:ext cx="2389043" cy="1864816"/>
          </a:xfrm>
          <a:prstGeom prst="rect">
            <a:avLst/>
          </a:prstGeom>
        </p:spPr>
      </p:pic>
      <p:sp>
        <p:nvSpPr>
          <p:cNvPr id="12" name="Fletxa 10"/>
          <p:cNvSpPr/>
          <p:nvPr/>
        </p:nvSpPr>
        <p:spPr>
          <a:xfrm>
            <a:off x="12125805" y="6466548"/>
            <a:ext cx="949535" cy="77216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745" y="0"/>
                </a:moveTo>
                <a:lnTo>
                  <a:pt x="7428" y="3887"/>
                </a:lnTo>
                <a:lnTo>
                  <a:pt x="12357" y="8319"/>
                </a:lnTo>
                <a:lnTo>
                  <a:pt x="0" y="8319"/>
                </a:lnTo>
                <a:lnTo>
                  <a:pt x="0" y="13287"/>
                </a:lnTo>
                <a:lnTo>
                  <a:pt x="12286" y="13287"/>
                </a:lnTo>
                <a:lnTo>
                  <a:pt x="7418" y="17725"/>
                </a:lnTo>
                <a:lnTo>
                  <a:pt x="9755" y="21600"/>
                </a:lnTo>
                <a:lnTo>
                  <a:pt x="21600" y="10803"/>
                </a:lnTo>
                <a:lnTo>
                  <a:pt x="9745" y="0"/>
                </a:lnTo>
                <a:close/>
              </a:path>
            </a:pathLst>
          </a:custGeom>
          <a:solidFill>
            <a:srgbClr val="C00000"/>
          </a:solidFill>
          <a:ln w="12700">
            <a:miter lim="400000"/>
          </a:ln>
        </p:spPr>
        <p:txBody>
          <a:bodyPr lIns="91438" tIns="91438" rIns="91438" bIns="91438" anchor="ctr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4611704" y="5679449"/>
            <a:ext cx="6785256" cy="227575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 cap="flat">
            <a:solidFill>
              <a:schemeClr val="bg1">
                <a:lumMod val="95000"/>
              </a:schemeClr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91438" tIns="91438" rIns="91438" bIns="91438" numCol="1" spcCol="38100" rtlCol="0" anchor="ctr">
            <a:spAutoFit/>
          </a:bodyPr>
          <a:lstStyle/>
          <a:p>
            <a:pPr marL="0" marR="0" indent="0" algn="ctr" defTabSz="18288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ca-ES" sz="80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13" name="Nivell del cos u…"/>
          <p:cNvSpPr txBox="1"/>
          <p:nvPr/>
        </p:nvSpPr>
        <p:spPr>
          <a:xfrm>
            <a:off x="14593416" y="5679449"/>
            <a:ext cx="6249894" cy="3678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Autofit/>
          </a:bodyPr>
          <a:lstStyle/>
          <a:p>
            <a:pPr marL="93663" algn="l">
              <a:defRPr/>
            </a:pPr>
            <a:r>
              <a:rPr lang="ca-ES" altLang="ca-ES" sz="1200" b="1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Subvencions a activitats de circ de sala, carrer i carpa de caràcter professional</a:t>
            </a:r>
            <a:endParaRPr lang="ca-ES" altLang="ca-ES" sz="12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065725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Número de la diapositiva"/>
          <p:cNvSpPr txBox="1">
            <a:spLocks noGrp="1"/>
          </p:cNvSpPr>
          <p:nvPr>
            <p:ph type="sldNum" sz="quarter" idx="4294967295"/>
          </p:nvPr>
        </p:nvSpPr>
        <p:spPr>
          <a:xfrm>
            <a:off x="23640798" y="12422661"/>
            <a:ext cx="336803" cy="487679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>
            <a:lvl1pPr>
              <a:defRPr sz="2000" b="0">
                <a:solidFill>
                  <a:srgbClr val="9D9D9C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fld id="{86CB4B4D-7CA3-9044-876B-883B54F8677D}" type="slidenum">
              <a:rPr lang="ca-ES" smtClean="0">
                <a:latin typeface="Arial" panose="020B0604020202020204" pitchFamily="34" charset="0"/>
                <a:cs typeface="Arial" panose="020B0604020202020204" pitchFamily="34" charset="0"/>
              </a:rPr>
              <a:t>4</a:t>
            </a:fld>
            <a:endParaRPr lang="ca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Títol de la diapositiva"/>
          <p:cNvSpPr txBox="1"/>
          <p:nvPr/>
        </p:nvSpPr>
        <p:spPr>
          <a:xfrm>
            <a:off x="1206500" y="1220218"/>
            <a:ext cx="16624300" cy="14331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>
            <a:lvl1pPr algn="l" defTabSz="2438337">
              <a:lnSpc>
                <a:spcPts val="6800"/>
              </a:lnSpc>
              <a:defRPr sz="6800" b="1" spc="-200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rPr lang="ca-ES" dirty="0" smtClean="0">
                <a:latin typeface="Arial" panose="020B0604020202020204" pitchFamily="34" charset="0"/>
                <a:cs typeface="Arial" panose="020B0604020202020204" pitchFamily="34" charset="0"/>
              </a:rPr>
              <a:t>Emplenar el formulari web sol·licitud</a:t>
            </a:r>
            <a:endParaRPr lang="ca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Formulari"/>
          <p:cNvSpPr/>
          <p:nvPr/>
        </p:nvSpPr>
        <p:spPr>
          <a:xfrm>
            <a:off x="1270000" y="3050102"/>
            <a:ext cx="3121183" cy="3169306"/>
          </a:xfrm>
          <a:prstGeom prst="roundRect">
            <a:avLst>
              <a:gd name="adj" fmla="val 4920"/>
            </a:avLst>
          </a:prstGeom>
          <a:solidFill>
            <a:srgbClr val="C00000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91438" tIns="91438" rIns="91438" bIns="91438" anchor="ctr"/>
          <a:lstStyle>
            <a:lvl1pPr defTabSz="457200">
              <a:defRPr sz="3000" b="1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rPr lang="ca-ES" dirty="0" smtClean="0">
                <a:latin typeface="Arial" panose="020B0604020202020204" pitchFamily="34" charset="0"/>
                <a:cs typeface="Arial" panose="020B0604020202020204" pitchFamily="34" charset="0"/>
              </a:rPr>
              <a:t>Formulari web</a:t>
            </a:r>
            <a:endParaRPr lang="ca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61" name="Agrupar"/>
          <p:cNvGrpSpPr/>
          <p:nvPr/>
        </p:nvGrpSpPr>
        <p:grpSpPr>
          <a:xfrm>
            <a:off x="6404060" y="2932101"/>
            <a:ext cx="15695144" cy="2498560"/>
            <a:chOff x="566928" y="247650"/>
            <a:chExt cx="15695142" cy="2498557"/>
          </a:xfrm>
        </p:grpSpPr>
        <p:sp>
          <p:nvSpPr>
            <p:cNvPr id="56" name="És necessari disposar de signatura electrònica vigent per tal de poder presentar i tramitar qualsevol sol·licitud:…"/>
            <p:cNvSpPr txBox="1"/>
            <p:nvPr/>
          </p:nvSpPr>
          <p:spPr>
            <a:xfrm>
              <a:off x="2739940" y="1372120"/>
              <a:ext cx="12838172" cy="89254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91438" tIns="91438" rIns="91438" bIns="91438" numCol="1" anchor="t">
              <a:spAutoFit/>
            </a:bodyPr>
            <a:lstStyle/>
            <a:p>
              <a:pPr algn="l" defTabSz="457200">
                <a:defRPr sz="2300">
                  <a:latin typeface="Helvetica Neue"/>
                  <a:ea typeface="Helvetica Neue"/>
                  <a:cs typeface="Helvetica Neue"/>
                  <a:sym typeface="Helvetica Neue"/>
                </a:defRPr>
              </a:pPr>
              <a:r>
                <a:rPr lang="ca-ES" dirty="0" smtClean="0">
                  <a:latin typeface="Arial" panose="020B0604020202020204" pitchFamily="34" charset="0"/>
                  <a:cs typeface="Arial" panose="020B0604020202020204" pitchFamily="34" charset="0"/>
                </a:rPr>
                <a:t>Els formularis de sol·licitud s’han de signar digitalment amb un </a:t>
              </a:r>
              <a:r>
                <a:rPr lang="ca-ES" dirty="0" smtClean="0">
                  <a:latin typeface="Arial" panose="020B0604020202020204" pitchFamily="34" charset="0"/>
                  <a:cs typeface="Arial" panose="020B0604020202020204" pitchFamily="34" charset="0"/>
                  <a:hlinkClick r:id="rId2"/>
                </a:rPr>
                <a:t>certificat digital </a:t>
              </a:r>
              <a:r>
                <a:rPr lang="ca-ES" dirty="0" smtClean="0">
                  <a:latin typeface="Arial" panose="020B0604020202020204" pitchFamily="34" charset="0"/>
                  <a:cs typeface="Arial" panose="020B0604020202020204" pitchFamily="34" charset="0"/>
                </a:rPr>
                <a:t>vigent autoritzat (o amb </a:t>
              </a:r>
              <a:r>
                <a:rPr lang="ca-ES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idCAT</a:t>
              </a:r>
              <a:r>
                <a:rPr lang="ca-ES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mòbil). </a:t>
              </a:r>
            </a:p>
          </p:txBody>
        </p:sp>
        <p:sp>
          <p:nvSpPr>
            <p:cNvPr id="57" name="Rectangle"/>
            <p:cNvSpPr/>
            <p:nvPr/>
          </p:nvSpPr>
          <p:spPr>
            <a:xfrm>
              <a:off x="1551220" y="932951"/>
              <a:ext cx="14710850" cy="1813256"/>
            </a:xfrm>
            <a:prstGeom prst="rect">
              <a:avLst/>
            </a:prstGeom>
            <a:noFill/>
            <a:ln w="38100" cap="flat">
              <a:solidFill>
                <a:srgbClr val="C00000"/>
              </a:solidFill>
              <a:prstDash val="solid"/>
              <a:round/>
            </a:ln>
            <a:effectLst/>
          </p:spPr>
          <p:txBody>
            <a:bodyPr wrap="square" lIns="91438" tIns="91438" rIns="91438" bIns="91438" numCol="1" anchor="ctr">
              <a:noAutofit/>
            </a:bodyPr>
            <a:lstStyle/>
            <a:p>
              <a:pPr>
                <a:defRPr>
                  <a:noFill/>
                </a:defRPr>
              </a:pPr>
              <a:endParaRPr lang="ca-E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60" name="Agrupar"/>
            <p:cNvGrpSpPr/>
            <p:nvPr/>
          </p:nvGrpSpPr>
          <p:grpSpPr>
            <a:xfrm>
              <a:off x="566928" y="247650"/>
              <a:ext cx="1974158" cy="1407765"/>
              <a:chOff x="566928" y="247650"/>
              <a:chExt cx="1974157" cy="1407764"/>
            </a:xfrm>
          </p:grpSpPr>
          <p:sp>
            <p:nvSpPr>
              <p:cNvPr id="58" name="Oval"/>
              <p:cNvSpPr/>
              <p:nvPr/>
            </p:nvSpPr>
            <p:spPr>
              <a:xfrm>
                <a:off x="566928" y="247650"/>
                <a:ext cx="1974157" cy="1407764"/>
              </a:xfrm>
              <a:prstGeom prst="ellipse">
                <a:avLst/>
              </a:prstGeom>
              <a:solidFill>
                <a:srgbClr val="C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8" tIns="91438" rIns="91438" bIns="91438" numCol="1" anchor="ctr">
                <a:noAutofit/>
              </a:bodyPr>
              <a:lstStyle/>
              <a:p>
                <a:endParaRPr lang="ca-E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pic>
            <p:nvPicPr>
              <p:cNvPr id="59" name="Admiració.png" descr="Admiració.png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153955" y="335581"/>
                <a:ext cx="800101" cy="1231901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</p:grpSp>
      </p:grpSp>
      <p:grpSp>
        <p:nvGrpSpPr>
          <p:cNvPr id="67" name="Agrupar"/>
          <p:cNvGrpSpPr/>
          <p:nvPr/>
        </p:nvGrpSpPr>
        <p:grpSpPr>
          <a:xfrm>
            <a:off x="7388352" y="6559205"/>
            <a:ext cx="14710852" cy="1968426"/>
            <a:chOff x="1481275" y="1686074"/>
            <a:chExt cx="12939115" cy="1028818"/>
          </a:xfrm>
        </p:grpSpPr>
        <p:sp>
          <p:nvSpPr>
            <p:cNvPr id="62" name="Poseu com persona de contacte la persona responsable de la gestió de l’expedient de subvenció."/>
            <p:cNvSpPr/>
            <p:nvPr/>
          </p:nvSpPr>
          <p:spPr>
            <a:xfrm>
              <a:off x="2526828" y="1959031"/>
              <a:ext cx="11502554" cy="46649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91438" tIns="91438" rIns="91438" bIns="91438" numCol="1" anchor="t">
              <a:spAutoFit/>
            </a:bodyPr>
            <a:lstStyle/>
            <a:p>
              <a:pPr algn="l" defTabSz="457200">
                <a:defRPr sz="2300">
                  <a:latin typeface="Helvetica Neue"/>
                  <a:ea typeface="Helvetica Neue"/>
                  <a:cs typeface="Helvetica Neue"/>
                  <a:sym typeface="Helvetica Neue"/>
                </a:defRPr>
              </a:pPr>
              <a:r>
                <a:rPr lang="ca-ES" dirty="0" smtClean="0">
                  <a:latin typeface="Arial" panose="020B0604020202020204" pitchFamily="34" charset="0"/>
                  <a:cs typeface="Arial" panose="020B0604020202020204" pitchFamily="34" charset="0"/>
                </a:rPr>
                <a:t>La </a:t>
              </a:r>
              <a:r>
                <a:rPr lang="ca-ES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sol·licitud l’ha de signar la persona representant, i han de coincidir les dades informades de la persona representant al formulari amb les dades de la signatura. </a:t>
              </a:r>
            </a:p>
          </p:txBody>
        </p:sp>
        <p:sp>
          <p:nvSpPr>
            <p:cNvPr id="63" name="Rectangle"/>
            <p:cNvSpPr/>
            <p:nvPr/>
          </p:nvSpPr>
          <p:spPr>
            <a:xfrm>
              <a:off x="1481275" y="1686074"/>
              <a:ext cx="12939115" cy="1028818"/>
            </a:xfrm>
            <a:prstGeom prst="rect">
              <a:avLst/>
            </a:prstGeom>
            <a:noFill/>
            <a:ln w="38100" cap="flat">
              <a:solidFill>
                <a:srgbClr val="C00000"/>
              </a:solidFill>
              <a:prstDash val="solid"/>
              <a:round/>
            </a:ln>
            <a:effectLst/>
          </p:spPr>
          <p:txBody>
            <a:bodyPr wrap="square" lIns="91438" tIns="91438" rIns="91438" bIns="91438" numCol="1" anchor="ctr">
              <a:noAutofit/>
            </a:bodyPr>
            <a:lstStyle/>
            <a:p>
              <a:pPr>
                <a:defRPr>
                  <a:noFill/>
                </a:defRPr>
              </a:pPr>
              <a:endParaRPr lang="ca-E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2" name="Oval"/>
          <p:cNvSpPr/>
          <p:nvPr/>
        </p:nvSpPr>
        <p:spPr>
          <a:xfrm>
            <a:off x="6404060" y="5859786"/>
            <a:ext cx="1974158" cy="1407766"/>
          </a:xfrm>
          <a:prstGeom prst="ellipse">
            <a:avLst/>
          </a:prstGeom>
          <a:solidFill>
            <a:srgbClr val="C00000"/>
          </a:solidFill>
          <a:ln w="12700" cap="flat">
            <a:noFill/>
            <a:miter lim="400000"/>
          </a:ln>
          <a:effectLst/>
        </p:spPr>
        <p:txBody>
          <a:bodyPr wrap="square" lIns="91438" tIns="91438" rIns="91438" bIns="91438" numCol="1" anchor="ctr">
            <a:noAutofit/>
          </a:bodyPr>
          <a:lstStyle/>
          <a:p>
            <a:endParaRPr lang="ca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3" name="Admiració.png" descr="Admiració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91087" y="5947717"/>
            <a:ext cx="800101" cy="1231903"/>
          </a:xfrm>
          <a:prstGeom prst="rect">
            <a:avLst/>
          </a:prstGeom>
          <a:ln w="12700" cap="flat">
            <a:noFill/>
            <a:miter lim="400000"/>
          </a:ln>
          <a:effectLst/>
        </p:spPr>
      </p:pic>
      <p:grpSp>
        <p:nvGrpSpPr>
          <p:cNvPr id="42" name="Agrupar"/>
          <p:cNvGrpSpPr/>
          <p:nvPr/>
        </p:nvGrpSpPr>
        <p:grpSpPr>
          <a:xfrm>
            <a:off x="7374514" y="9595725"/>
            <a:ext cx="14724690" cy="1875742"/>
            <a:chOff x="970455" y="932949"/>
            <a:chExt cx="14724687" cy="1875741"/>
          </a:xfrm>
        </p:grpSpPr>
        <p:sp>
          <p:nvSpPr>
            <p:cNvPr id="43" name="Empleneu correctament el formulari:…"/>
            <p:cNvSpPr txBox="1"/>
            <p:nvPr/>
          </p:nvSpPr>
          <p:spPr>
            <a:xfrm>
              <a:off x="2316333" y="1197762"/>
              <a:ext cx="7127821" cy="124649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91438" tIns="91438" rIns="91438" bIns="91438" numCol="1" anchor="t">
              <a:spAutoFit/>
            </a:bodyPr>
            <a:lstStyle/>
            <a:p>
              <a:pPr algn="l" defTabSz="457200">
                <a:defRPr sz="2300">
                  <a:latin typeface="Helvetica Neue"/>
                  <a:ea typeface="Helvetica Neue"/>
                  <a:cs typeface="Helvetica Neue"/>
                  <a:sym typeface="Helvetica Neue"/>
                </a:defRPr>
              </a:pPr>
              <a:r>
                <a:rPr lang="ca-ES" dirty="0" smtClean="0">
                  <a:latin typeface="Arial" panose="020B0604020202020204" pitchFamily="34" charset="0"/>
                  <a:cs typeface="Arial" panose="020B0604020202020204" pitchFamily="34" charset="0"/>
                </a:rPr>
                <a:t>Empleneu correctament les dades del formulari:</a:t>
              </a:r>
            </a:p>
            <a:p>
              <a:pPr algn="l" defTabSz="457200">
                <a:defRPr sz="2300">
                  <a:latin typeface="Helvetica Neue"/>
                  <a:ea typeface="Helvetica Neue"/>
                  <a:cs typeface="Helvetica Neue"/>
                  <a:sym typeface="Helvetica Neue"/>
                </a:defRPr>
              </a:pPr>
              <a:r>
                <a:rPr lang="ca-ES" i="1" dirty="0">
                  <a:latin typeface="Arial" panose="020B0604020202020204" pitchFamily="34" charset="0"/>
                  <a:cs typeface="Arial" panose="020B0604020202020204" pitchFamily="34" charset="0"/>
                </a:rPr>
                <a:t>Companyia del Ramonet, SL</a:t>
              </a:r>
            </a:p>
            <a:p>
              <a:pPr algn="l" defTabSz="457200">
                <a:defRPr sz="2300">
                  <a:latin typeface="Helvetica Neue"/>
                  <a:ea typeface="Helvetica Neue"/>
                  <a:cs typeface="Helvetica Neue"/>
                  <a:sym typeface="Helvetica Neue"/>
                </a:defRPr>
              </a:pPr>
              <a:r>
                <a:rPr lang="ca-ES" i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COMPANYIA DEL RAMONET,SL</a:t>
              </a:r>
              <a:endParaRPr lang="ca-ES" i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4" name="Rectangle"/>
            <p:cNvSpPr/>
            <p:nvPr/>
          </p:nvSpPr>
          <p:spPr>
            <a:xfrm>
              <a:off x="970455" y="932949"/>
              <a:ext cx="14724687" cy="1875741"/>
            </a:xfrm>
            <a:prstGeom prst="rect">
              <a:avLst/>
            </a:prstGeom>
            <a:noFill/>
            <a:ln w="38100" cap="flat">
              <a:solidFill>
                <a:srgbClr val="C00000"/>
              </a:solidFill>
              <a:prstDash val="solid"/>
              <a:round/>
            </a:ln>
            <a:effectLst/>
          </p:spPr>
          <p:txBody>
            <a:bodyPr wrap="square" lIns="91438" tIns="91438" rIns="91438" bIns="91438" numCol="1" anchor="ctr">
              <a:noAutofit/>
            </a:bodyPr>
            <a:lstStyle/>
            <a:p>
              <a:pPr>
                <a:defRPr>
                  <a:noFill/>
                </a:defRPr>
              </a:pPr>
              <a:endParaRPr lang="ca-E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5" name="Aprovat"/>
            <p:cNvSpPr/>
            <p:nvPr/>
          </p:nvSpPr>
          <p:spPr>
            <a:xfrm>
              <a:off x="6466193" y="1725551"/>
              <a:ext cx="195110" cy="19511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799" y="0"/>
                  </a:moveTo>
                  <a:cubicBezTo>
                    <a:pt x="4834" y="0"/>
                    <a:pt x="0" y="4836"/>
                    <a:pt x="0" y="10801"/>
                  </a:cubicBezTo>
                  <a:cubicBezTo>
                    <a:pt x="0" y="16765"/>
                    <a:pt x="4835" y="21600"/>
                    <a:pt x="10799" y="21600"/>
                  </a:cubicBezTo>
                  <a:cubicBezTo>
                    <a:pt x="16764" y="21600"/>
                    <a:pt x="21600" y="16765"/>
                    <a:pt x="21600" y="10801"/>
                  </a:cubicBezTo>
                  <a:cubicBezTo>
                    <a:pt x="21600" y="4836"/>
                    <a:pt x="16764" y="0"/>
                    <a:pt x="10799" y="0"/>
                  </a:cubicBezTo>
                  <a:close/>
                  <a:moveTo>
                    <a:pt x="16449" y="5521"/>
                  </a:moveTo>
                  <a:cubicBezTo>
                    <a:pt x="16477" y="5521"/>
                    <a:pt x="16505" y="5532"/>
                    <a:pt x="16527" y="5553"/>
                  </a:cubicBezTo>
                  <a:lnTo>
                    <a:pt x="18129" y="7155"/>
                  </a:lnTo>
                  <a:cubicBezTo>
                    <a:pt x="18171" y="7198"/>
                    <a:pt x="18171" y="7268"/>
                    <a:pt x="18129" y="7311"/>
                  </a:cubicBezTo>
                  <a:lnTo>
                    <a:pt x="8340" y="17100"/>
                  </a:lnTo>
                  <a:cubicBezTo>
                    <a:pt x="8297" y="17142"/>
                    <a:pt x="8227" y="17142"/>
                    <a:pt x="8185" y="17100"/>
                  </a:cubicBezTo>
                  <a:lnTo>
                    <a:pt x="7693" y="16608"/>
                  </a:lnTo>
                  <a:lnTo>
                    <a:pt x="6505" y="15420"/>
                  </a:lnTo>
                  <a:lnTo>
                    <a:pt x="3062" y="11977"/>
                  </a:lnTo>
                  <a:cubicBezTo>
                    <a:pt x="3020" y="11934"/>
                    <a:pt x="3020" y="11866"/>
                    <a:pt x="3062" y="11823"/>
                  </a:cubicBezTo>
                  <a:lnTo>
                    <a:pt x="4664" y="10221"/>
                  </a:lnTo>
                  <a:cubicBezTo>
                    <a:pt x="4707" y="10178"/>
                    <a:pt x="4777" y="10178"/>
                    <a:pt x="4820" y="10221"/>
                  </a:cubicBezTo>
                  <a:lnTo>
                    <a:pt x="8185" y="13586"/>
                  </a:lnTo>
                  <a:cubicBezTo>
                    <a:pt x="8227" y="13629"/>
                    <a:pt x="8297" y="13629"/>
                    <a:pt x="8340" y="13586"/>
                  </a:cubicBezTo>
                  <a:lnTo>
                    <a:pt x="16373" y="5553"/>
                  </a:lnTo>
                  <a:cubicBezTo>
                    <a:pt x="16394" y="5532"/>
                    <a:pt x="16421" y="5521"/>
                    <a:pt x="16449" y="5521"/>
                  </a:cubicBezTo>
                  <a:close/>
                </a:path>
              </a:pathLst>
            </a:custGeom>
            <a:solidFill>
              <a:srgbClr val="FFFFFF"/>
            </a:solidFill>
            <a:ln w="25400" cap="flat">
              <a:solidFill>
                <a:schemeClr val="accent3">
                  <a:satOff val="-6373"/>
                  <a:lumOff val="-10823"/>
                </a:schemeClr>
              </a:solidFill>
              <a:prstDash val="solid"/>
              <a:round/>
            </a:ln>
            <a:effectLst/>
          </p:spPr>
          <p:txBody>
            <a:bodyPr wrap="square" lIns="91438" tIns="91438" rIns="91438" bIns="91438" numCol="1" anchor="ctr">
              <a:noAutofit/>
            </a:bodyPr>
            <a:lstStyle/>
            <a:p>
              <a:pPr>
                <a:defRPr>
                  <a:solidFill>
                    <a:schemeClr val="accent3">
                      <a:satOff val="-6373"/>
                      <a:lumOff val="-10823"/>
                    </a:schemeClr>
                  </a:solidFill>
                </a:defRPr>
              </a:pPr>
              <a:endParaRPr lang="ca-E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66" name="Oval"/>
          <p:cNvSpPr/>
          <p:nvPr/>
        </p:nvSpPr>
        <p:spPr>
          <a:xfrm>
            <a:off x="6387436" y="8918215"/>
            <a:ext cx="1974158" cy="1407766"/>
          </a:xfrm>
          <a:prstGeom prst="ellipse">
            <a:avLst/>
          </a:prstGeom>
          <a:solidFill>
            <a:srgbClr val="C00000"/>
          </a:solidFill>
          <a:ln w="12700" cap="flat">
            <a:noFill/>
            <a:miter lim="400000"/>
          </a:ln>
          <a:effectLst/>
        </p:spPr>
        <p:txBody>
          <a:bodyPr wrap="square" lIns="91438" tIns="91438" rIns="91438" bIns="91438" numCol="1" anchor="ctr">
            <a:noAutofit/>
          </a:bodyPr>
          <a:lstStyle/>
          <a:p>
            <a:endParaRPr lang="ca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0" name="Admiració.png" descr="Admiració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74463" y="9006146"/>
            <a:ext cx="800101" cy="1231903"/>
          </a:xfrm>
          <a:prstGeom prst="rect">
            <a:avLst/>
          </a:prstGeom>
          <a:ln w="12700" cap="flat">
            <a:noFill/>
            <a:miter lim="400000"/>
          </a:ln>
          <a:effectLst/>
        </p:spPr>
      </p:pic>
      <p:sp>
        <p:nvSpPr>
          <p:cNvPr id="71" name="Cancel·lar"/>
          <p:cNvSpPr/>
          <p:nvPr/>
        </p:nvSpPr>
        <p:spPr>
          <a:xfrm>
            <a:off x="13539063" y="10720824"/>
            <a:ext cx="206725" cy="20672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20595" extrusionOk="0">
                <a:moveTo>
                  <a:pt x="9839" y="0"/>
                </a:moveTo>
                <a:cubicBezTo>
                  <a:pt x="7321" y="0"/>
                  <a:pt x="4803" y="1006"/>
                  <a:pt x="2881" y="3016"/>
                </a:cubicBezTo>
                <a:cubicBezTo>
                  <a:pt x="-961" y="7037"/>
                  <a:pt x="-961" y="13558"/>
                  <a:pt x="2881" y="17579"/>
                </a:cubicBezTo>
                <a:cubicBezTo>
                  <a:pt x="6724" y="21600"/>
                  <a:pt x="12954" y="21600"/>
                  <a:pt x="16797" y="17579"/>
                </a:cubicBezTo>
                <a:cubicBezTo>
                  <a:pt x="20639" y="13558"/>
                  <a:pt x="20639" y="7037"/>
                  <a:pt x="16797" y="3016"/>
                </a:cubicBezTo>
                <a:cubicBezTo>
                  <a:pt x="14875" y="1006"/>
                  <a:pt x="12357" y="0"/>
                  <a:pt x="9839" y="0"/>
                </a:cubicBezTo>
                <a:close/>
                <a:moveTo>
                  <a:pt x="6165" y="4684"/>
                </a:moveTo>
                <a:cubicBezTo>
                  <a:pt x="6180" y="4684"/>
                  <a:pt x="6194" y="4690"/>
                  <a:pt x="6205" y="4702"/>
                </a:cubicBezTo>
                <a:lnTo>
                  <a:pt x="9799" y="8462"/>
                </a:lnTo>
                <a:cubicBezTo>
                  <a:pt x="9822" y="8486"/>
                  <a:pt x="9858" y="8486"/>
                  <a:pt x="9881" y="8462"/>
                </a:cubicBezTo>
                <a:lnTo>
                  <a:pt x="13474" y="4702"/>
                </a:lnTo>
                <a:cubicBezTo>
                  <a:pt x="13497" y="4678"/>
                  <a:pt x="13533" y="4678"/>
                  <a:pt x="13556" y="4702"/>
                </a:cubicBezTo>
                <a:lnTo>
                  <a:pt x="15186" y="6408"/>
                </a:lnTo>
                <a:cubicBezTo>
                  <a:pt x="15209" y="6432"/>
                  <a:pt x="15209" y="6471"/>
                  <a:pt x="15186" y="6495"/>
                </a:cubicBezTo>
                <a:lnTo>
                  <a:pt x="11593" y="10254"/>
                </a:lnTo>
                <a:cubicBezTo>
                  <a:pt x="11570" y="10278"/>
                  <a:pt x="11570" y="10317"/>
                  <a:pt x="11593" y="10341"/>
                </a:cubicBezTo>
                <a:lnTo>
                  <a:pt x="15186" y="14100"/>
                </a:lnTo>
                <a:cubicBezTo>
                  <a:pt x="15209" y="14124"/>
                  <a:pt x="15209" y="14162"/>
                  <a:pt x="15186" y="14186"/>
                </a:cubicBezTo>
                <a:lnTo>
                  <a:pt x="13556" y="15892"/>
                </a:lnTo>
                <a:cubicBezTo>
                  <a:pt x="13533" y="15916"/>
                  <a:pt x="13497" y="15916"/>
                  <a:pt x="13474" y="15892"/>
                </a:cubicBezTo>
                <a:lnTo>
                  <a:pt x="9881" y="12133"/>
                </a:lnTo>
                <a:cubicBezTo>
                  <a:pt x="9858" y="12109"/>
                  <a:pt x="9822" y="12109"/>
                  <a:pt x="9799" y="12133"/>
                </a:cubicBezTo>
                <a:lnTo>
                  <a:pt x="6205" y="15892"/>
                </a:lnTo>
                <a:cubicBezTo>
                  <a:pt x="6183" y="15916"/>
                  <a:pt x="6147" y="15916"/>
                  <a:pt x="6124" y="15892"/>
                </a:cubicBezTo>
                <a:lnTo>
                  <a:pt x="4493" y="14186"/>
                </a:lnTo>
                <a:cubicBezTo>
                  <a:pt x="4471" y="14162"/>
                  <a:pt x="4471" y="14124"/>
                  <a:pt x="4493" y="14100"/>
                </a:cubicBezTo>
                <a:lnTo>
                  <a:pt x="8085" y="10341"/>
                </a:lnTo>
                <a:cubicBezTo>
                  <a:pt x="8108" y="10317"/>
                  <a:pt x="8108" y="10278"/>
                  <a:pt x="8085" y="10254"/>
                </a:cubicBezTo>
                <a:lnTo>
                  <a:pt x="4493" y="6495"/>
                </a:lnTo>
                <a:cubicBezTo>
                  <a:pt x="4471" y="6471"/>
                  <a:pt x="4471" y="6432"/>
                  <a:pt x="4493" y="6408"/>
                </a:cubicBezTo>
                <a:lnTo>
                  <a:pt x="6124" y="4702"/>
                </a:lnTo>
                <a:cubicBezTo>
                  <a:pt x="6135" y="4690"/>
                  <a:pt x="6151" y="4684"/>
                  <a:pt x="6165" y="4684"/>
                </a:cubicBezTo>
                <a:close/>
              </a:path>
            </a:pathLst>
          </a:custGeom>
          <a:solidFill>
            <a:srgbClr val="FFFFFF"/>
          </a:solidFill>
          <a:ln w="25400">
            <a:solidFill>
              <a:srgbClr val="C00000"/>
            </a:solidFill>
          </a:ln>
        </p:spPr>
        <p:txBody>
          <a:bodyPr lIns="91438" tIns="91438" rIns="91438" bIns="91438" anchor="ctr"/>
          <a:lstStyle/>
          <a:p>
            <a:endParaRPr lang="ca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430856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És necessari disposar de signatura electrònica vigent per tal de poder presentar i tramitar qualsevol sol·licitud:…"/>
          <p:cNvSpPr txBox="1"/>
          <p:nvPr/>
        </p:nvSpPr>
        <p:spPr>
          <a:xfrm>
            <a:off x="8577071" y="4132218"/>
            <a:ext cx="12988345" cy="124649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8" tIns="91438" rIns="91438" bIns="91438" numCol="1" anchor="t">
            <a:spAutoFit/>
          </a:bodyPr>
          <a:lstStyle/>
          <a:p>
            <a:pPr algn="l" defTabSz="457200">
              <a:tabLst>
                <a:tab pos="8431213" algn="l"/>
              </a:tabLst>
              <a:defRPr sz="2300"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lang="ca-ES" dirty="0" smtClean="0">
                <a:latin typeface="Arial" panose="020B0604020202020204" pitchFamily="34" charset="0"/>
                <a:cs typeface="Arial" panose="020B0604020202020204" pitchFamily="34" charset="0"/>
              </a:rPr>
              <a:t>Amb la </a:t>
            </a:r>
            <a:r>
              <a:rPr lang="ca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sol·licitud </a:t>
            </a:r>
            <a:r>
              <a:rPr lang="ca-ES" dirty="0" smtClean="0">
                <a:latin typeface="Arial" panose="020B0604020202020204" pitchFamily="34" charset="0"/>
                <a:cs typeface="Arial" panose="020B0604020202020204" pitchFamily="34" charset="0"/>
              </a:rPr>
              <a:t>no es poden adjuntar tots els documents que es demanen per poder valorar el projecte. Un cop presenteu el formulari web de sol·licitud i obtingueu el codi ID, podreu entrar a la vostra </a:t>
            </a:r>
            <a:r>
              <a:rPr lang="ca-ES" dirty="0" smtClean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àrea privada</a:t>
            </a:r>
            <a:r>
              <a:rPr lang="ca-ES" dirty="0" smtClean="0">
                <a:latin typeface="Arial" panose="020B0604020202020204" pitchFamily="34" charset="0"/>
                <a:cs typeface="Arial" panose="020B0604020202020204" pitchFamily="34" charset="0"/>
              </a:rPr>
              <a:t> i adjuntar la resta de la documentació necessària segons la subvenció.</a:t>
            </a:r>
            <a:endParaRPr lang="ca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Número de la diapositiva"/>
          <p:cNvSpPr txBox="1">
            <a:spLocks noGrp="1"/>
          </p:cNvSpPr>
          <p:nvPr>
            <p:ph type="sldNum" sz="quarter" idx="4294967295"/>
          </p:nvPr>
        </p:nvSpPr>
        <p:spPr>
          <a:xfrm>
            <a:off x="23640798" y="12422661"/>
            <a:ext cx="336803" cy="487679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>
            <a:lvl1pPr>
              <a:defRPr sz="2000" b="0">
                <a:solidFill>
                  <a:srgbClr val="9D9D9C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fld id="{86CB4B4D-7CA3-9044-876B-883B54F8677D}" type="slidenum">
              <a:rPr lang="ca-ES" smtClean="0">
                <a:latin typeface="Arial" panose="020B0604020202020204" pitchFamily="34" charset="0"/>
                <a:cs typeface="Arial" panose="020B0604020202020204" pitchFamily="34" charset="0"/>
              </a:rPr>
              <a:t>5</a:t>
            </a:fld>
            <a:endParaRPr lang="ca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Títol de la diapositiva"/>
          <p:cNvSpPr txBox="1"/>
          <p:nvPr/>
        </p:nvSpPr>
        <p:spPr>
          <a:xfrm>
            <a:off x="1206500" y="1220218"/>
            <a:ext cx="15246467" cy="14331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>
            <a:lvl1pPr algn="l" defTabSz="2438337">
              <a:lnSpc>
                <a:spcPts val="6800"/>
              </a:lnSpc>
              <a:defRPr sz="6800" b="1" spc="-200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rPr lang="ca-ES" dirty="0" smtClean="0">
                <a:latin typeface="Arial" panose="020B0604020202020204" pitchFamily="34" charset="0"/>
                <a:cs typeface="Arial" panose="020B0604020202020204" pitchFamily="34" charset="0"/>
              </a:rPr>
              <a:t>Altres documents que cal presentar</a:t>
            </a:r>
            <a:endParaRPr lang="ca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Formulari"/>
          <p:cNvSpPr/>
          <p:nvPr/>
        </p:nvSpPr>
        <p:spPr>
          <a:xfrm>
            <a:off x="1270000" y="3050102"/>
            <a:ext cx="3121183" cy="3169306"/>
          </a:xfrm>
          <a:prstGeom prst="roundRect">
            <a:avLst>
              <a:gd name="adj" fmla="val 4920"/>
            </a:avLst>
          </a:prstGeom>
          <a:solidFill>
            <a:srgbClr val="C00000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91438" tIns="91438" rIns="91438" bIns="91438" anchor="ctr"/>
          <a:lstStyle>
            <a:lvl1pPr defTabSz="457200">
              <a:defRPr sz="3000" b="1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rPr lang="ca-ES" dirty="0" smtClean="0">
                <a:latin typeface="Arial" panose="020B0604020202020204" pitchFamily="34" charset="0"/>
                <a:cs typeface="Arial" panose="020B0604020202020204" pitchFamily="34" charset="0"/>
              </a:rPr>
              <a:t>Documentació segons la</a:t>
            </a:r>
          </a:p>
          <a:p>
            <a:r>
              <a:rPr lang="ca-ES" dirty="0" smtClean="0">
                <a:latin typeface="Arial" panose="020B0604020202020204" pitchFamily="34" charset="0"/>
                <a:cs typeface="Arial" panose="020B0604020202020204" pitchFamily="34" charset="0"/>
              </a:rPr>
              <a:t>línia d’ajut</a:t>
            </a:r>
            <a:endParaRPr lang="ca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9" name="Admiració.png" descr="Admiració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11239" y="3012912"/>
            <a:ext cx="800101" cy="1231903"/>
          </a:xfrm>
          <a:prstGeom prst="rect">
            <a:avLst/>
          </a:prstGeom>
          <a:ln w="12700" cap="flat">
            <a:noFill/>
            <a:miter lim="400000"/>
          </a:ln>
          <a:effectLst/>
        </p:spPr>
      </p:pic>
      <p:grpSp>
        <p:nvGrpSpPr>
          <p:cNvPr id="72" name="Agrupar"/>
          <p:cNvGrpSpPr/>
          <p:nvPr/>
        </p:nvGrpSpPr>
        <p:grpSpPr>
          <a:xfrm>
            <a:off x="7388352" y="7081369"/>
            <a:ext cx="14710852" cy="2297051"/>
            <a:chOff x="970455" y="1923549"/>
            <a:chExt cx="13596766" cy="2446627"/>
          </a:xfrm>
        </p:grpSpPr>
        <p:sp>
          <p:nvSpPr>
            <p:cNvPr id="78" name="Empleneu correctament el formulari:…"/>
            <p:cNvSpPr txBox="1"/>
            <p:nvPr/>
          </p:nvSpPr>
          <p:spPr>
            <a:xfrm>
              <a:off x="2132152" y="2248228"/>
              <a:ext cx="6589225" cy="170464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91438" tIns="91438" rIns="91438" bIns="91438" numCol="1" anchor="t">
              <a:spAutoFit/>
            </a:bodyPr>
            <a:lstStyle/>
            <a:p>
              <a:pPr algn="l"/>
              <a:r>
                <a:rPr lang="ca-ES" sz="23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Eviteu l’ús de punts, signes i accents:</a:t>
              </a:r>
            </a:p>
            <a:p>
              <a:pPr algn="l"/>
              <a:r>
                <a:rPr lang="ca-ES" sz="2300" i="1" dirty="0" err="1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Memoria</a:t>
              </a:r>
              <a:r>
                <a:rPr lang="ca-ES" sz="2300" i="1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ca-ES" sz="2300" i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projecte.doc</a:t>
              </a:r>
            </a:p>
            <a:p>
              <a:pPr algn="l"/>
              <a:r>
                <a:rPr lang="ca-ES" sz="2300" i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Memòria.projecte&amp;.</a:t>
              </a:r>
              <a:r>
                <a:rPr lang="ca-ES" sz="2300" i="1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doc</a:t>
              </a:r>
            </a:p>
            <a:p>
              <a:pPr algn="l"/>
              <a:r>
                <a:rPr lang="ca-ES" sz="2300" i="1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Contracte.coproducció.projecte_sol.versió1.pdf​</a:t>
              </a:r>
              <a:endParaRPr lang="ca-ES" sz="23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9" name="Rectangle"/>
            <p:cNvSpPr/>
            <p:nvPr/>
          </p:nvSpPr>
          <p:spPr>
            <a:xfrm>
              <a:off x="970455" y="1923549"/>
              <a:ext cx="13596766" cy="2446627"/>
            </a:xfrm>
            <a:prstGeom prst="rect">
              <a:avLst/>
            </a:prstGeom>
            <a:noFill/>
            <a:ln w="38100" cap="flat">
              <a:solidFill>
                <a:srgbClr val="C00000"/>
              </a:solidFill>
              <a:prstDash val="solid"/>
              <a:round/>
            </a:ln>
            <a:effectLst/>
          </p:spPr>
          <p:txBody>
            <a:bodyPr wrap="square" lIns="91438" tIns="91438" rIns="91438" bIns="91438" numCol="1" anchor="ctr">
              <a:noAutofit/>
            </a:bodyPr>
            <a:lstStyle/>
            <a:p>
              <a:pPr>
                <a:defRPr>
                  <a:noFill/>
                </a:defRPr>
              </a:pPr>
              <a:endParaRPr lang="ca-E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80" name="Cancel·lar"/>
          <p:cNvSpPr/>
          <p:nvPr/>
        </p:nvSpPr>
        <p:spPr>
          <a:xfrm>
            <a:off x="11891065" y="8307947"/>
            <a:ext cx="206725" cy="20672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20595" extrusionOk="0">
                <a:moveTo>
                  <a:pt x="9839" y="0"/>
                </a:moveTo>
                <a:cubicBezTo>
                  <a:pt x="7321" y="0"/>
                  <a:pt x="4803" y="1006"/>
                  <a:pt x="2881" y="3016"/>
                </a:cubicBezTo>
                <a:cubicBezTo>
                  <a:pt x="-961" y="7037"/>
                  <a:pt x="-961" y="13558"/>
                  <a:pt x="2881" y="17579"/>
                </a:cubicBezTo>
                <a:cubicBezTo>
                  <a:pt x="6724" y="21600"/>
                  <a:pt x="12954" y="21600"/>
                  <a:pt x="16797" y="17579"/>
                </a:cubicBezTo>
                <a:cubicBezTo>
                  <a:pt x="20639" y="13558"/>
                  <a:pt x="20639" y="7037"/>
                  <a:pt x="16797" y="3016"/>
                </a:cubicBezTo>
                <a:cubicBezTo>
                  <a:pt x="14875" y="1006"/>
                  <a:pt x="12357" y="0"/>
                  <a:pt x="9839" y="0"/>
                </a:cubicBezTo>
                <a:close/>
                <a:moveTo>
                  <a:pt x="6165" y="4684"/>
                </a:moveTo>
                <a:cubicBezTo>
                  <a:pt x="6180" y="4684"/>
                  <a:pt x="6194" y="4690"/>
                  <a:pt x="6205" y="4702"/>
                </a:cubicBezTo>
                <a:lnTo>
                  <a:pt x="9799" y="8462"/>
                </a:lnTo>
                <a:cubicBezTo>
                  <a:pt x="9822" y="8486"/>
                  <a:pt x="9858" y="8486"/>
                  <a:pt x="9881" y="8462"/>
                </a:cubicBezTo>
                <a:lnTo>
                  <a:pt x="13474" y="4702"/>
                </a:lnTo>
                <a:cubicBezTo>
                  <a:pt x="13497" y="4678"/>
                  <a:pt x="13533" y="4678"/>
                  <a:pt x="13556" y="4702"/>
                </a:cubicBezTo>
                <a:lnTo>
                  <a:pt x="15186" y="6408"/>
                </a:lnTo>
                <a:cubicBezTo>
                  <a:pt x="15209" y="6432"/>
                  <a:pt x="15209" y="6471"/>
                  <a:pt x="15186" y="6495"/>
                </a:cubicBezTo>
                <a:lnTo>
                  <a:pt x="11593" y="10254"/>
                </a:lnTo>
                <a:cubicBezTo>
                  <a:pt x="11570" y="10278"/>
                  <a:pt x="11570" y="10317"/>
                  <a:pt x="11593" y="10341"/>
                </a:cubicBezTo>
                <a:lnTo>
                  <a:pt x="15186" y="14100"/>
                </a:lnTo>
                <a:cubicBezTo>
                  <a:pt x="15209" y="14124"/>
                  <a:pt x="15209" y="14162"/>
                  <a:pt x="15186" y="14186"/>
                </a:cubicBezTo>
                <a:lnTo>
                  <a:pt x="13556" y="15892"/>
                </a:lnTo>
                <a:cubicBezTo>
                  <a:pt x="13533" y="15916"/>
                  <a:pt x="13497" y="15916"/>
                  <a:pt x="13474" y="15892"/>
                </a:cubicBezTo>
                <a:lnTo>
                  <a:pt x="9881" y="12133"/>
                </a:lnTo>
                <a:cubicBezTo>
                  <a:pt x="9858" y="12109"/>
                  <a:pt x="9822" y="12109"/>
                  <a:pt x="9799" y="12133"/>
                </a:cubicBezTo>
                <a:lnTo>
                  <a:pt x="6205" y="15892"/>
                </a:lnTo>
                <a:cubicBezTo>
                  <a:pt x="6183" y="15916"/>
                  <a:pt x="6147" y="15916"/>
                  <a:pt x="6124" y="15892"/>
                </a:cubicBezTo>
                <a:lnTo>
                  <a:pt x="4493" y="14186"/>
                </a:lnTo>
                <a:cubicBezTo>
                  <a:pt x="4471" y="14162"/>
                  <a:pt x="4471" y="14124"/>
                  <a:pt x="4493" y="14100"/>
                </a:cubicBezTo>
                <a:lnTo>
                  <a:pt x="8085" y="10341"/>
                </a:lnTo>
                <a:cubicBezTo>
                  <a:pt x="8108" y="10317"/>
                  <a:pt x="8108" y="10278"/>
                  <a:pt x="8085" y="10254"/>
                </a:cubicBezTo>
                <a:lnTo>
                  <a:pt x="4493" y="6495"/>
                </a:lnTo>
                <a:cubicBezTo>
                  <a:pt x="4471" y="6471"/>
                  <a:pt x="4471" y="6432"/>
                  <a:pt x="4493" y="6408"/>
                </a:cubicBezTo>
                <a:lnTo>
                  <a:pt x="6124" y="4702"/>
                </a:lnTo>
                <a:cubicBezTo>
                  <a:pt x="6135" y="4690"/>
                  <a:pt x="6151" y="4684"/>
                  <a:pt x="6165" y="4684"/>
                </a:cubicBezTo>
                <a:close/>
              </a:path>
            </a:pathLst>
          </a:custGeom>
          <a:solidFill>
            <a:srgbClr val="FFFFFF"/>
          </a:solidFill>
          <a:ln w="25400">
            <a:solidFill>
              <a:srgbClr val="C00000"/>
            </a:solidFill>
          </a:ln>
        </p:spPr>
        <p:txBody>
          <a:bodyPr lIns="91438" tIns="91438" rIns="91438" bIns="91438" anchor="ctr"/>
          <a:lstStyle/>
          <a:p>
            <a:endParaRPr lang="ca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2" name="Aprovat"/>
          <p:cNvSpPr/>
          <p:nvPr/>
        </p:nvSpPr>
        <p:spPr>
          <a:xfrm>
            <a:off x="11695955" y="7932043"/>
            <a:ext cx="195110" cy="19511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799" y="0"/>
                </a:moveTo>
                <a:cubicBezTo>
                  <a:pt x="4834" y="0"/>
                  <a:pt x="0" y="4836"/>
                  <a:pt x="0" y="10801"/>
                </a:cubicBezTo>
                <a:cubicBezTo>
                  <a:pt x="0" y="16765"/>
                  <a:pt x="4835" y="21600"/>
                  <a:pt x="10799" y="21600"/>
                </a:cubicBezTo>
                <a:cubicBezTo>
                  <a:pt x="16764" y="21600"/>
                  <a:pt x="21600" y="16765"/>
                  <a:pt x="21600" y="10801"/>
                </a:cubicBezTo>
                <a:cubicBezTo>
                  <a:pt x="21600" y="4836"/>
                  <a:pt x="16764" y="0"/>
                  <a:pt x="10799" y="0"/>
                </a:cubicBezTo>
                <a:close/>
                <a:moveTo>
                  <a:pt x="16449" y="5521"/>
                </a:moveTo>
                <a:cubicBezTo>
                  <a:pt x="16477" y="5521"/>
                  <a:pt x="16505" y="5532"/>
                  <a:pt x="16527" y="5553"/>
                </a:cubicBezTo>
                <a:lnTo>
                  <a:pt x="18129" y="7155"/>
                </a:lnTo>
                <a:cubicBezTo>
                  <a:pt x="18171" y="7198"/>
                  <a:pt x="18171" y="7268"/>
                  <a:pt x="18129" y="7311"/>
                </a:cubicBezTo>
                <a:lnTo>
                  <a:pt x="8340" y="17100"/>
                </a:lnTo>
                <a:cubicBezTo>
                  <a:pt x="8297" y="17142"/>
                  <a:pt x="8227" y="17142"/>
                  <a:pt x="8185" y="17100"/>
                </a:cubicBezTo>
                <a:lnTo>
                  <a:pt x="7693" y="16608"/>
                </a:lnTo>
                <a:lnTo>
                  <a:pt x="6505" y="15420"/>
                </a:lnTo>
                <a:lnTo>
                  <a:pt x="3062" y="11977"/>
                </a:lnTo>
                <a:cubicBezTo>
                  <a:pt x="3020" y="11934"/>
                  <a:pt x="3020" y="11866"/>
                  <a:pt x="3062" y="11823"/>
                </a:cubicBezTo>
                <a:lnTo>
                  <a:pt x="4664" y="10221"/>
                </a:lnTo>
                <a:cubicBezTo>
                  <a:pt x="4707" y="10178"/>
                  <a:pt x="4777" y="10178"/>
                  <a:pt x="4820" y="10221"/>
                </a:cubicBezTo>
                <a:lnTo>
                  <a:pt x="8185" y="13586"/>
                </a:lnTo>
                <a:cubicBezTo>
                  <a:pt x="8227" y="13629"/>
                  <a:pt x="8297" y="13629"/>
                  <a:pt x="8340" y="13586"/>
                </a:cubicBezTo>
                <a:lnTo>
                  <a:pt x="16373" y="5553"/>
                </a:lnTo>
                <a:cubicBezTo>
                  <a:pt x="16394" y="5532"/>
                  <a:pt x="16421" y="5521"/>
                  <a:pt x="16449" y="5521"/>
                </a:cubicBezTo>
                <a:close/>
              </a:path>
            </a:pathLst>
          </a:custGeom>
          <a:solidFill>
            <a:srgbClr val="FFFFFF"/>
          </a:solidFill>
          <a:ln w="25400" cap="flat">
            <a:solidFill>
              <a:schemeClr val="accent3">
                <a:satOff val="-6373"/>
                <a:lumOff val="-10823"/>
              </a:schemeClr>
            </a:solidFill>
            <a:prstDash val="solid"/>
            <a:round/>
          </a:ln>
          <a:effectLst/>
        </p:spPr>
        <p:txBody>
          <a:bodyPr wrap="square" lIns="91438" tIns="91438" rIns="91438" bIns="91438" numCol="1" anchor="ctr">
            <a:noAutofit/>
          </a:bodyPr>
          <a:lstStyle/>
          <a:p>
            <a:pPr>
              <a:defRPr>
                <a:solidFill>
                  <a:schemeClr val="accent3">
                    <a:satOff val="-6373"/>
                    <a:lumOff val="-10823"/>
                  </a:schemeClr>
                </a:solidFill>
              </a:defRPr>
            </a:pPr>
            <a:endParaRPr lang="ca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5" name="Oval"/>
          <p:cNvSpPr/>
          <p:nvPr/>
        </p:nvSpPr>
        <p:spPr>
          <a:xfrm>
            <a:off x="6401274" y="6402372"/>
            <a:ext cx="1974158" cy="1407766"/>
          </a:xfrm>
          <a:prstGeom prst="ellipse">
            <a:avLst/>
          </a:prstGeom>
          <a:solidFill>
            <a:srgbClr val="C00000"/>
          </a:solidFill>
          <a:ln w="12700" cap="flat">
            <a:noFill/>
            <a:miter lim="400000"/>
          </a:ln>
          <a:effectLst/>
        </p:spPr>
        <p:txBody>
          <a:bodyPr wrap="square" lIns="91438" tIns="91438" rIns="91438" bIns="91438" numCol="1" anchor="ctr">
            <a:noAutofit/>
          </a:bodyPr>
          <a:lstStyle/>
          <a:p>
            <a:endParaRPr lang="ca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6" name="Admiració.png" descr="Admiració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88301" y="6490303"/>
            <a:ext cx="800101" cy="1231903"/>
          </a:xfrm>
          <a:prstGeom prst="rect">
            <a:avLst/>
          </a:prstGeom>
          <a:ln w="12700" cap="flat">
            <a:noFill/>
            <a:miter lim="400000"/>
          </a:ln>
          <a:effectLst/>
        </p:spPr>
      </p:pic>
      <p:sp>
        <p:nvSpPr>
          <p:cNvPr id="88" name="Rectangle"/>
          <p:cNvSpPr/>
          <p:nvPr/>
        </p:nvSpPr>
        <p:spPr>
          <a:xfrm>
            <a:off x="7388352" y="3617401"/>
            <a:ext cx="14710852" cy="2384935"/>
          </a:xfrm>
          <a:prstGeom prst="rect">
            <a:avLst/>
          </a:prstGeom>
          <a:noFill/>
          <a:ln w="38100" cap="flat">
            <a:solidFill>
              <a:srgbClr val="C00000"/>
            </a:solidFill>
            <a:prstDash val="solid"/>
            <a:round/>
          </a:ln>
          <a:effectLst/>
        </p:spPr>
        <p:txBody>
          <a:bodyPr wrap="square" lIns="91438" tIns="91438" rIns="91438" bIns="91438" numCol="1" anchor="ctr">
            <a:noAutofit/>
          </a:bodyPr>
          <a:lstStyle/>
          <a:p>
            <a:pPr>
              <a:defRPr>
                <a:noFill/>
              </a:defRPr>
            </a:pPr>
            <a:endParaRPr lang="ca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9" name="Oval"/>
          <p:cNvSpPr/>
          <p:nvPr/>
        </p:nvSpPr>
        <p:spPr>
          <a:xfrm>
            <a:off x="6404060" y="2932101"/>
            <a:ext cx="1974158" cy="1407766"/>
          </a:xfrm>
          <a:prstGeom prst="ellipse">
            <a:avLst/>
          </a:prstGeom>
          <a:solidFill>
            <a:srgbClr val="C00000"/>
          </a:solidFill>
          <a:ln w="12700" cap="flat">
            <a:noFill/>
            <a:miter lim="400000"/>
          </a:ln>
          <a:effectLst/>
        </p:spPr>
        <p:txBody>
          <a:bodyPr wrap="square" lIns="91438" tIns="91438" rIns="91438" bIns="91438" numCol="1" anchor="ctr">
            <a:noAutofit/>
          </a:bodyPr>
          <a:lstStyle/>
          <a:p>
            <a:endParaRPr lang="ca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0" name="Admiració.png" descr="Admiració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91087" y="3020032"/>
            <a:ext cx="800101" cy="1231903"/>
          </a:xfrm>
          <a:prstGeom prst="rect">
            <a:avLst/>
          </a:prstGeom>
          <a:ln w="12700" cap="flat">
            <a:noFill/>
            <a:miter lim="400000"/>
          </a:ln>
          <a:effectLst/>
        </p:spPr>
      </p:pic>
      <p:sp>
        <p:nvSpPr>
          <p:cNvPr id="92" name="Cancel·lar"/>
          <p:cNvSpPr/>
          <p:nvPr/>
        </p:nvSpPr>
        <p:spPr>
          <a:xfrm>
            <a:off x="14952086" y="8610061"/>
            <a:ext cx="206725" cy="20672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20595" extrusionOk="0">
                <a:moveTo>
                  <a:pt x="9839" y="0"/>
                </a:moveTo>
                <a:cubicBezTo>
                  <a:pt x="7321" y="0"/>
                  <a:pt x="4803" y="1006"/>
                  <a:pt x="2881" y="3016"/>
                </a:cubicBezTo>
                <a:cubicBezTo>
                  <a:pt x="-961" y="7037"/>
                  <a:pt x="-961" y="13558"/>
                  <a:pt x="2881" y="17579"/>
                </a:cubicBezTo>
                <a:cubicBezTo>
                  <a:pt x="6724" y="21600"/>
                  <a:pt x="12954" y="21600"/>
                  <a:pt x="16797" y="17579"/>
                </a:cubicBezTo>
                <a:cubicBezTo>
                  <a:pt x="20639" y="13558"/>
                  <a:pt x="20639" y="7037"/>
                  <a:pt x="16797" y="3016"/>
                </a:cubicBezTo>
                <a:cubicBezTo>
                  <a:pt x="14875" y="1006"/>
                  <a:pt x="12357" y="0"/>
                  <a:pt x="9839" y="0"/>
                </a:cubicBezTo>
                <a:close/>
                <a:moveTo>
                  <a:pt x="6165" y="4684"/>
                </a:moveTo>
                <a:cubicBezTo>
                  <a:pt x="6180" y="4684"/>
                  <a:pt x="6194" y="4690"/>
                  <a:pt x="6205" y="4702"/>
                </a:cubicBezTo>
                <a:lnTo>
                  <a:pt x="9799" y="8462"/>
                </a:lnTo>
                <a:cubicBezTo>
                  <a:pt x="9822" y="8486"/>
                  <a:pt x="9858" y="8486"/>
                  <a:pt x="9881" y="8462"/>
                </a:cubicBezTo>
                <a:lnTo>
                  <a:pt x="13474" y="4702"/>
                </a:lnTo>
                <a:cubicBezTo>
                  <a:pt x="13497" y="4678"/>
                  <a:pt x="13533" y="4678"/>
                  <a:pt x="13556" y="4702"/>
                </a:cubicBezTo>
                <a:lnTo>
                  <a:pt x="15186" y="6408"/>
                </a:lnTo>
                <a:cubicBezTo>
                  <a:pt x="15209" y="6432"/>
                  <a:pt x="15209" y="6471"/>
                  <a:pt x="15186" y="6495"/>
                </a:cubicBezTo>
                <a:lnTo>
                  <a:pt x="11593" y="10254"/>
                </a:lnTo>
                <a:cubicBezTo>
                  <a:pt x="11570" y="10278"/>
                  <a:pt x="11570" y="10317"/>
                  <a:pt x="11593" y="10341"/>
                </a:cubicBezTo>
                <a:lnTo>
                  <a:pt x="15186" y="14100"/>
                </a:lnTo>
                <a:cubicBezTo>
                  <a:pt x="15209" y="14124"/>
                  <a:pt x="15209" y="14162"/>
                  <a:pt x="15186" y="14186"/>
                </a:cubicBezTo>
                <a:lnTo>
                  <a:pt x="13556" y="15892"/>
                </a:lnTo>
                <a:cubicBezTo>
                  <a:pt x="13533" y="15916"/>
                  <a:pt x="13497" y="15916"/>
                  <a:pt x="13474" y="15892"/>
                </a:cubicBezTo>
                <a:lnTo>
                  <a:pt x="9881" y="12133"/>
                </a:lnTo>
                <a:cubicBezTo>
                  <a:pt x="9858" y="12109"/>
                  <a:pt x="9822" y="12109"/>
                  <a:pt x="9799" y="12133"/>
                </a:cubicBezTo>
                <a:lnTo>
                  <a:pt x="6205" y="15892"/>
                </a:lnTo>
                <a:cubicBezTo>
                  <a:pt x="6183" y="15916"/>
                  <a:pt x="6147" y="15916"/>
                  <a:pt x="6124" y="15892"/>
                </a:cubicBezTo>
                <a:lnTo>
                  <a:pt x="4493" y="14186"/>
                </a:lnTo>
                <a:cubicBezTo>
                  <a:pt x="4471" y="14162"/>
                  <a:pt x="4471" y="14124"/>
                  <a:pt x="4493" y="14100"/>
                </a:cubicBezTo>
                <a:lnTo>
                  <a:pt x="8085" y="10341"/>
                </a:lnTo>
                <a:cubicBezTo>
                  <a:pt x="8108" y="10317"/>
                  <a:pt x="8108" y="10278"/>
                  <a:pt x="8085" y="10254"/>
                </a:cubicBezTo>
                <a:lnTo>
                  <a:pt x="4493" y="6495"/>
                </a:lnTo>
                <a:cubicBezTo>
                  <a:pt x="4471" y="6471"/>
                  <a:pt x="4471" y="6432"/>
                  <a:pt x="4493" y="6408"/>
                </a:cubicBezTo>
                <a:lnTo>
                  <a:pt x="6124" y="4702"/>
                </a:lnTo>
                <a:cubicBezTo>
                  <a:pt x="6135" y="4690"/>
                  <a:pt x="6151" y="4684"/>
                  <a:pt x="6165" y="4684"/>
                </a:cubicBezTo>
                <a:close/>
              </a:path>
            </a:pathLst>
          </a:custGeom>
          <a:solidFill>
            <a:srgbClr val="FFFFFF"/>
          </a:solidFill>
          <a:ln w="25400">
            <a:solidFill>
              <a:srgbClr val="C00000"/>
            </a:solidFill>
          </a:ln>
        </p:spPr>
        <p:txBody>
          <a:bodyPr lIns="91438" tIns="91438" rIns="91438" bIns="91438" anchor="ctr"/>
          <a:lstStyle/>
          <a:p>
            <a:endParaRPr lang="ca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711041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Número de la diapositiva"/>
          <p:cNvSpPr txBox="1">
            <a:spLocks noGrp="1"/>
          </p:cNvSpPr>
          <p:nvPr>
            <p:ph type="sldNum" sz="quarter" idx="4294967295"/>
          </p:nvPr>
        </p:nvSpPr>
        <p:spPr>
          <a:xfrm>
            <a:off x="23640798" y="12422661"/>
            <a:ext cx="336803" cy="487679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>
            <a:lvl1pPr>
              <a:defRPr sz="2000" b="0">
                <a:solidFill>
                  <a:srgbClr val="9D9D9C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fld id="{86CB4B4D-7CA3-9044-876B-883B54F8677D}" type="slidenum">
              <a:rPr lang="ca-ES" smtClean="0">
                <a:latin typeface="Arial" panose="020B0604020202020204" pitchFamily="34" charset="0"/>
                <a:cs typeface="Arial" panose="020B0604020202020204" pitchFamily="34" charset="0"/>
              </a:rPr>
              <a:t>6</a:t>
            </a:fld>
            <a:endParaRPr lang="ca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3" name="Nivell del cos u…"/>
          <p:cNvSpPr txBox="1"/>
          <p:nvPr/>
        </p:nvSpPr>
        <p:spPr>
          <a:xfrm>
            <a:off x="5285232" y="3111348"/>
            <a:ext cx="8476488" cy="21693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pPr algn="l" defTabSz="457200">
              <a:buSzPct val="100000"/>
              <a:defRPr sz="2300"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lang="ca-ES" sz="3200" dirty="0"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Un cop presentat el formulari web de sol·licitud obtindreu un codi ID (identificador del tràmit) amb el qual podreu accedir al vostre tràmit a través de l’</a:t>
            </a:r>
            <a:r>
              <a:rPr lang="ca-ES" sz="3200" dirty="0"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  <a:hlinkClick r:id="rId2"/>
              </a:rPr>
              <a:t>àrea privada</a:t>
            </a:r>
            <a:r>
              <a:rPr lang="ca-ES" sz="3200" dirty="0"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. </a:t>
            </a:r>
            <a:endParaRPr lang="ca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5" name="Títol de la diapositiva"/>
          <p:cNvSpPr txBox="1"/>
          <p:nvPr/>
        </p:nvSpPr>
        <p:spPr>
          <a:xfrm>
            <a:off x="1206500" y="1220218"/>
            <a:ext cx="15246467" cy="14331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>
            <a:lvl1pPr algn="l" defTabSz="2438337">
              <a:lnSpc>
                <a:spcPts val="6800"/>
              </a:lnSpc>
              <a:defRPr sz="6800" b="1" spc="-200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rPr lang="ca-ES" dirty="0" smtClean="0">
                <a:latin typeface="Arial" panose="020B0604020202020204" pitchFamily="34" charset="0"/>
                <a:cs typeface="Arial" panose="020B0604020202020204" pitchFamily="34" charset="0"/>
              </a:rPr>
              <a:t>Accés a l’àrea privada</a:t>
            </a:r>
            <a:endParaRPr lang="ca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Formulari"/>
          <p:cNvSpPr/>
          <p:nvPr/>
        </p:nvSpPr>
        <p:spPr>
          <a:xfrm>
            <a:off x="1270000" y="3050102"/>
            <a:ext cx="3121183" cy="3169306"/>
          </a:xfrm>
          <a:prstGeom prst="roundRect">
            <a:avLst>
              <a:gd name="adj" fmla="val 4920"/>
            </a:avLst>
          </a:prstGeom>
          <a:solidFill>
            <a:srgbClr val="C00000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91438" tIns="91438" rIns="91438" bIns="91438" anchor="ctr"/>
          <a:lstStyle>
            <a:lvl1pPr defTabSz="457200">
              <a:defRPr sz="3000" b="1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rPr lang="ca-ES" dirty="0" smtClean="0">
                <a:latin typeface="Arial" panose="020B0604020202020204" pitchFamily="34" charset="0"/>
                <a:cs typeface="Arial" panose="020B0604020202020204" pitchFamily="34" charset="0"/>
              </a:rPr>
              <a:t>Codi ID</a:t>
            </a:r>
            <a:endParaRPr lang="ca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Imatge 1"/>
          <p:cNvPicPr>
            <a:picLocks noChangeAspect="1"/>
          </p:cNvPicPr>
          <p:nvPr/>
        </p:nvPicPr>
        <p:blipFill rotWithShape="1">
          <a:blip r:embed="rId3"/>
          <a:srcRect t="11508" r="1250" b="4305"/>
          <a:stretch/>
        </p:blipFill>
        <p:spPr>
          <a:xfrm>
            <a:off x="9884775" y="7380640"/>
            <a:ext cx="9125889" cy="4376357"/>
          </a:xfrm>
          <a:prstGeom prst="rect">
            <a:avLst/>
          </a:prstGeom>
          <a:ln w="28575">
            <a:solidFill>
              <a:srgbClr val="C00000"/>
            </a:solidFill>
            <a:miter lim="400000"/>
          </a:ln>
        </p:spPr>
      </p:pic>
      <p:sp>
        <p:nvSpPr>
          <p:cNvPr id="14" name="Nivell del cos u…"/>
          <p:cNvSpPr txBox="1"/>
          <p:nvPr/>
        </p:nvSpPr>
        <p:spPr>
          <a:xfrm>
            <a:off x="5285232" y="5799289"/>
            <a:ext cx="16813972" cy="16042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pPr marL="93663" algn="l">
              <a:defRPr/>
            </a:pPr>
            <a:r>
              <a:rPr lang="ca-ES" altLang="ca-ES" sz="3200" dirty="0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Amb el </a:t>
            </a:r>
            <a:r>
              <a:rPr lang="ca-ES" altLang="ca-ES" sz="3200" dirty="0" smtClean="0">
                <a:solidFill>
                  <a:srgbClr val="C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CODI ID </a:t>
            </a:r>
            <a:r>
              <a:rPr lang="ca-ES" altLang="ca-ES" sz="3200" dirty="0" smtClean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i el </a:t>
            </a:r>
            <a:r>
              <a:rPr lang="ca-ES" altLang="ca-ES" sz="3200" dirty="0" smtClean="0">
                <a:solidFill>
                  <a:srgbClr val="C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NIF </a:t>
            </a:r>
            <a:r>
              <a:rPr lang="ca-ES" altLang="ca-ES" sz="3200" dirty="0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de la persona sol·licitant podreu accedir al tràmit i adjuntar la resta de la documentació. </a:t>
            </a:r>
            <a:endParaRPr lang="ca-ES" altLang="ca-ES" sz="3200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20" name="Fletxa 10"/>
          <p:cNvSpPr/>
          <p:nvPr/>
        </p:nvSpPr>
        <p:spPr>
          <a:xfrm>
            <a:off x="22099204" y="12280419"/>
            <a:ext cx="949535" cy="77216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745" y="0"/>
                </a:moveTo>
                <a:lnTo>
                  <a:pt x="7428" y="3887"/>
                </a:lnTo>
                <a:lnTo>
                  <a:pt x="12357" y="8319"/>
                </a:lnTo>
                <a:lnTo>
                  <a:pt x="0" y="8319"/>
                </a:lnTo>
                <a:lnTo>
                  <a:pt x="0" y="13287"/>
                </a:lnTo>
                <a:lnTo>
                  <a:pt x="12286" y="13287"/>
                </a:lnTo>
                <a:lnTo>
                  <a:pt x="7418" y="17725"/>
                </a:lnTo>
                <a:lnTo>
                  <a:pt x="9755" y="21600"/>
                </a:lnTo>
                <a:lnTo>
                  <a:pt x="21600" y="10803"/>
                </a:lnTo>
                <a:lnTo>
                  <a:pt x="9745" y="0"/>
                </a:lnTo>
                <a:close/>
              </a:path>
            </a:pathLst>
          </a:custGeom>
          <a:solidFill>
            <a:srgbClr val="C00000"/>
          </a:solidFill>
          <a:ln w="12700">
            <a:miter lim="400000"/>
          </a:ln>
        </p:spPr>
        <p:txBody>
          <a:bodyPr lIns="91438" tIns="91438" rIns="91438" bIns="91438" anchor="ctr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1" name="Agrupar"/>
          <p:cNvGrpSpPr/>
          <p:nvPr/>
        </p:nvGrpSpPr>
        <p:grpSpPr>
          <a:xfrm>
            <a:off x="15453361" y="3318510"/>
            <a:ext cx="6972300" cy="1710690"/>
            <a:chOff x="1221916" y="3382377"/>
            <a:chExt cx="6972298" cy="1875741"/>
          </a:xfrm>
        </p:grpSpPr>
        <p:sp>
          <p:nvSpPr>
            <p:cNvPr id="22" name="Empleneu correctament el formulari:…"/>
            <p:cNvSpPr txBox="1"/>
            <p:nvPr/>
          </p:nvSpPr>
          <p:spPr>
            <a:xfrm>
              <a:off x="2339193" y="3834481"/>
              <a:ext cx="5563700" cy="97866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91438" tIns="91438" rIns="91438" bIns="91438" numCol="1" anchor="t">
              <a:spAutoFit/>
            </a:bodyPr>
            <a:lstStyle/>
            <a:p>
              <a:pPr algn="l" defTabSz="457200">
                <a:defRPr sz="2300">
                  <a:latin typeface="Helvetica Neue"/>
                  <a:ea typeface="Helvetica Neue"/>
                  <a:cs typeface="Helvetica Neue"/>
                  <a:sym typeface="Helvetica Neue"/>
                </a:defRPr>
              </a:pPr>
              <a:r>
                <a:rPr lang="es-ES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Guardeu</a:t>
              </a:r>
              <a:r>
                <a:rPr lang="es-ES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s-ES" dirty="0" err="1">
                  <a:latin typeface="Arial" panose="020B0604020202020204" pitchFamily="34" charset="0"/>
                  <a:cs typeface="Arial" panose="020B0604020202020204" pitchFamily="34" charset="0"/>
                </a:rPr>
                <a:t>aquest</a:t>
              </a:r>
              <a:r>
                <a:rPr lang="es-ES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s-ES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Codi</a:t>
              </a:r>
              <a:r>
                <a:rPr lang="es-ES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s-ES" dirty="0">
                  <a:latin typeface="Arial" panose="020B0604020202020204" pitchFamily="34" charset="0"/>
                  <a:cs typeface="Arial" panose="020B0604020202020204" pitchFamily="34" charset="0"/>
                </a:rPr>
                <a:t>ID, </a:t>
              </a:r>
              <a:r>
                <a:rPr lang="es-ES" dirty="0" err="1">
                  <a:latin typeface="Arial" panose="020B0604020202020204" pitchFamily="34" charset="0"/>
                  <a:cs typeface="Arial" panose="020B0604020202020204" pitchFamily="34" charset="0"/>
                </a:rPr>
                <a:t>és</a:t>
              </a:r>
              <a:r>
                <a:rPr lang="es-ES" dirty="0">
                  <a:latin typeface="Arial" panose="020B0604020202020204" pitchFamily="34" charset="0"/>
                  <a:cs typeface="Arial" panose="020B0604020202020204" pitchFamily="34" charset="0"/>
                </a:rPr>
                <a:t> el número </a:t>
              </a:r>
              <a:r>
                <a:rPr lang="es-ES" dirty="0" err="1">
                  <a:latin typeface="Arial" panose="020B0604020202020204" pitchFamily="34" charset="0"/>
                  <a:cs typeface="Arial" panose="020B0604020202020204" pitchFamily="34" charset="0"/>
                </a:rPr>
                <a:t>d’identificació</a:t>
              </a:r>
              <a:r>
                <a:rPr lang="es-ES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s-ES" dirty="0" err="1">
                  <a:latin typeface="Arial" panose="020B0604020202020204" pitchFamily="34" charset="0"/>
                  <a:cs typeface="Arial" panose="020B0604020202020204" pitchFamily="34" charset="0"/>
                </a:rPr>
                <a:t>d’aquest</a:t>
              </a:r>
              <a:r>
                <a:rPr lang="es-ES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s-ES" dirty="0" err="1">
                  <a:latin typeface="Arial" panose="020B0604020202020204" pitchFamily="34" charset="0"/>
                  <a:cs typeface="Arial" panose="020B0604020202020204" pitchFamily="34" charset="0"/>
                </a:rPr>
                <a:t>tràmit</a:t>
              </a:r>
              <a:r>
                <a:rPr lang="es-ES" dirty="0" smtClean="0">
                  <a:latin typeface="Arial" panose="020B0604020202020204" pitchFamily="34" charset="0"/>
                  <a:cs typeface="Arial" panose="020B0604020202020204" pitchFamily="34" charset="0"/>
                </a:rPr>
                <a:t>!</a:t>
              </a:r>
              <a:endParaRPr lang="es-E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Rectangle"/>
            <p:cNvSpPr/>
            <p:nvPr/>
          </p:nvSpPr>
          <p:spPr>
            <a:xfrm>
              <a:off x="1221916" y="3382377"/>
              <a:ext cx="6972298" cy="1875741"/>
            </a:xfrm>
            <a:prstGeom prst="rect">
              <a:avLst/>
            </a:prstGeom>
            <a:noFill/>
            <a:ln w="38100" cap="flat">
              <a:solidFill>
                <a:srgbClr val="C00000"/>
              </a:solidFill>
              <a:prstDash val="solid"/>
              <a:round/>
            </a:ln>
            <a:effectLst/>
          </p:spPr>
          <p:txBody>
            <a:bodyPr wrap="square" lIns="91438" tIns="91438" rIns="91438" bIns="91438" numCol="1" anchor="ctr">
              <a:noAutofit/>
            </a:bodyPr>
            <a:lstStyle/>
            <a:p>
              <a:pPr>
                <a:defRPr>
                  <a:noFill/>
                </a:defRPr>
              </a:pPr>
              <a:endParaRPr lang="ca-E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5" name="Oval"/>
          <p:cNvSpPr/>
          <p:nvPr/>
        </p:nvSpPr>
        <p:spPr>
          <a:xfrm>
            <a:off x="14447720" y="2625542"/>
            <a:ext cx="1974158" cy="1407766"/>
          </a:xfrm>
          <a:prstGeom prst="ellipse">
            <a:avLst/>
          </a:prstGeom>
          <a:solidFill>
            <a:srgbClr val="C00000"/>
          </a:solidFill>
          <a:ln w="12700" cap="flat">
            <a:noFill/>
            <a:miter lim="400000"/>
          </a:ln>
          <a:effectLst/>
        </p:spPr>
        <p:txBody>
          <a:bodyPr wrap="square" lIns="91438" tIns="91438" rIns="91438" bIns="91438" numCol="1" anchor="ctr">
            <a:noAutofit/>
          </a:bodyPr>
          <a:lstStyle/>
          <a:p>
            <a:endParaRPr lang="ca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6" name="Admiració.png" descr="Admiració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034747" y="2713473"/>
            <a:ext cx="800101" cy="1231903"/>
          </a:xfrm>
          <a:prstGeom prst="rect">
            <a:avLst/>
          </a:prstGeom>
          <a:ln w="12700" cap="flat">
            <a:noFill/>
            <a:miter lim="400000"/>
          </a:ln>
          <a:effectLst/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Número de la diapositiva"/>
          <p:cNvSpPr txBox="1">
            <a:spLocks noGrp="1"/>
          </p:cNvSpPr>
          <p:nvPr>
            <p:ph type="sldNum" sz="quarter" idx="4294967295"/>
          </p:nvPr>
        </p:nvSpPr>
        <p:spPr>
          <a:xfrm>
            <a:off x="23507605" y="12420282"/>
            <a:ext cx="469996" cy="492438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>
            <a:lvl1pPr>
              <a:defRPr sz="2000" b="0">
                <a:solidFill>
                  <a:srgbClr val="9D9D9C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fld id="{86CB4B4D-7CA3-9044-876B-883B54F8677D}" type="slidenum">
              <a:rPr lang="ca-ES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fld>
            <a:endParaRPr lang="ca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5" name="Títol de la diapositiva"/>
          <p:cNvSpPr txBox="1"/>
          <p:nvPr/>
        </p:nvSpPr>
        <p:spPr>
          <a:xfrm>
            <a:off x="1206500" y="1349974"/>
            <a:ext cx="15246467" cy="14331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>
            <a:lvl1pPr algn="l" defTabSz="2438337">
              <a:lnSpc>
                <a:spcPts val="6800"/>
              </a:lnSpc>
              <a:defRPr sz="3700" spc="-108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>
              <a:defRPr b="1"/>
            </a:pPr>
            <a:r>
              <a:rPr lang="ca-ES" sz="3200" b="0" dirty="0" smtClean="0">
                <a:latin typeface="Arial" panose="020B0604020202020204" pitchFamily="34" charset="0"/>
                <a:cs typeface="Arial" panose="020B0604020202020204" pitchFamily="34" charset="0"/>
              </a:rPr>
              <a:t>Una vegada dins del tràmit trobaràs dues pestanyes:</a:t>
            </a:r>
            <a:endParaRPr lang="ca-ES" sz="32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53" name="Agrupar"/>
          <p:cNvGrpSpPr/>
          <p:nvPr/>
        </p:nvGrpSpPr>
        <p:grpSpPr>
          <a:xfrm>
            <a:off x="2578676" y="8733616"/>
            <a:ext cx="10843377" cy="2191587"/>
            <a:chOff x="0" y="274320"/>
            <a:chExt cx="10843376" cy="2191585"/>
          </a:xfrm>
        </p:grpSpPr>
        <p:sp>
          <p:nvSpPr>
            <p:cNvPr id="148" name="S’admet 1 únic document en format Word, Excel i PDF o varis documents dins d’una carpeta comprimida en ZIP."/>
            <p:cNvSpPr/>
            <p:nvPr/>
          </p:nvSpPr>
          <p:spPr>
            <a:xfrm>
              <a:off x="2021299" y="1231358"/>
              <a:ext cx="8361644" cy="89254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91438" tIns="91438" rIns="91438" bIns="91438" numCol="1" anchor="t">
              <a:spAutoFit/>
            </a:bodyPr>
            <a:lstStyle>
              <a:lvl1pPr algn="l" defTabSz="457200">
                <a:defRPr sz="2300">
                  <a:latin typeface="Helvetica Neue"/>
                  <a:ea typeface="Helvetica Neue"/>
                  <a:cs typeface="Helvetica Neue"/>
                  <a:sym typeface="Helvetica Neue"/>
                </a:defRPr>
              </a:lvl1pPr>
            </a:lstStyle>
            <a:p>
              <a:r>
                <a:rPr lang="ca-ES" dirty="0" smtClean="0">
                  <a:latin typeface="Arial" panose="020B0604020202020204" pitchFamily="34" charset="0"/>
                  <a:cs typeface="Arial" panose="020B0604020202020204" pitchFamily="34" charset="0"/>
                </a:rPr>
                <a:t>A cada canal s’admet 1 únic document en formats Word, Excel </a:t>
              </a:r>
              <a:r>
                <a:rPr lang="ca-ES" dirty="0">
                  <a:latin typeface="Arial" panose="020B0604020202020204" pitchFamily="34" charset="0"/>
                  <a:cs typeface="Arial" panose="020B0604020202020204" pitchFamily="34" charset="0"/>
                </a:rPr>
                <a:t>i</a:t>
              </a:r>
              <a:r>
                <a:rPr lang="ca-ES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PDF, o diversos documents dins d’una carpeta comprimida.</a:t>
              </a:r>
              <a:endParaRPr lang="ca-E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9" name="Rectangle"/>
            <p:cNvSpPr/>
            <p:nvPr/>
          </p:nvSpPr>
          <p:spPr>
            <a:xfrm>
              <a:off x="970455" y="932949"/>
              <a:ext cx="9872921" cy="1532956"/>
            </a:xfrm>
            <a:prstGeom prst="rect">
              <a:avLst/>
            </a:prstGeom>
            <a:noFill/>
            <a:ln w="38100" cap="flat">
              <a:solidFill>
                <a:srgbClr val="C00000"/>
              </a:solidFill>
              <a:prstDash val="solid"/>
              <a:round/>
            </a:ln>
            <a:effectLst/>
          </p:spPr>
          <p:txBody>
            <a:bodyPr wrap="square" lIns="91438" tIns="91438" rIns="91438" bIns="91438" numCol="1" anchor="ctr">
              <a:noAutofit/>
            </a:bodyPr>
            <a:lstStyle/>
            <a:p>
              <a:pPr>
                <a:defRPr>
                  <a:noFill/>
                </a:defRPr>
              </a:pPr>
              <a:endParaRPr lang="ca-E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52" name="Agrupar"/>
            <p:cNvGrpSpPr/>
            <p:nvPr/>
          </p:nvGrpSpPr>
          <p:grpSpPr>
            <a:xfrm>
              <a:off x="0" y="274320"/>
              <a:ext cx="1974158" cy="1407765"/>
              <a:chOff x="0" y="274320"/>
              <a:chExt cx="1974157" cy="1407764"/>
            </a:xfrm>
          </p:grpSpPr>
          <p:sp>
            <p:nvSpPr>
              <p:cNvPr id="150" name="Oval"/>
              <p:cNvSpPr/>
              <p:nvPr/>
            </p:nvSpPr>
            <p:spPr>
              <a:xfrm>
                <a:off x="0" y="274320"/>
                <a:ext cx="1974157" cy="1407764"/>
              </a:xfrm>
              <a:prstGeom prst="ellipse">
                <a:avLst/>
              </a:prstGeom>
              <a:solidFill>
                <a:srgbClr val="C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8" tIns="91438" rIns="91438" bIns="91438" numCol="1" anchor="ctr">
                <a:noAutofit/>
              </a:bodyPr>
              <a:lstStyle/>
              <a:p>
                <a:endParaRPr lang="ca-E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pic>
            <p:nvPicPr>
              <p:cNvPr id="151" name="Admiració.png" descr="Admiració.png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587027" y="362251"/>
                <a:ext cx="800101" cy="1231901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</p:grpSp>
      </p:grpSp>
      <p:grpSp>
        <p:nvGrpSpPr>
          <p:cNvPr id="159" name="Agrupar"/>
          <p:cNvGrpSpPr/>
          <p:nvPr/>
        </p:nvGrpSpPr>
        <p:grpSpPr>
          <a:xfrm>
            <a:off x="13805476" y="8684847"/>
            <a:ext cx="10231932" cy="2240357"/>
            <a:chOff x="457200" y="134112"/>
            <a:chExt cx="10231931" cy="2240355"/>
          </a:xfrm>
        </p:grpSpPr>
        <p:sp>
          <p:nvSpPr>
            <p:cNvPr id="154" name="Recordeu:…"/>
            <p:cNvSpPr/>
            <p:nvPr/>
          </p:nvSpPr>
          <p:spPr>
            <a:xfrm>
              <a:off x="2814781" y="980660"/>
              <a:ext cx="7874350" cy="124649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91438" tIns="91438" rIns="91438" bIns="91438" numCol="1" anchor="t">
              <a:spAutoFit/>
            </a:bodyPr>
            <a:lstStyle/>
            <a:p>
              <a:pPr algn="l" defTabSz="457200">
                <a:defRPr sz="2300">
                  <a:latin typeface="Helvetica Neue"/>
                  <a:ea typeface="Helvetica Neue"/>
                  <a:cs typeface="Helvetica Neue"/>
                  <a:sym typeface="Helvetica Neue"/>
                </a:defRPr>
              </a:pPr>
              <a:r>
                <a:rPr lang="ca-ES" dirty="0" smtClean="0">
                  <a:latin typeface="Arial" panose="020B0604020202020204" pitchFamily="34" charset="0"/>
                  <a:cs typeface="Arial" panose="020B0604020202020204" pitchFamily="34" charset="0"/>
                </a:rPr>
                <a:t>Al nom dels documents, recordeu:</a:t>
              </a:r>
            </a:p>
            <a:p>
              <a:pPr marL="342900" indent="-342900" algn="l" defTabSz="457200">
                <a:buFont typeface="Arial" panose="020B0604020202020204" pitchFamily="34" charset="0"/>
                <a:buChar char="•"/>
                <a:defRPr sz="2300">
                  <a:latin typeface="Helvetica Neue"/>
                  <a:ea typeface="Helvetica Neue"/>
                  <a:cs typeface="Helvetica Neue"/>
                  <a:sym typeface="Helvetica Neue"/>
                </a:defRPr>
              </a:pPr>
              <a:r>
                <a:rPr lang="ca-ES" dirty="0" smtClean="0">
                  <a:latin typeface="Arial" panose="020B0604020202020204" pitchFamily="34" charset="0"/>
                  <a:cs typeface="Arial" panose="020B0604020202020204" pitchFamily="34" charset="0"/>
                </a:rPr>
                <a:t>Evitar l’ús d’accents, punts i signes.</a:t>
              </a:r>
            </a:p>
            <a:p>
              <a:pPr marL="342900" indent="-342900" algn="l" defTabSz="457200">
                <a:buFont typeface="Arial" panose="020B0604020202020204" pitchFamily="34" charset="0"/>
                <a:buChar char="•"/>
                <a:defRPr sz="2300">
                  <a:latin typeface="Helvetica Neue"/>
                  <a:ea typeface="Helvetica Neue"/>
                  <a:cs typeface="Helvetica Neue"/>
                  <a:sym typeface="Helvetica Neue"/>
                </a:defRPr>
              </a:pPr>
              <a:r>
                <a:rPr lang="ca-ES" dirty="0" smtClean="0">
                  <a:latin typeface="Arial" panose="020B0604020202020204" pitchFamily="34" charset="0"/>
                  <a:cs typeface="Arial" panose="020B0604020202020204" pitchFamily="34" charset="0"/>
                </a:rPr>
                <a:t>Posar noms curts.</a:t>
              </a:r>
              <a:endParaRPr lang="ca-E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5" name="Rectangle"/>
            <p:cNvSpPr/>
            <p:nvPr/>
          </p:nvSpPr>
          <p:spPr>
            <a:xfrm>
              <a:off x="1427654" y="823222"/>
              <a:ext cx="7630096" cy="1551245"/>
            </a:xfrm>
            <a:prstGeom prst="rect">
              <a:avLst/>
            </a:prstGeom>
            <a:noFill/>
            <a:ln w="38100" cap="flat">
              <a:solidFill>
                <a:srgbClr val="C00000"/>
              </a:solidFill>
              <a:prstDash val="solid"/>
              <a:round/>
            </a:ln>
            <a:effectLst/>
          </p:spPr>
          <p:txBody>
            <a:bodyPr wrap="square" lIns="91438" tIns="91438" rIns="91438" bIns="91438" numCol="1" anchor="ctr">
              <a:noAutofit/>
            </a:bodyPr>
            <a:lstStyle/>
            <a:p>
              <a:pPr>
                <a:defRPr>
                  <a:noFill/>
                </a:defRPr>
              </a:pPr>
              <a:endParaRPr lang="ca-E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58" name="Agrupar"/>
            <p:cNvGrpSpPr/>
            <p:nvPr/>
          </p:nvGrpSpPr>
          <p:grpSpPr>
            <a:xfrm>
              <a:off x="457200" y="134112"/>
              <a:ext cx="1974158" cy="1407765"/>
              <a:chOff x="457200" y="134112"/>
              <a:chExt cx="1974157" cy="1407764"/>
            </a:xfrm>
          </p:grpSpPr>
          <p:sp>
            <p:nvSpPr>
              <p:cNvPr id="156" name="Oval"/>
              <p:cNvSpPr/>
              <p:nvPr/>
            </p:nvSpPr>
            <p:spPr>
              <a:xfrm>
                <a:off x="457200" y="134112"/>
                <a:ext cx="1974157" cy="1407764"/>
              </a:xfrm>
              <a:prstGeom prst="ellipse">
                <a:avLst/>
              </a:prstGeom>
              <a:solidFill>
                <a:srgbClr val="C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8" tIns="91438" rIns="91438" bIns="91438" numCol="1" anchor="ctr">
                <a:noAutofit/>
              </a:bodyPr>
              <a:lstStyle/>
              <a:p>
                <a:endParaRPr lang="ca-E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pic>
            <p:nvPicPr>
              <p:cNvPr id="157" name="Admiració.png" descr="Admiració.png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1044227" y="222043"/>
                <a:ext cx="800101" cy="1231901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</p:grpSp>
      </p:grpSp>
      <p:sp>
        <p:nvSpPr>
          <p:cNvPr id="160" name="Historial de l’expedient /…"/>
          <p:cNvSpPr/>
          <p:nvPr/>
        </p:nvSpPr>
        <p:spPr>
          <a:xfrm>
            <a:off x="1270000" y="3210155"/>
            <a:ext cx="6708834" cy="1725264"/>
          </a:xfrm>
          <a:prstGeom prst="roundRect">
            <a:avLst>
              <a:gd name="adj" fmla="val 8901"/>
            </a:avLst>
          </a:prstGeom>
          <a:solidFill>
            <a:srgbClr val="C00000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91438" tIns="91438" rIns="91438" bIns="91438" anchor="ctr"/>
          <a:lstStyle/>
          <a:p>
            <a:pPr defTabSz="457200">
              <a:defRPr sz="3000" b="1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lang="ca-ES" dirty="0" smtClean="0">
                <a:latin typeface="Arial" panose="020B0604020202020204" pitchFamily="34" charset="0"/>
                <a:cs typeface="Arial" panose="020B0604020202020204" pitchFamily="34" charset="0"/>
              </a:rPr>
              <a:t>Historial de gestions</a:t>
            </a:r>
            <a:endParaRPr lang="ca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1" name="Documentació"/>
          <p:cNvSpPr/>
          <p:nvPr/>
        </p:nvSpPr>
        <p:spPr>
          <a:xfrm>
            <a:off x="1270000" y="6048749"/>
            <a:ext cx="6708834" cy="1605163"/>
          </a:xfrm>
          <a:prstGeom prst="roundRect">
            <a:avLst>
              <a:gd name="adj" fmla="val 8901"/>
            </a:avLst>
          </a:prstGeom>
          <a:solidFill>
            <a:srgbClr val="C00000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91438" tIns="91438" rIns="91438" bIns="91438" anchor="ctr"/>
          <a:lstStyle>
            <a:lvl1pPr defTabSz="457200">
              <a:defRPr sz="3000" b="1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rPr lang="ca-ES" dirty="0" smtClean="0">
                <a:latin typeface="Arial" panose="020B0604020202020204" pitchFamily="34" charset="0"/>
                <a:cs typeface="Arial" panose="020B0604020202020204" pitchFamily="34" charset="0"/>
              </a:rPr>
              <a:t>Documentació</a:t>
            </a:r>
            <a:endParaRPr lang="ca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2" name="Afegir"/>
          <p:cNvSpPr/>
          <p:nvPr/>
        </p:nvSpPr>
        <p:spPr>
          <a:xfrm>
            <a:off x="4225858" y="5195855"/>
            <a:ext cx="504510" cy="5045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799" y="0"/>
                </a:moveTo>
                <a:cubicBezTo>
                  <a:pt x="4834" y="0"/>
                  <a:pt x="0" y="4836"/>
                  <a:pt x="0" y="10801"/>
                </a:cubicBezTo>
                <a:cubicBezTo>
                  <a:pt x="0" y="16765"/>
                  <a:pt x="4835" y="21600"/>
                  <a:pt x="10799" y="21600"/>
                </a:cubicBezTo>
                <a:cubicBezTo>
                  <a:pt x="16764" y="21600"/>
                  <a:pt x="21600" y="16765"/>
                  <a:pt x="21600" y="10801"/>
                </a:cubicBezTo>
                <a:cubicBezTo>
                  <a:pt x="21600" y="4836"/>
                  <a:pt x="16764" y="0"/>
                  <a:pt x="10799" y="0"/>
                </a:cubicBezTo>
                <a:close/>
                <a:moveTo>
                  <a:pt x="9533" y="3765"/>
                </a:moveTo>
                <a:lnTo>
                  <a:pt x="12065" y="3765"/>
                </a:lnTo>
                <a:cubicBezTo>
                  <a:pt x="12100" y="3765"/>
                  <a:pt x="12129" y="3794"/>
                  <a:pt x="12129" y="3830"/>
                </a:cubicBezTo>
                <a:lnTo>
                  <a:pt x="12129" y="9407"/>
                </a:lnTo>
                <a:cubicBezTo>
                  <a:pt x="12129" y="9442"/>
                  <a:pt x="12157" y="9471"/>
                  <a:pt x="12192" y="9471"/>
                </a:cubicBezTo>
                <a:lnTo>
                  <a:pt x="17769" y="9471"/>
                </a:lnTo>
                <a:cubicBezTo>
                  <a:pt x="17804" y="9471"/>
                  <a:pt x="17833" y="9500"/>
                  <a:pt x="17833" y="9535"/>
                </a:cubicBezTo>
                <a:lnTo>
                  <a:pt x="17835" y="12067"/>
                </a:lnTo>
                <a:cubicBezTo>
                  <a:pt x="17835" y="12102"/>
                  <a:pt x="17806" y="12129"/>
                  <a:pt x="17770" y="12129"/>
                </a:cubicBezTo>
                <a:lnTo>
                  <a:pt x="12193" y="12129"/>
                </a:lnTo>
                <a:cubicBezTo>
                  <a:pt x="12158" y="12129"/>
                  <a:pt x="12129" y="12158"/>
                  <a:pt x="12129" y="12193"/>
                </a:cubicBezTo>
                <a:lnTo>
                  <a:pt x="12129" y="17770"/>
                </a:lnTo>
                <a:cubicBezTo>
                  <a:pt x="12129" y="17806"/>
                  <a:pt x="12100" y="17835"/>
                  <a:pt x="12065" y="17835"/>
                </a:cubicBezTo>
                <a:lnTo>
                  <a:pt x="9533" y="17835"/>
                </a:lnTo>
                <a:cubicBezTo>
                  <a:pt x="9498" y="17835"/>
                  <a:pt x="9471" y="17806"/>
                  <a:pt x="9471" y="17770"/>
                </a:cubicBezTo>
                <a:lnTo>
                  <a:pt x="9471" y="12193"/>
                </a:lnTo>
                <a:cubicBezTo>
                  <a:pt x="9471" y="12158"/>
                  <a:pt x="9442" y="12131"/>
                  <a:pt x="9407" y="12131"/>
                </a:cubicBezTo>
                <a:lnTo>
                  <a:pt x="3828" y="12131"/>
                </a:lnTo>
                <a:cubicBezTo>
                  <a:pt x="3793" y="12131"/>
                  <a:pt x="3765" y="12102"/>
                  <a:pt x="3765" y="12067"/>
                </a:cubicBezTo>
                <a:lnTo>
                  <a:pt x="3765" y="9535"/>
                </a:lnTo>
                <a:cubicBezTo>
                  <a:pt x="3765" y="9500"/>
                  <a:pt x="3793" y="9471"/>
                  <a:pt x="3828" y="9471"/>
                </a:cubicBezTo>
                <a:lnTo>
                  <a:pt x="9407" y="9471"/>
                </a:lnTo>
                <a:cubicBezTo>
                  <a:pt x="9442" y="9471"/>
                  <a:pt x="9469" y="9443"/>
                  <a:pt x="9469" y="9408"/>
                </a:cubicBezTo>
                <a:lnTo>
                  <a:pt x="9469" y="3830"/>
                </a:lnTo>
                <a:cubicBezTo>
                  <a:pt x="9469" y="3794"/>
                  <a:pt x="9498" y="3765"/>
                  <a:pt x="9533" y="3765"/>
                </a:cubicBezTo>
                <a:close/>
              </a:path>
            </a:pathLst>
          </a:custGeom>
          <a:solidFill>
            <a:srgbClr val="C00000"/>
          </a:solidFill>
          <a:ln w="12700">
            <a:miter lim="400000"/>
          </a:ln>
        </p:spPr>
        <p:txBody>
          <a:bodyPr lIns="91438" tIns="91438" rIns="91438" bIns="91438" anchor="ctr"/>
          <a:lstStyle/>
          <a:p>
            <a:pPr>
              <a:defRPr>
                <a:solidFill>
                  <a:srgbClr val="17B8B3"/>
                </a:solidFill>
              </a:defRPr>
            </a:pPr>
            <a:endParaRPr lang="ca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4" name="Nivell del cos u…"/>
          <p:cNvSpPr txBox="1"/>
          <p:nvPr/>
        </p:nvSpPr>
        <p:spPr>
          <a:xfrm>
            <a:off x="8697214" y="3149707"/>
            <a:ext cx="4870806" cy="23273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>
            <a:lvl1pPr marL="252863" indent="-252863" algn="l" defTabSz="443484">
              <a:buSzPct val="100000"/>
              <a:buChar char="•"/>
              <a:defRPr sz="2231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>
              <a:buClr>
                <a:srgbClr val="C00000"/>
              </a:buClr>
            </a:pPr>
            <a:r>
              <a:rPr lang="ca-ES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Hi consta l’inici del tràmit, els requeriments de documentació amb el canals corresponents, informació de les publicacions,...</a:t>
            </a:r>
            <a:endParaRPr lang="ca-ES" sz="2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5" name="Nivell del cos u…"/>
          <p:cNvSpPr txBox="1"/>
          <p:nvPr/>
        </p:nvSpPr>
        <p:spPr>
          <a:xfrm>
            <a:off x="8697214" y="6139811"/>
            <a:ext cx="4870806" cy="17904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>
            <a:lvl1pPr marL="260684" indent="-260684" algn="l" defTabSz="457200">
              <a:buSzPct val="100000"/>
              <a:buChar char="•"/>
              <a:defRPr sz="2300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>
              <a:buClr>
                <a:srgbClr val="C00000"/>
              </a:buClr>
            </a:pPr>
            <a:r>
              <a:rPr lang="ca-ES" dirty="0" smtClean="0">
                <a:latin typeface="Arial" panose="020B0604020202020204" pitchFamily="34" charset="0"/>
                <a:cs typeface="Arial" panose="020B0604020202020204" pitchFamily="34" charset="0"/>
              </a:rPr>
              <a:t>Es poden consultar els documents enviats pels sol·licitants i els acusaments d’enviament d’aquests documents.</a:t>
            </a:r>
            <a:endParaRPr lang="ca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4" name="Imatge 6" descr="image015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880" t="24618" r="14364" b="15473"/>
          <a:stretch/>
        </p:blipFill>
        <p:spPr bwMode="auto">
          <a:xfrm>
            <a:off x="14735404" y="3204358"/>
            <a:ext cx="7670623" cy="3554983"/>
          </a:xfrm>
          <a:prstGeom prst="rect">
            <a:avLst/>
          </a:prstGeom>
          <a:ln w="28575">
            <a:solidFill>
              <a:srgbClr val="C00000"/>
            </a:solidFill>
            <a:miter lim="4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Rectangle 25"/>
          <p:cNvSpPr/>
          <p:nvPr/>
        </p:nvSpPr>
        <p:spPr>
          <a:xfrm>
            <a:off x="14858923" y="3716193"/>
            <a:ext cx="6709410" cy="274320"/>
          </a:xfrm>
          <a:prstGeom prst="rect">
            <a:avLst/>
          </a:prstGeom>
          <a:solidFill>
            <a:schemeClr val="bg1"/>
          </a:solidFill>
          <a:ln w="25400" cap="flat">
            <a:solidFill>
              <a:schemeClr val="bg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91438" tIns="91438" rIns="91438" bIns="91438" numCol="1" spcCol="38100" rtlCol="0" anchor="ctr">
            <a:spAutoFit/>
          </a:bodyPr>
          <a:lstStyle/>
          <a:p>
            <a:pPr marL="0" marR="0" indent="0" algn="ctr" defTabSz="18288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ca-ES" sz="80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27" name="Nivell del cos u…"/>
          <p:cNvSpPr txBox="1"/>
          <p:nvPr/>
        </p:nvSpPr>
        <p:spPr>
          <a:xfrm>
            <a:off x="14858923" y="3697582"/>
            <a:ext cx="6249894" cy="3678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Autofit/>
          </a:bodyPr>
          <a:lstStyle/>
          <a:p>
            <a:pPr marL="93663" algn="l">
              <a:defRPr/>
            </a:pPr>
            <a:r>
              <a:rPr lang="ca-ES" altLang="ca-ES" sz="1200" b="1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Subvencions a activats de dansa de sala i de carrer de caràcter professional</a:t>
            </a:r>
            <a:endParaRPr lang="ca-ES" altLang="ca-ES" sz="12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Títol de la diapositiva"/>
          <p:cNvSpPr txBox="1"/>
          <p:nvPr/>
        </p:nvSpPr>
        <p:spPr>
          <a:xfrm>
            <a:off x="1206500" y="1161511"/>
            <a:ext cx="8938312" cy="14331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 fontScale="92500"/>
          </a:bodyPr>
          <a:lstStyle>
            <a:lvl1pPr algn="l" defTabSz="2438337">
              <a:lnSpc>
                <a:spcPts val="6800"/>
              </a:lnSpc>
              <a:defRPr sz="6800" b="1" spc="-200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rPr>
                <a:latin typeface="Arial" panose="020B0604020202020204" pitchFamily="34" charset="0"/>
                <a:cs typeface="Arial" panose="020B0604020202020204" pitchFamily="34" charset="0"/>
              </a:rPr>
              <a:t>Esmenes i correccions</a:t>
            </a:r>
          </a:p>
        </p:txBody>
      </p:sp>
      <p:sp>
        <p:nvSpPr>
          <p:cNvPr id="168" name="Nivell del cos u…"/>
          <p:cNvSpPr txBox="1"/>
          <p:nvPr/>
        </p:nvSpPr>
        <p:spPr>
          <a:xfrm>
            <a:off x="1206500" y="2813465"/>
            <a:ext cx="18600783" cy="90508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pPr marL="609598" indent="-609598" algn="l" defTabSz="2438337">
              <a:lnSpc>
                <a:spcPct val="110000"/>
              </a:lnSpc>
              <a:buClr>
                <a:srgbClr val="C00000"/>
              </a:buClr>
              <a:buSzPct val="123000"/>
              <a:buFont typeface="Arial" panose="020B0604020202020204" pitchFamily="34" charset="0"/>
              <a:buChar char="•"/>
              <a:defRPr sz="3200"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lang="ca-ES" dirty="0">
                <a:latin typeface="Arial" panose="020B0604020202020204" pitchFamily="34" charset="0"/>
                <a:cs typeface="Arial" panose="020B0604020202020204" pitchFamily="34" charset="0"/>
              </a:rPr>
              <a:t>Tota la documentació aportada serà revisada per l’ICEC. </a:t>
            </a:r>
            <a:endParaRPr lang="ca-E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 algn="l" defTabSz="2438337">
              <a:lnSpc>
                <a:spcPct val="110000"/>
              </a:lnSpc>
              <a:buClr>
                <a:srgbClr val="C00000"/>
              </a:buClr>
              <a:buSzPct val="123000"/>
              <a:buFont typeface="Arial" panose="020B0604020202020204" pitchFamily="34" charset="0"/>
              <a:buChar char="•"/>
              <a:defRPr sz="3200">
                <a:latin typeface="Helvetica Neue"/>
                <a:ea typeface="Helvetica Neue"/>
                <a:cs typeface="Helvetica Neue"/>
                <a:sym typeface="Helvetica Neue"/>
              </a:defRPr>
            </a:pPr>
            <a:endParaRPr lang="ca-E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09598" indent="-609598" algn="l" defTabSz="2438337">
              <a:lnSpc>
                <a:spcPct val="110000"/>
              </a:lnSpc>
              <a:buClr>
                <a:srgbClr val="C00000"/>
              </a:buClr>
              <a:buSzPct val="123000"/>
              <a:buFont typeface="Arial" panose="020B0604020202020204" pitchFamily="34" charset="0"/>
              <a:buChar char="•"/>
              <a:defRPr sz="3200"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lang="ca-ES" dirty="0" smtClean="0">
                <a:latin typeface="Arial" panose="020B0604020202020204" pitchFamily="34" charset="0"/>
                <a:cs typeface="Arial" panose="020B0604020202020204" pitchFamily="34" charset="0"/>
              </a:rPr>
              <a:t>Si </a:t>
            </a:r>
            <a:r>
              <a:rPr lang="ca-ES" dirty="0">
                <a:latin typeface="Arial" panose="020B0604020202020204" pitchFamily="34" charset="0"/>
                <a:cs typeface="Arial" panose="020B0604020202020204" pitchFamily="34" charset="0"/>
              </a:rPr>
              <a:t>aquests documents s’han de rectificar o manca algun document, ens posarem en contacte amb vosaltres mitjançant un </a:t>
            </a:r>
            <a:r>
              <a:rPr lang="ca-ES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requeriment de documentació</a:t>
            </a:r>
            <a:r>
              <a:rPr lang="ca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ca-ES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609598" indent="-609598" algn="l" defTabSz="2438337">
              <a:lnSpc>
                <a:spcPct val="110000"/>
              </a:lnSpc>
              <a:buSzPct val="123000"/>
              <a:buChar char="•"/>
              <a:defRPr sz="3200">
                <a:latin typeface="Helvetica Neue"/>
                <a:ea typeface="Helvetica Neue"/>
                <a:cs typeface="Helvetica Neue"/>
                <a:sym typeface="Helvetica Neue"/>
              </a:defRPr>
            </a:pPr>
            <a:endParaRPr lang="ca-ES" sz="16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17538" algn="l" defTabSz="2438337">
              <a:lnSpc>
                <a:spcPct val="110000"/>
              </a:lnSpc>
              <a:buSzPct val="123000"/>
              <a:defRPr sz="3200"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lang="ca-E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Us </a:t>
            </a:r>
            <a:r>
              <a:rPr lang="ca-ES" sz="3200" dirty="0">
                <a:latin typeface="Arial" panose="020B0604020202020204" pitchFamily="34" charset="0"/>
                <a:cs typeface="Arial" panose="020B0604020202020204" pitchFamily="34" charset="0"/>
              </a:rPr>
              <a:t>arribarà un correu electrònic a l’adreça que heu indicat a la sol·licitud com a adreça de notificació, on trobareu l’</a:t>
            </a:r>
            <a:r>
              <a:rPr lang="ca-ES" sz="32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enllaç</a:t>
            </a:r>
            <a:r>
              <a:rPr lang="ca-ES" sz="3200" dirty="0">
                <a:latin typeface="Arial" panose="020B0604020202020204" pitchFamily="34" charset="0"/>
                <a:cs typeface="Arial" panose="020B0604020202020204" pitchFamily="34" charset="0"/>
              </a:rPr>
              <a:t> per accedir a les </a:t>
            </a:r>
            <a:r>
              <a:rPr lang="ca-E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notificacions. </a:t>
            </a:r>
          </a:p>
          <a:p>
            <a:pPr marL="617538" algn="l" defTabSz="2438337">
              <a:lnSpc>
                <a:spcPct val="110000"/>
              </a:lnSpc>
              <a:buSzPct val="123000"/>
              <a:defRPr sz="3200">
                <a:latin typeface="Helvetica Neue"/>
                <a:ea typeface="Helvetica Neue"/>
                <a:cs typeface="Helvetica Neue"/>
                <a:sym typeface="Helvetica Neue"/>
              </a:defRPr>
            </a:pPr>
            <a:endParaRPr lang="ca-ES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17538" algn="l" defTabSz="2438337">
              <a:lnSpc>
                <a:spcPct val="110000"/>
              </a:lnSpc>
              <a:buSzPct val="123000"/>
              <a:defRPr sz="3200"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lang="ca-E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Per accedir a aquesta notificació, </a:t>
            </a:r>
            <a:r>
              <a:rPr lang="ca-E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NO</a:t>
            </a:r>
            <a:r>
              <a:rPr lang="ca-E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heu d’accedir amb el certificat digital, sinó que heu d’accedir introduint el NIF i el telèfon que apareixen codificats al correu electrònic que heu rebut.</a:t>
            </a:r>
            <a:endParaRPr lang="ca-E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17538" algn="l" defTabSz="2438337">
              <a:lnSpc>
                <a:spcPct val="110000"/>
              </a:lnSpc>
              <a:buSzPct val="123000"/>
              <a:defRPr sz="3200">
                <a:latin typeface="Helvetica Neue"/>
                <a:ea typeface="Helvetica Neue"/>
                <a:cs typeface="Helvetica Neue"/>
                <a:sym typeface="Helvetica Neue"/>
              </a:defRPr>
            </a:pPr>
            <a:endParaRPr lang="ca-E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17538" algn="l" defTabSz="2438337">
              <a:lnSpc>
                <a:spcPct val="110000"/>
              </a:lnSpc>
              <a:buSzPct val="123000"/>
              <a:defRPr sz="3200">
                <a:latin typeface="Helvetica Neue"/>
                <a:ea typeface="Helvetica Neue"/>
                <a:cs typeface="Helvetica Neue"/>
                <a:sym typeface="Helvetica Neue"/>
              </a:defRPr>
            </a:pPr>
            <a:endParaRPr lang="ca-E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17538" algn="l" defTabSz="2438337">
              <a:lnSpc>
                <a:spcPct val="110000"/>
              </a:lnSpc>
              <a:buSzPct val="123000"/>
              <a:defRPr sz="3200">
                <a:latin typeface="Helvetica Neue"/>
                <a:ea typeface="Helvetica Neue"/>
                <a:cs typeface="Helvetica Neue"/>
                <a:sym typeface="Helvetica Neue"/>
              </a:defRPr>
            </a:pPr>
            <a:endParaRPr lang="ca-E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17538" algn="l" defTabSz="2438337">
              <a:lnSpc>
                <a:spcPct val="110000"/>
              </a:lnSpc>
              <a:buSzPct val="123000"/>
              <a:defRPr sz="3200">
                <a:latin typeface="Helvetica Neue"/>
                <a:ea typeface="Helvetica Neue"/>
                <a:cs typeface="Helvetica Neue"/>
                <a:sym typeface="Helvetica Neue"/>
              </a:defRPr>
            </a:pPr>
            <a:endParaRPr lang="ca-E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17538" algn="l" defTabSz="2438337">
              <a:lnSpc>
                <a:spcPct val="110000"/>
              </a:lnSpc>
              <a:buSzPct val="123000"/>
              <a:defRPr sz="3200">
                <a:latin typeface="Helvetica Neue"/>
                <a:ea typeface="Helvetica Neue"/>
                <a:cs typeface="Helvetica Neue"/>
                <a:sym typeface="Helvetica Neue"/>
              </a:defRPr>
            </a:pPr>
            <a:endParaRPr lang="ca-ES" sz="4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17538" algn="l" defTabSz="2438337">
              <a:lnSpc>
                <a:spcPct val="110000"/>
              </a:lnSpc>
              <a:buSzPct val="123000"/>
              <a:defRPr sz="3200"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lang="ca-E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La documentació requerida s’haurà de presentar a través dels </a:t>
            </a:r>
            <a:r>
              <a:rPr lang="ca-ES" sz="3200" dirty="0">
                <a:latin typeface="Arial" panose="020B0604020202020204" pitchFamily="34" charset="0"/>
                <a:cs typeface="Arial" panose="020B0604020202020204" pitchFamily="34" charset="0"/>
              </a:rPr>
              <a:t>canals disponibles </a:t>
            </a:r>
            <a:r>
              <a:rPr lang="ca-E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al tràmit de l’</a:t>
            </a:r>
            <a:r>
              <a:rPr lang="ca-ES" sz="3200" dirty="0" smtClean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àrea privada</a:t>
            </a:r>
            <a:r>
              <a:rPr lang="ca-E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ca-E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9" name="Número de la diapositiva"/>
          <p:cNvSpPr txBox="1">
            <a:spLocks noGrp="1"/>
          </p:cNvSpPr>
          <p:nvPr>
            <p:ph type="sldNum" sz="quarter" idx="4294967295"/>
          </p:nvPr>
        </p:nvSpPr>
        <p:spPr>
          <a:xfrm>
            <a:off x="23640798" y="12422661"/>
            <a:ext cx="336803" cy="487679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>
            <a:lvl1pPr>
              <a:defRPr sz="2000" b="0">
                <a:solidFill>
                  <a:srgbClr val="9D9D9C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fld id="{86CB4B4D-7CA3-9044-876B-883B54F8677D}" type="slidenum">
              <a:rPr>
                <a:latin typeface="Arial" panose="020B0604020202020204" pitchFamily="34" charset="0"/>
                <a:cs typeface="Arial" panose="020B0604020202020204" pitchFamily="34" charset="0"/>
              </a:rPr>
              <a:t>8</a:t>
            </a:fld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75" name="Agrupar"/>
          <p:cNvGrpSpPr/>
          <p:nvPr/>
        </p:nvGrpSpPr>
        <p:grpSpPr>
          <a:xfrm>
            <a:off x="3000679" y="7959801"/>
            <a:ext cx="16806604" cy="2167179"/>
            <a:chOff x="2707277" y="1777770"/>
            <a:chExt cx="16806603" cy="2350058"/>
          </a:xfrm>
        </p:grpSpPr>
        <p:sp>
          <p:nvSpPr>
            <p:cNvPr id="170" name="Si aquests documents s’han de rectificar, ens posarem en contacte amb vosaltres.…"/>
            <p:cNvSpPr/>
            <p:nvPr/>
          </p:nvSpPr>
          <p:spPr>
            <a:xfrm>
              <a:off x="5268461" y="2722406"/>
              <a:ext cx="14189487" cy="110799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91438" tIns="91438" rIns="91438" bIns="91438" numCol="1" anchor="t">
              <a:spAutoFit/>
            </a:bodyPr>
            <a:lstStyle/>
            <a:p>
              <a:pPr algn="l" defTabSz="457200">
                <a:defRPr sz="2300">
                  <a:latin typeface="Helvetica Neue"/>
                  <a:ea typeface="Helvetica Neue"/>
                  <a:cs typeface="Helvetica Neue"/>
                  <a:sym typeface="Helvetica Neue"/>
                </a:defRPr>
              </a:pPr>
              <a:r>
                <a:rPr lang="ca-ES" dirty="0">
                  <a:latin typeface="Arial" panose="020B0604020202020204" pitchFamily="34" charset="0"/>
                  <a:cs typeface="Arial" panose="020B0604020202020204" pitchFamily="34" charset="0"/>
                </a:rPr>
                <a:t>T</a:t>
              </a:r>
              <a:r>
                <a:rPr lang="ca-ES" dirty="0" smtClean="0">
                  <a:latin typeface="Arial" panose="020B0604020202020204" pitchFamily="34" charset="0"/>
                  <a:cs typeface="Arial" panose="020B0604020202020204" pitchFamily="34" charset="0"/>
                </a:rPr>
                <a:t>eniu </a:t>
              </a:r>
              <a:r>
                <a:rPr lang="ca-ES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10 dies naturals per obrir el </a:t>
              </a:r>
              <a:r>
                <a:rPr lang="ca-ES" dirty="0" smtClean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requeriment</a:t>
              </a:r>
              <a:r>
                <a:rPr lang="ca-ES" dirty="0" smtClean="0">
                  <a:latin typeface="Arial" panose="020B0604020202020204" pitchFamily="34" charset="0"/>
                  <a:cs typeface="Arial" panose="020B0604020202020204" pitchFamily="34" charset="0"/>
                </a:rPr>
                <a:t>.</a:t>
              </a:r>
            </a:p>
            <a:p>
              <a:pPr algn="l" defTabSz="457200">
                <a:defRPr sz="2300">
                  <a:latin typeface="Helvetica Neue"/>
                  <a:ea typeface="Helvetica Neue"/>
                  <a:cs typeface="Helvetica Neue"/>
                  <a:sym typeface="Helvetica Neue"/>
                </a:defRPr>
              </a:pPr>
              <a:endParaRPr lang="ca-ES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l" defTabSz="457200">
                <a:defRPr sz="2300">
                  <a:latin typeface="Helvetica Neue"/>
                  <a:ea typeface="Helvetica Neue"/>
                  <a:cs typeface="Helvetica Neue"/>
                  <a:sym typeface="Helvetica Neue"/>
                </a:defRPr>
              </a:pPr>
              <a:r>
                <a:rPr lang="ca-ES" dirty="0" smtClean="0">
                  <a:latin typeface="Arial" panose="020B0604020202020204" pitchFamily="34" charset="0"/>
                  <a:cs typeface="Arial" panose="020B0604020202020204" pitchFamily="34" charset="0"/>
                </a:rPr>
                <a:t>Un </a:t>
              </a:r>
              <a:r>
                <a:rPr lang="ca-ES" dirty="0">
                  <a:latin typeface="Arial" panose="020B0604020202020204" pitchFamily="34" charset="0"/>
                  <a:cs typeface="Arial" panose="020B0604020202020204" pitchFamily="34" charset="0"/>
                </a:rPr>
                <a:t>cop obert el </a:t>
              </a:r>
              <a:r>
                <a:rPr lang="ca-ES" dirty="0" smtClean="0">
                  <a:latin typeface="Arial" panose="020B0604020202020204" pitchFamily="34" charset="0"/>
                  <a:cs typeface="Arial" panose="020B0604020202020204" pitchFamily="34" charset="0"/>
                </a:rPr>
                <a:t>requeriment, </a:t>
              </a:r>
              <a:r>
                <a:rPr lang="ca-ES" dirty="0">
                  <a:latin typeface="Arial" panose="020B0604020202020204" pitchFamily="34" charset="0"/>
                  <a:cs typeface="Arial" panose="020B0604020202020204" pitchFamily="34" charset="0"/>
                </a:rPr>
                <a:t>teniu un termini </a:t>
              </a:r>
              <a:r>
                <a:rPr lang="ca-ES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10 dies hàbils per presentar la documentació </a:t>
              </a:r>
              <a:r>
                <a:rPr lang="ca-ES" dirty="0">
                  <a:latin typeface="Arial" panose="020B0604020202020204" pitchFamily="34" charset="0"/>
                  <a:cs typeface="Arial" panose="020B0604020202020204" pitchFamily="34" charset="0"/>
                </a:rPr>
                <a:t>requerida</a:t>
              </a:r>
              <a:r>
                <a:rPr lang="ca-ES" dirty="0" smtClean="0">
                  <a:latin typeface="Arial" panose="020B0604020202020204" pitchFamily="34" charset="0"/>
                  <a:cs typeface="Arial" panose="020B0604020202020204" pitchFamily="34" charset="0"/>
                </a:rPr>
                <a:t>.</a:t>
              </a:r>
              <a:endParaRPr lang="ca-E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1" name="Rectangle"/>
            <p:cNvSpPr/>
            <p:nvPr/>
          </p:nvSpPr>
          <p:spPr>
            <a:xfrm>
              <a:off x="3677732" y="2466882"/>
              <a:ext cx="15836148" cy="1660946"/>
            </a:xfrm>
            <a:prstGeom prst="rect">
              <a:avLst/>
            </a:prstGeom>
            <a:noFill/>
            <a:ln w="38100" cap="flat">
              <a:solidFill>
                <a:srgbClr val="C00000"/>
              </a:solidFill>
              <a:prstDash val="solid"/>
              <a:round/>
            </a:ln>
            <a:effectLst/>
          </p:spPr>
          <p:txBody>
            <a:bodyPr wrap="square" lIns="91438" tIns="91438" rIns="91438" bIns="91438" numCol="1" anchor="ctr">
              <a:noAutofit/>
            </a:bodyPr>
            <a:lstStyle/>
            <a:p>
              <a:pPr>
                <a:defRPr>
                  <a:noFill/>
                </a:defRPr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74" name="Agrupar"/>
            <p:cNvGrpSpPr/>
            <p:nvPr/>
          </p:nvGrpSpPr>
          <p:grpSpPr>
            <a:xfrm>
              <a:off x="2707277" y="1777770"/>
              <a:ext cx="1974158" cy="1407765"/>
              <a:chOff x="2707276" y="1777770"/>
              <a:chExt cx="1974157" cy="1407764"/>
            </a:xfrm>
          </p:grpSpPr>
          <p:sp>
            <p:nvSpPr>
              <p:cNvPr id="172" name="Oval"/>
              <p:cNvSpPr/>
              <p:nvPr/>
            </p:nvSpPr>
            <p:spPr>
              <a:xfrm>
                <a:off x="2707276" y="1777770"/>
                <a:ext cx="1974157" cy="1407764"/>
              </a:xfrm>
              <a:prstGeom prst="ellipse">
                <a:avLst/>
              </a:prstGeom>
              <a:solidFill>
                <a:srgbClr val="C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8" tIns="91438" rIns="91438" bIns="91438" numCol="1" anchor="ctr">
                <a:noAutofit/>
              </a:bodyPr>
              <a:lstStyle/>
              <a:p>
                <a:endParaRPr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pic>
            <p:nvPicPr>
              <p:cNvPr id="173" name="Admiració.png" descr="Admiració.png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294302" y="1865702"/>
                <a:ext cx="800101" cy="1231901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</p:grpSp>
      </p:grp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Número de la diapositiva"/>
          <p:cNvSpPr txBox="1">
            <a:spLocks noGrp="1"/>
          </p:cNvSpPr>
          <p:nvPr>
            <p:ph type="sldNum" sz="quarter" idx="4294967295"/>
          </p:nvPr>
        </p:nvSpPr>
        <p:spPr>
          <a:xfrm>
            <a:off x="23507605" y="12420282"/>
            <a:ext cx="469996" cy="492438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>
            <a:lvl1pPr>
              <a:defRPr sz="2000" b="0">
                <a:solidFill>
                  <a:srgbClr val="9D9D9C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fld id="{86CB4B4D-7CA3-9044-876B-883B54F8677D}" type="slidenum">
              <a:rPr lang="ca-ES" smtClean="0">
                <a:latin typeface="Arial" panose="020B0604020202020204" pitchFamily="34" charset="0"/>
                <a:cs typeface="Arial" panose="020B0604020202020204" pitchFamily="34" charset="0"/>
              </a:rPr>
              <a:t>9</a:t>
            </a:fld>
            <a:endParaRPr lang="ca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8" name="Títol de la diapositiva"/>
          <p:cNvSpPr txBox="1"/>
          <p:nvPr/>
        </p:nvSpPr>
        <p:spPr>
          <a:xfrm>
            <a:off x="1206500" y="1220218"/>
            <a:ext cx="16303889" cy="14331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>
            <a:lvl1pPr algn="l" defTabSz="2438337">
              <a:lnSpc>
                <a:spcPts val="6800"/>
              </a:lnSpc>
              <a:defRPr sz="6800" b="1" spc="-200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rPr lang="ca-ES" dirty="0" smtClean="0">
                <a:latin typeface="Arial" panose="020B0604020202020204" pitchFamily="34" charset="0"/>
                <a:cs typeface="Arial" panose="020B0604020202020204" pitchFamily="34" charset="0"/>
              </a:rPr>
              <a:t>Proposta de Resolució / Reformulació</a:t>
            </a:r>
            <a:endParaRPr lang="ca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9" name="Nivell del cos u…"/>
          <p:cNvSpPr txBox="1"/>
          <p:nvPr/>
        </p:nvSpPr>
        <p:spPr>
          <a:xfrm>
            <a:off x="1224364" y="2656440"/>
            <a:ext cx="12361740" cy="14331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pPr marL="609598" indent="-609598" algn="l" defTabSz="2438337">
              <a:lnSpc>
                <a:spcPct val="90000"/>
              </a:lnSpc>
              <a:spcBef>
                <a:spcPts val="4500"/>
              </a:spcBef>
              <a:buSzPct val="123000"/>
              <a:buChar char="•"/>
              <a:defRPr sz="3200"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lang="ca-ES" dirty="0" smtClean="0">
                <a:latin typeface="Arial" panose="020B0604020202020204" pitchFamily="34" charset="0"/>
                <a:cs typeface="Arial" panose="020B0604020202020204" pitchFamily="34" charset="0"/>
              </a:rPr>
              <a:t>L’ICEC publicarà la </a:t>
            </a:r>
            <a:r>
              <a:rPr lang="ca-ES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proposta provisional de concessió</a:t>
            </a:r>
            <a:r>
              <a:rPr lang="ca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través del </a:t>
            </a:r>
            <a:r>
              <a:rPr lang="ca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Tauler d’anuncis</a:t>
            </a:r>
            <a:r>
              <a:rPr lang="ca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la Generalitat de Catalunya.</a:t>
            </a:r>
            <a:endParaRPr lang="ca-E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0" name="Nivell del cos u…"/>
          <p:cNvSpPr txBox="1"/>
          <p:nvPr/>
        </p:nvSpPr>
        <p:spPr>
          <a:xfrm>
            <a:off x="1224363" y="4066986"/>
            <a:ext cx="13570088" cy="7561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>
            <a:lvl1pPr marL="609598" indent="-609598" algn="l" defTabSz="2438337">
              <a:lnSpc>
                <a:spcPct val="90000"/>
              </a:lnSpc>
              <a:spcBef>
                <a:spcPts val="4500"/>
              </a:spcBef>
              <a:buSzPct val="123000"/>
              <a:buChar char="•"/>
              <a:defRPr sz="3200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rPr lang="ca-ES" dirty="0" smtClean="0">
                <a:latin typeface="Arial" panose="020B0604020202020204" pitchFamily="34" charset="0"/>
                <a:cs typeface="Arial" panose="020B0604020202020204" pitchFamily="34" charset="0"/>
              </a:rPr>
              <a:t>A partir de la publicació, s’obre un període de 10 dies hàbils per:</a:t>
            </a:r>
            <a:endParaRPr lang="ca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2" name="2. Informar de les retribucions dels òrgans de direcció o administració…"/>
          <p:cNvSpPr/>
          <p:nvPr/>
        </p:nvSpPr>
        <p:spPr>
          <a:xfrm>
            <a:off x="1440811" y="8591549"/>
            <a:ext cx="5672020" cy="3312675"/>
          </a:xfrm>
          <a:prstGeom prst="roundRect">
            <a:avLst>
              <a:gd name="adj" fmla="val 11759"/>
            </a:avLst>
          </a:prstGeom>
          <a:solidFill>
            <a:srgbClr val="C00000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91438" tIns="91438" rIns="91438" bIns="91438" anchor="ctr"/>
          <a:lstStyle/>
          <a:p>
            <a:pPr marL="274638" lvl="1" algn="l" defTabSz="457200">
              <a:defRPr sz="3000" b="1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lang="ca-ES" dirty="0" smtClean="0">
                <a:latin typeface="Arial" panose="020B0604020202020204" pitchFamily="34" charset="0"/>
                <a:cs typeface="Arial" panose="020B0604020202020204" pitchFamily="34" charset="0"/>
              </a:rPr>
              <a:t>Informar de les retribucions dels òrgans de direcció o administració</a:t>
            </a:r>
            <a:endParaRPr lang="ca-ES" sz="2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74638" lvl="1" indent="-46038" algn="l" defTabSz="457200">
              <a:defRPr sz="3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lang="ca-E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(Mitjançant un Model ICEC)</a:t>
            </a:r>
          </a:p>
          <a:p>
            <a:pPr marL="274638" lvl="1" indent="-46038" algn="l" defTabSz="457200">
              <a:defRPr sz="3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lang="ca-ES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Només </a:t>
            </a:r>
            <a:r>
              <a:rPr lang="ca-ES" sz="2300" dirty="0">
                <a:latin typeface="Arial" panose="020B0604020202020204" pitchFamily="34" charset="0"/>
                <a:cs typeface="Arial" panose="020B0604020202020204" pitchFamily="34" charset="0"/>
              </a:rPr>
              <a:t>en cas de persones jurídiques amb un ajut proposat superior a </a:t>
            </a:r>
            <a:r>
              <a:rPr lang="ca-ES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10.000€</a:t>
            </a:r>
            <a:r>
              <a:rPr lang="ca-ES" sz="23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grpSp>
        <p:nvGrpSpPr>
          <p:cNvPr id="190" name="Agrupar"/>
          <p:cNvGrpSpPr/>
          <p:nvPr/>
        </p:nvGrpSpPr>
        <p:grpSpPr>
          <a:xfrm>
            <a:off x="14173132" y="9010072"/>
            <a:ext cx="8534467" cy="2894151"/>
            <a:chOff x="-987010" y="-407203"/>
            <a:chExt cx="8534465" cy="2894150"/>
          </a:xfrm>
        </p:grpSpPr>
        <p:sp>
          <p:nvSpPr>
            <p:cNvPr id="185" name="Un cop passat aquest període, l’ICEC dictarà la resolució definitiva."/>
            <p:cNvSpPr/>
            <p:nvPr/>
          </p:nvSpPr>
          <p:spPr>
            <a:xfrm>
              <a:off x="1175725" y="571084"/>
              <a:ext cx="5920345" cy="16004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91438" tIns="91438" rIns="91438" bIns="91438" numCol="1" anchor="t">
              <a:spAutoFit/>
            </a:bodyPr>
            <a:lstStyle>
              <a:lvl1pPr algn="l" defTabSz="457200">
                <a:defRPr sz="2300" b="1">
                  <a:latin typeface="Helvetica Neue"/>
                  <a:ea typeface="Helvetica Neue"/>
                  <a:cs typeface="Helvetica Neue"/>
                  <a:sym typeface="Helvetica Neue"/>
                </a:defRPr>
              </a:lvl1pPr>
            </a:lstStyle>
            <a:p>
              <a:r>
                <a:rPr lang="ca-ES" b="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Un cop passat aquest període, l’ICEC publicarà al Tauler d’anuncis de la Generalitat de Catalunya la </a:t>
              </a:r>
              <a:r>
                <a:rPr lang="ca-ES" dirty="0" smtClean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resolució definitiva</a:t>
              </a:r>
              <a:r>
                <a:rPr lang="ca-ES" b="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.</a:t>
              </a:r>
              <a:endParaRPr lang="ca-ES" b="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6" name="Rectangle"/>
            <p:cNvSpPr/>
            <p:nvPr/>
          </p:nvSpPr>
          <p:spPr>
            <a:xfrm>
              <a:off x="34359" y="229645"/>
              <a:ext cx="7513096" cy="2257302"/>
            </a:xfrm>
            <a:prstGeom prst="rect">
              <a:avLst/>
            </a:prstGeom>
            <a:noFill/>
            <a:ln w="38100" cap="flat">
              <a:solidFill>
                <a:srgbClr val="C00000"/>
              </a:solidFill>
              <a:prstDash val="solid"/>
              <a:round/>
            </a:ln>
            <a:effectLst/>
          </p:spPr>
          <p:txBody>
            <a:bodyPr wrap="square" lIns="91438" tIns="91438" rIns="91438" bIns="91438" numCol="1" anchor="ctr">
              <a:noAutofit/>
            </a:bodyPr>
            <a:lstStyle/>
            <a:p>
              <a:pPr>
                <a:defRPr>
                  <a:noFill/>
                </a:defRPr>
              </a:pPr>
              <a:endParaRPr lang="ca-E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89" name="Agrupar"/>
            <p:cNvGrpSpPr/>
            <p:nvPr/>
          </p:nvGrpSpPr>
          <p:grpSpPr>
            <a:xfrm>
              <a:off x="-987010" y="-407203"/>
              <a:ext cx="1974158" cy="1407765"/>
              <a:chOff x="-987010" y="-407203"/>
              <a:chExt cx="1974157" cy="1407764"/>
            </a:xfrm>
          </p:grpSpPr>
          <p:sp>
            <p:nvSpPr>
              <p:cNvPr id="187" name="Oval"/>
              <p:cNvSpPr/>
              <p:nvPr/>
            </p:nvSpPr>
            <p:spPr>
              <a:xfrm>
                <a:off x="-987010" y="-407203"/>
                <a:ext cx="1974157" cy="1407764"/>
              </a:xfrm>
              <a:prstGeom prst="ellipse">
                <a:avLst/>
              </a:prstGeom>
              <a:solidFill>
                <a:srgbClr val="C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8" tIns="91438" rIns="91438" bIns="91438" numCol="1" anchor="ctr">
                <a:noAutofit/>
              </a:bodyPr>
              <a:lstStyle/>
              <a:p>
                <a:endParaRPr lang="ca-E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pic>
            <p:nvPicPr>
              <p:cNvPr id="188" name="Admiració.png" descr="Admiració.png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-399982" y="-319272"/>
                <a:ext cx="800101" cy="1231901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</p:grpSp>
      </p:grpSp>
      <p:sp>
        <p:nvSpPr>
          <p:cNvPr id="16" name="2. Informar de les retribucions dels òrgans de direcció o administració…"/>
          <p:cNvSpPr/>
          <p:nvPr/>
        </p:nvSpPr>
        <p:spPr>
          <a:xfrm>
            <a:off x="1440811" y="5080298"/>
            <a:ext cx="5696995" cy="3244552"/>
          </a:xfrm>
          <a:prstGeom prst="roundRect">
            <a:avLst>
              <a:gd name="adj" fmla="val 11759"/>
            </a:avLst>
          </a:prstGeom>
          <a:solidFill>
            <a:srgbClr val="C00000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91438" tIns="91438" rIns="91438" bIns="91438" anchor="ctr"/>
          <a:lstStyle/>
          <a:p>
            <a:pPr marL="274638" lvl="1" algn="l" defTabSz="457200">
              <a:defRPr sz="3000" b="1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lang="ca-ES" dirty="0" smtClean="0">
                <a:latin typeface="Arial" panose="020B0604020202020204" pitchFamily="34" charset="0"/>
                <a:cs typeface="Arial" panose="020B0604020202020204" pitchFamily="34" charset="0"/>
              </a:rPr>
              <a:t>Desistir de l’ajut </a:t>
            </a:r>
            <a:endParaRPr lang="ca-ES" sz="2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2. Informar de les retribucions dels òrgans de direcció o administració…"/>
          <p:cNvSpPr/>
          <p:nvPr/>
        </p:nvSpPr>
        <p:spPr>
          <a:xfrm>
            <a:off x="7341512" y="8591549"/>
            <a:ext cx="6007740" cy="3312676"/>
          </a:xfrm>
          <a:prstGeom prst="roundRect">
            <a:avLst>
              <a:gd name="adj" fmla="val 11759"/>
            </a:avLst>
          </a:prstGeom>
          <a:solidFill>
            <a:srgbClr val="C00000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91438" tIns="91438" rIns="91438" bIns="91438" anchor="ctr"/>
          <a:lstStyle/>
          <a:p>
            <a:pPr marL="274638" lvl="1" algn="l" defTabSz="457200">
              <a:defRPr sz="3000" b="1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lang="ca-ES" dirty="0" smtClean="0">
                <a:latin typeface="Arial" panose="020B0604020202020204" pitchFamily="34" charset="0"/>
                <a:cs typeface="Arial" panose="020B0604020202020204" pitchFamily="34" charset="0"/>
              </a:rPr>
              <a:t>Presentar </a:t>
            </a:r>
            <a:r>
              <a:rPr lang="ca-ES" dirty="0">
                <a:latin typeface="Arial" panose="020B0604020202020204" pitchFamily="34" charset="0"/>
                <a:cs typeface="Arial" panose="020B0604020202020204" pitchFamily="34" charset="0"/>
              </a:rPr>
              <a:t>documentació requerida a la proposta </a:t>
            </a:r>
            <a:r>
              <a:rPr lang="ca-ES" dirty="0" smtClean="0">
                <a:latin typeface="Arial" panose="020B0604020202020204" pitchFamily="34" charset="0"/>
                <a:cs typeface="Arial" panose="020B0604020202020204" pitchFamily="34" charset="0"/>
              </a:rPr>
              <a:t>provisional, </a:t>
            </a:r>
            <a:r>
              <a:rPr lang="ca-ES" dirty="0">
                <a:latin typeface="Arial" panose="020B0604020202020204" pitchFamily="34" charset="0"/>
                <a:cs typeface="Arial" panose="020B0604020202020204" pitchFamily="34" charset="0"/>
              </a:rPr>
              <a:t>si s’escau. </a:t>
            </a:r>
          </a:p>
        </p:txBody>
      </p:sp>
      <p:sp>
        <p:nvSpPr>
          <p:cNvPr id="19" name="Rectangle"/>
          <p:cNvSpPr/>
          <p:nvPr/>
        </p:nvSpPr>
        <p:spPr>
          <a:xfrm>
            <a:off x="15194500" y="3398184"/>
            <a:ext cx="7513099" cy="5265755"/>
          </a:xfrm>
          <a:prstGeom prst="rect">
            <a:avLst/>
          </a:prstGeom>
          <a:noFill/>
          <a:ln w="38100" cap="flat">
            <a:solidFill>
              <a:srgbClr val="C00000"/>
            </a:solidFill>
            <a:prstDash val="solid"/>
            <a:round/>
          </a:ln>
          <a:effectLst/>
        </p:spPr>
        <p:txBody>
          <a:bodyPr wrap="square" lIns="91438" tIns="91438" rIns="91438" bIns="91438" numCol="1" anchor="ctr">
            <a:noAutofit/>
          </a:bodyPr>
          <a:lstStyle/>
          <a:p>
            <a:pPr>
              <a:defRPr>
                <a:noFill/>
              </a:defRPr>
            </a:pPr>
            <a:endParaRPr lang="ca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Oval"/>
          <p:cNvSpPr/>
          <p:nvPr/>
        </p:nvSpPr>
        <p:spPr>
          <a:xfrm>
            <a:off x="14173132" y="2730878"/>
            <a:ext cx="1974158" cy="1407766"/>
          </a:xfrm>
          <a:prstGeom prst="ellipse">
            <a:avLst/>
          </a:prstGeom>
          <a:solidFill>
            <a:srgbClr val="C00000"/>
          </a:solidFill>
          <a:ln w="12700" cap="flat">
            <a:noFill/>
            <a:miter lim="400000"/>
          </a:ln>
          <a:effectLst/>
        </p:spPr>
        <p:txBody>
          <a:bodyPr wrap="square" lIns="91438" tIns="91438" rIns="91438" bIns="91438" numCol="1" anchor="ctr">
            <a:noAutofit/>
          </a:bodyPr>
          <a:lstStyle/>
          <a:p>
            <a:endParaRPr lang="ca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1" name="Admiració.png" descr="Admiració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760160" y="2800521"/>
            <a:ext cx="800101" cy="1231903"/>
          </a:xfrm>
          <a:prstGeom prst="rect">
            <a:avLst/>
          </a:prstGeom>
          <a:ln w="12700" cap="flat">
            <a:noFill/>
            <a:miter lim="400000"/>
          </a:ln>
          <a:effectLst/>
        </p:spPr>
      </p:pic>
      <p:sp>
        <p:nvSpPr>
          <p:cNvPr id="22" name="Un cop passat aquest període, l’ICEC dictarà la resolució definitiva."/>
          <p:cNvSpPr/>
          <p:nvPr/>
        </p:nvSpPr>
        <p:spPr>
          <a:xfrm>
            <a:off x="16147289" y="3814134"/>
            <a:ext cx="6131785" cy="44319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8" tIns="91438" rIns="91438" bIns="91438" numCol="1" anchor="t">
            <a:spAutoFit/>
          </a:bodyPr>
          <a:lstStyle>
            <a:lvl1pPr algn="l" defTabSz="457200">
              <a:defRPr sz="2300" b="1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rPr lang="ca-ES" b="0" dirty="0">
                <a:latin typeface="Arial" panose="020B0604020202020204" pitchFamily="34" charset="0"/>
                <a:cs typeface="Arial" panose="020B0604020202020204" pitchFamily="34" charset="0"/>
              </a:rPr>
              <a:t>La </a:t>
            </a:r>
            <a:r>
              <a:rPr lang="ca-ES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reformulació</a:t>
            </a:r>
            <a:r>
              <a:rPr lang="ca-ES" b="0" dirty="0">
                <a:latin typeface="Arial" panose="020B0604020202020204" pitchFamily="34" charset="0"/>
                <a:cs typeface="Arial" panose="020B0604020202020204" pitchFamily="34" charset="0"/>
              </a:rPr>
              <a:t> consisteix en reduir el pressupost </a:t>
            </a:r>
            <a:r>
              <a:rPr lang="ca-ES" b="0" dirty="0" smtClean="0">
                <a:latin typeface="Arial" panose="020B0604020202020204" pitchFamily="34" charset="0"/>
                <a:cs typeface="Arial" panose="020B0604020202020204" pitchFamily="34" charset="0"/>
              </a:rPr>
              <a:t>presentat inicialment, restant la diferència entre </a:t>
            </a:r>
            <a:r>
              <a:rPr lang="ca-ES" b="0" dirty="0">
                <a:latin typeface="Arial" panose="020B0604020202020204" pitchFamily="34" charset="0"/>
                <a:cs typeface="Arial" panose="020B0604020202020204" pitchFamily="34" charset="0"/>
              </a:rPr>
              <a:t>l’import </a:t>
            </a:r>
            <a:r>
              <a:rPr lang="ca-ES" b="0" dirty="0" smtClean="0">
                <a:latin typeface="Arial" panose="020B0604020202020204" pitchFamily="34" charset="0"/>
                <a:cs typeface="Arial" panose="020B0604020202020204" pitchFamily="34" charset="0"/>
              </a:rPr>
              <a:t>sol·licitat </a:t>
            </a:r>
            <a:r>
              <a:rPr lang="ca-ES" b="0" dirty="0">
                <a:latin typeface="Arial" panose="020B0604020202020204" pitchFamily="34" charset="0"/>
                <a:cs typeface="Arial" panose="020B0604020202020204" pitchFamily="34" charset="0"/>
              </a:rPr>
              <a:t>i l’import proposat per l’ICEC. </a:t>
            </a:r>
            <a:r>
              <a:rPr lang="ca-ES" b="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S’han de continuar complint els requisits i els límits de la quantia de </a:t>
            </a:r>
            <a:r>
              <a:rPr lang="ca-ES" b="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l’ajut, així com el percentatge d’inversió de recursos a Catalunya </a:t>
            </a:r>
            <a:r>
              <a:rPr lang="ca-ES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establert al pressupost inicial.</a:t>
            </a:r>
            <a:endParaRPr lang="ca-ES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a-ES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a-ES" b="0" dirty="0">
                <a:latin typeface="Arial" panose="020B0604020202020204" pitchFamily="34" charset="0"/>
                <a:cs typeface="Arial" panose="020B0604020202020204" pitchFamily="34" charset="0"/>
              </a:rPr>
              <a:t>Cal aportar:</a:t>
            </a:r>
          </a:p>
          <a:p>
            <a:pPr marL="342900" indent="-342900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ca-ES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Explicació dels canvis</a:t>
            </a:r>
          </a:p>
          <a:p>
            <a:pPr marL="342900" indent="-342900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ca-ES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Nou </a:t>
            </a:r>
            <a:r>
              <a:rPr lang="ca-ES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pressupost </a:t>
            </a:r>
            <a:r>
              <a:rPr lang="ca-ES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reformulat</a:t>
            </a:r>
            <a:endParaRPr lang="ca-ES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2. Informar de les retribucions dels òrgans de direcció o administració…"/>
          <p:cNvSpPr/>
          <p:nvPr/>
        </p:nvSpPr>
        <p:spPr>
          <a:xfrm>
            <a:off x="7341511" y="5117498"/>
            <a:ext cx="6007740" cy="3207351"/>
          </a:xfrm>
          <a:prstGeom prst="roundRect">
            <a:avLst>
              <a:gd name="adj" fmla="val 11759"/>
            </a:avLst>
          </a:prstGeom>
          <a:solidFill>
            <a:srgbClr val="C00000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91438" tIns="91438" rIns="91438" bIns="91438" anchor="ctr"/>
          <a:lstStyle/>
          <a:p>
            <a:pPr marL="274638" lvl="1" algn="l" defTabSz="457200">
              <a:defRPr sz="3000" b="1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lang="ca-E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Reformular</a:t>
            </a:r>
            <a:r>
              <a:rPr lang="ca-ES" dirty="0" smtClean="0">
                <a:latin typeface="Arial" panose="020B0604020202020204" pitchFamily="34" charset="0"/>
                <a:cs typeface="Arial" panose="020B0604020202020204" pitchFamily="34" charset="0"/>
              </a:rPr>
              <a:t> el pressupost</a:t>
            </a:r>
            <a:endParaRPr lang="ca-ES" b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74638" lvl="1" algn="l" defTabSz="457200">
              <a:defRPr sz="3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lang="ca-ES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Només es pot </a:t>
            </a:r>
            <a:r>
              <a:rPr lang="ca-ES" sz="2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reformular</a:t>
            </a:r>
            <a:r>
              <a:rPr lang="ca-ES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 en cas </a:t>
            </a:r>
            <a:r>
              <a:rPr lang="ca-ES" sz="2300" dirty="0">
                <a:latin typeface="Arial" panose="020B0604020202020204" pitchFamily="34" charset="0"/>
                <a:cs typeface="Arial" panose="020B0604020202020204" pitchFamily="34" charset="0"/>
              </a:rPr>
              <a:t>que l’ajut atorgat sigui menor a l’import de l’ajut </a:t>
            </a:r>
            <a:r>
              <a:rPr lang="ca-ES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sol·licitat </a:t>
            </a:r>
            <a:r>
              <a:rPr lang="ca-ES" sz="2300" dirty="0">
                <a:latin typeface="Arial" panose="020B0604020202020204" pitchFamily="34" charset="0"/>
                <a:cs typeface="Arial" panose="020B0604020202020204" pitchFamily="34" charset="0"/>
              </a:rPr>
              <a:t>(tenint en compte el màxim atorgable establert per l’ajut en </a:t>
            </a:r>
            <a:r>
              <a:rPr lang="ca-ES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concret).</a:t>
            </a:r>
            <a:endParaRPr lang="ca-ES" sz="2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669169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NSELL ADMIN">
  <a:themeElements>
    <a:clrScheme name="CONSELL ADMIN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CONSELL ADMIN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CONSELL ADM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8" tIns="91438" rIns="91438" bIns="91438" numCol="1" spcCol="38100" rtlCol="0" anchor="ctr">
        <a:spAutoFit/>
      </a:bodyPr>
      <a:lstStyle>
        <a:defPPr marL="0" marR="0" indent="0" algn="ctr" defTabSz="18288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8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91438" tIns="91438" rIns="91438" bIns="91438" numCol="1" spcCol="38100" rtlCol="0" anchor="t">
        <a:spAutoFit/>
      </a:bodyPr>
      <a:lstStyle>
        <a:defPPr marL="0" marR="0" indent="0" algn="ctr" defTabSz="18288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8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1_CONSELL ADMIN">
  <a:themeElements>
    <a:clrScheme name="CONSELL ADMIN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CONSELL ADMIN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CONSELL ADM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7" tIns="91437" rIns="91437" bIns="91437" numCol="1" spcCol="38100" rtlCol="0" anchor="ctr">
        <a:spAutoFit/>
      </a:bodyPr>
      <a:lstStyle>
        <a:defPPr marL="0" marR="0" indent="0" algn="ctr" defTabSz="18288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8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91437" tIns="91437" rIns="91437" bIns="91437" numCol="1" spcCol="38100" rtlCol="0" anchor="t">
        <a:spAutoFit/>
      </a:bodyPr>
      <a:lstStyle>
        <a:defPPr marL="0" marR="0" indent="0" algn="ctr" defTabSz="18288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8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2_CONSELL ADMIN">
  <a:themeElements>
    <a:clrScheme name="CONSELL ADMIN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CONSELL ADMIN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CONSELL ADM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7" tIns="91437" rIns="91437" bIns="91437" numCol="1" spcCol="38100" rtlCol="0" anchor="ctr">
        <a:spAutoFit/>
      </a:bodyPr>
      <a:lstStyle>
        <a:defPPr marL="0" marR="0" indent="0" algn="ctr" defTabSz="18288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8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91437" tIns="91437" rIns="91437" bIns="91437" numCol="1" spcCol="38100" rtlCol="0" anchor="t">
        <a:spAutoFit/>
      </a:bodyPr>
      <a:lstStyle>
        <a:defPPr marL="0" marR="0" indent="0" algn="ctr" defTabSz="18288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8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4.xml><?xml version="1.0" encoding="utf-8"?>
<a:theme xmlns:a="http://schemas.openxmlformats.org/drawingml/2006/main" name="CONSELL ADMIN">
  <a:themeElements>
    <a:clrScheme name="CONSELL ADMIN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CONSELL ADMIN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CONSELL ADM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8" tIns="91438" rIns="91438" bIns="91438" numCol="1" spcCol="38100" rtlCol="0" anchor="ctr">
        <a:spAutoFit/>
      </a:bodyPr>
      <a:lstStyle>
        <a:defPPr marL="0" marR="0" indent="0" algn="ctr" defTabSz="18288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8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91438" tIns="91438" rIns="91438" bIns="91438" numCol="1" spcCol="38100" rtlCol="0" anchor="t">
        <a:spAutoFit/>
      </a:bodyPr>
      <a:lstStyle>
        <a:defPPr marL="0" marR="0" indent="0" algn="ctr" defTabSz="18288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8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649</TotalTime>
  <Words>765</Words>
  <Application>Microsoft Office PowerPoint</Application>
  <PresentationFormat>Personalitzat</PresentationFormat>
  <Paragraphs>82</Paragraphs>
  <Slides>11</Slides>
  <Notes>3</Notes>
  <HiddenSlides>0</HiddenSlides>
  <MMClips>0</MMClips>
  <ScaleCrop>false</ScaleCrop>
  <HeadingPairs>
    <vt:vector size="6" baseType="variant">
      <vt:variant>
        <vt:lpstr>Tipus de lletra utilitzats</vt:lpstr>
      </vt:variant>
      <vt:variant>
        <vt:i4>6</vt:i4>
      </vt:variant>
      <vt:variant>
        <vt:lpstr>Tema</vt:lpstr>
      </vt:variant>
      <vt:variant>
        <vt:i4>3</vt:i4>
      </vt:variant>
      <vt:variant>
        <vt:lpstr>Títols de les diapositives</vt:lpstr>
      </vt:variant>
      <vt:variant>
        <vt:i4>11</vt:i4>
      </vt:variant>
    </vt:vector>
  </HeadingPairs>
  <TitlesOfParts>
    <vt:vector size="20" baseType="lpstr">
      <vt:lpstr>ＭＳ Ｐゴシック</vt:lpstr>
      <vt:lpstr>Arial</vt:lpstr>
      <vt:lpstr>Calibri</vt:lpstr>
      <vt:lpstr>Helvetica</vt:lpstr>
      <vt:lpstr>Helvetica Light</vt:lpstr>
      <vt:lpstr>Helvetica Neue</vt:lpstr>
      <vt:lpstr>CONSELL ADMIN</vt:lpstr>
      <vt:lpstr>1_CONSELL ADMIN</vt:lpstr>
      <vt:lpstr>2_CONSELL ADMIN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 del PowerPoint</dc:title>
  <dc:creator>Calavera Roca, Silvia</dc:creator>
  <cp:lastModifiedBy>Garcia Martinez, Immaculada</cp:lastModifiedBy>
  <cp:revision>70</cp:revision>
  <dcterms:modified xsi:type="dcterms:W3CDTF">2025-12-10T12:58:33Z</dcterms:modified>
</cp:coreProperties>
</file>