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43EF7BD" w14:textId="77777777" w:rsidR="00714B2D" w:rsidRPr="005112AE" w:rsidRDefault="00714B2D" w:rsidP="00714B2D">
      <w:pPr>
        <w:tabs>
          <w:tab w:val="left" w:pos="-1440"/>
          <w:tab w:val="left" w:pos="-72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jc w:val="right"/>
        <w:rPr>
          <w:rFonts w:cs="Arial"/>
          <w:b/>
          <w:sz w:val="22"/>
          <w:szCs w:val="22"/>
        </w:rPr>
      </w:pPr>
    </w:p>
    <w:p w14:paraId="5EB2FBBA" w14:textId="0929048A" w:rsidR="00714B2D" w:rsidRPr="005112AE" w:rsidRDefault="00FC2B09" w:rsidP="00440DF8">
      <w:pPr>
        <w:tabs>
          <w:tab w:val="left" w:pos="-1440"/>
          <w:tab w:val="left" w:pos="-72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rFonts w:cs="Arial"/>
          <w:b/>
          <w:sz w:val="22"/>
          <w:szCs w:val="22"/>
        </w:rPr>
      </w:pPr>
      <w:r w:rsidRPr="005112AE">
        <w:rPr>
          <w:rFonts w:cs="Arial"/>
          <w:b/>
          <w:sz w:val="22"/>
          <w:szCs w:val="22"/>
        </w:rPr>
        <w:t xml:space="preserve">Annex </w:t>
      </w:r>
      <w:r w:rsidR="004204EB">
        <w:rPr>
          <w:rFonts w:cs="Arial"/>
          <w:b/>
          <w:sz w:val="22"/>
          <w:szCs w:val="22"/>
        </w:rPr>
        <w:t>grup 2</w:t>
      </w:r>
    </w:p>
    <w:p w14:paraId="13700842" w14:textId="77777777" w:rsidR="00714B2D" w:rsidRPr="005112AE" w:rsidRDefault="00714B2D" w:rsidP="00714B2D">
      <w:pPr>
        <w:rPr>
          <w:rFonts w:cs="Arial"/>
          <w:sz w:val="18"/>
          <w:szCs w:val="18"/>
        </w:rPr>
      </w:pPr>
    </w:p>
    <w:p w14:paraId="4BF97EDA" w14:textId="77777777" w:rsidR="00714B2D" w:rsidRPr="005112AE" w:rsidRDefault="00731B50" w:rsidP="00731B50">
      <w:pPr>
        <w:pBdr>
          <w:bottom w:val="single" w:sz="18" w:space="1" w:color="auto"/>
        </w:pBdr>
        <w:spacing w:after="240"/>
        <w:jc w:val="both"/>
        <w:rPr>
          <w:rFonts w:cs="Arial"/>
          <w:sz w:val="18"/>
          <w:szCs w:val="18"/>
        </w:rPr>
      </w:pPr>
      <w:r w:rsidRPr="005112AE">
        <w:rPr>
          <w:rFonts w:cs="Arial"/>
          <w:b/>
          <w:szCs w:val="24"/>
        </w:rPr>
        <w:t xml:space="preserve">Subvencions a projectes d’inversió de construcció, remodelació o equipament d’establiments de serveis socials inclosos en la Xarxa de Serveis Socials d’Atenció Pública o en la Xarxa Catalana d'Instal·lacions Juvenils o en la Xarxa de Punts </w:t>
      </w:r>
      <w:proofErr w:type="spellStart"/>
      <w:r w:rsidRPr="005112AE">
        <w:rPr>
          <w:rFonts w:cs="Arial"/>
          <w:b/>
          <w:szCs w:val="24"/>
        </w:rPr>
        <w:t>Òmnia</w:t>
      </w:r>
      <w:proofErr w:type="spellEnd"/>
    </w:p>
    <w:p w14:paraId="4863E29C" w14:textId="77777777" w:rsidR="00AC0F0B" w:rsidRDefault="00AC0F0B" w:rsidP="0048082A">
      <w:pPr>
        <w:suppressAutoHyphens/>
        <w:autoSpaceDE w:val="0"/>
        <w:autoSpaceDN w:val="0"/>
        <w:adjustRightInd w:val="0"/>
        <w:spacing w:line="0" w:lineRule="atLeast"/>
        <w:jc w:val="both"/>
        <w:textAlignment w:val="center"/>
        <w:rPr>
          <w:rFonts w:cs="Arial"/>
          <w:sz w:val="18"/>
          <w:szCs w:val="18"/>
        </w:rPr>
      </w:pPr>
    </w:p>
    <w:p w14:paraId="2170F4B1" w14:textId="77777777" w:rsidR="00AC0F0B" w:rsidRPr="00E874D6" w:rsidRDefault="00AC0F0B" w:rsidP="00AC0F0B">
      <w:pPr>
        <w:suppressAutoHyphens/>
        <w:autoSpaceDE w:val="0"/>
        <w:autoSpaceDN w:val="0"/>
        <w:adjustRightInd w:val="0"/>
        <w:spacing w:line="276" w:lineRule="auto"/>
        <w:jc w:val="both"/>
        <w:textAlignment w:val="center"/>
        <w:rPr>
          <w:rFonts w:cs="Arial"/>
          <w:sz w:val="18"/>
          <w:szCs w:val="18"/>
        </w:rPr>
      </w:pPr>
      <w:r>
        <w:rPr>
          <w:rFonts w:cs="Arial"/>
          <w:sz w:val="18"/>
          <w:szCs w:val="18"/>
        </w:rPr>
        <w:t>Raó social o d</w:t>
      </w:r>
      <w:r w:rsidRPr="00E874D6">
        <w:rPr>
          <w:rFonts w:cs="Arial"/>
          <w:sz w:val="18"/>
          <w:szCs w:val="18"/>
        </w:rPr>
        <w:t xml:space="preserve">enominació de l’entitat: </w:t>
      </w:r>
      <w:r w:rsidRPr="00E874D6">
        <w:rPr>
          <w:rFonts w:cs="Arial"/>
          <w:sz w:val="18"/>
          <w:szCs w:val="18"/>
        </w:rPr>
        <w:fldChar w:fldCharType="begin">
          <w:ffData>
            <w:name w:val="Text4"/>
            <w:enabled/>
            <w:calcOnExit w:val="0"/>
            <w:textInput/>
          </w:ffData>
        </w:fldChar>
      </w:r>
      <w:r w:rsidRPr="00E874D6">
        <w:rPr>
          <w:rFonts w:cs="Arial"/>
          <w:sz w:val="18"/>
          <w:szCs w:val="18"/>
        </w:rPr>
        <w:instrText xml:space="preserve"> FORMTEXT </w:instrText>
      </w:r>
      <w:r w:rsidRPr="00E874D6">
        <w:rPr>
          <w:rFonts w:cs="Arial"/>
          <w:sz w:val="18"/>
          <w:szCs w:val="18"/>
        </w:rPr>
      </w:r>
      <w:r w:rsidRPr="00E874D6">
        <w:rPr>
          <w:rFonts w:cs="Arial"/>
          <w:sz w:val="18"/>
          <w:szCs w:val="18"/>
        </w:rPr>
        <w:fldChar w:fldCharType="separate"/>
      </w:r>
      <w:r w:rsidRPr="00E874D6">
        <w:rPr>
          <w:rFonts w:cs="Arial"/>
          <w:sz w:val="18"/>
          <w:szCs w:val="18"/>
        </w:rPr>
        <w:t> </w:t>
      </w:r>
      <w:r w:rsidRPr="00E874D6">
        <w:rPr>
          <w:rFonts w:cs="Arial"/>
          <w:sz w:val="18"/>
          <w:szCs w:val="18"/>
        </w:rPr>
        <w:t> </w:t>
      </w:r>
      <w:r w:rsidRPr="00E874D6">
        <w:rPr>
          <w:rFonts w:cs="Arial"/>
          <w:sz w:val="18"/>
          <w:szCs w:val="18"/>
        </w:rPr>
        <w:t> </w:t>
      </w:r>
      <w:r w:rsidRPr="00E874D6">
        <w:rPr>
          <w:rFonts w:cs="Arial"/>
          <w:sz w:val="18"/>
          <w:szCs w:val="18"/>
        </w:rPr>
        <w:t> </w:t>
      </w:r>
      <w:r w:rsidRPr="00E874D6">
        <w:rPr>
          <w:rFonts w:cs="Arial"/>
          <w:sz w:val="18"/>
          <w:szCs w:val="18"/>
        </w:rPr>
        <w:t> </w:t>
      </w:r>
      <w:r w:rsidRPr="00E874D6">
        <w:rPr>
          <w:rFonts w:cs="Arial"/>
          <w:sz w:val="18"/>
          <w:szCs w:val="18"/>
        </w:rPr>
        <w:fldChar w:fldCharType="end"/>
      </w:r>
    </w:p>
    <w:p w14:paraId="0567E13A" w14:textId="77777777" w:rsidR="00AC0F0B" w:rsidRPr="00E874D6" w:rsidRDefault="00AC0F0B" w:rsidP="00AC0F0B">
      <w:pPr>
        <w:pBdr>
          <w:bottom w:val="single" w:sz="4" w:space="1" w:color="auto"/>
        </w:pBdr>
        <w:suppressAutoHyphens/>
        <w:autoSpaceDE w:val="0"/>
        <w:autoSpaceDN w:val="0"/>
        <w:adjustRightInd w:val="0"/>
        <w:spacing w:line="276" w:lineRule="auto"/>
        <w:jc w:val="both"/>
        <w:textAlignment w:val="center"/>
        <w:rPr>
          <w:rFonts w:cs="Arial"/>
          <w:sz w:val="18"/>
          <w:szCs w:val="18"/>
        </w:rPr>
      </w:pPr>
    </w:p>
    <w:p w14:paraId="7D382703" w14:textId="77777777" w:rsidR="00AC0F0B" w:rsidRDefault="00AC0F0B" w:rsidP="00AC0F0B">
      <w:pPr>
        <w:suppressAutoHyphens/>
        <w:autoSpaceDE w:val="0"/>
        <w:autoSpaceDN w:val="0"/>
        <w:adjustRightInd w:val="0"/>
        <w:spacing w:line="276" w:lineRule="auto"/>
        <w:jc w:val="both"/>
        <w:textAlignment w:val="center"/>
        <w:rPr>
          <w:rFonts w:cs="Arial"/>
          <w:sz w:val="18"/>
          <w:szCs w:val="18"/>
        </w:rPr>
      </w:pPr>
    </w:p>
    <w:p w14:paraId="6E3DA017" w14:textId="7B161336" w:rsidR="00AC0F0B" w:rsidRPr="00E874D6" w:rsidRDefault="00BE7B4E" w:rsidP="00AC0F0B">
      <w:pPr>
        <w:suppressAutoHyphens/>
        <w:autoSpaceDE w:val="0"/>
        <w:autoSpaceDN w:val="0"/>
        <w:adjustRightInd w:val="0"/>
        <w:spacing w:line="276" w:lineRule="auto"/>
        <w:jc w:val="both"/>
        <w:textAlignment w:val="center"/>
        <w:rPr>
          <w:rFonts w:cs="Arial"/>
          <w:sz w:val="18"/>
          <w:szCs w:val="18"/>
        </w:rPr>
      </w:pPr>
      <w:r>
        <w:rPr>
          <w:rFonts w:cs="Arial"/>
          <w:sz w:val="18"/>
          <w:szCs w:val="18"/>
        </w:rPr>
        <w:t>NIF</w:t>
      </w:r>
      <w:r w:rsidR="00AC0F0B">
        <w:rPr>
          <w:rFonts w:cs="Arial"/>
          <w:sz w:val="18"/>
          <w:szCs w:val="18"/>
        </w:rPr>
        <w:t xml:space="preserve"> </w:t>
      </w:r>
      <w:r w:rsidR="00AC0F0B" w:rsidRPr="00E874D6">
        <w:rPr>
          <w:rFonts w:cs="Arial"/>
          <w:sz w:val="18"/>
          <w:szCs w:val="18"/>
        </w:rPr>
        <w:t xml:space="preserve">de l’entitat: </w:t>
      </w:r>
      <w:r w:rsidR="00AC0F0B" w:rsidRPr="00E874D6">
        <w:rPr>
          <w:rFonts w:cs="Arial"/>
          <w:sz w:val="18"/>
          <w:szCs w:val="18"/>
        </w:rPr>
        <w:fldChar w:fldCharType="begin">
          <w:ffData>
            <w:name w:val="Text4"/>
            <w:enabled/>
            <w:calcOnExit w:val="0"/>
            <w:textInput/>
          </w:ffData>
        </w:fldChar>
      </w:r>
      <w:r w:rsidR="00AC0F0B" w:rsidRPr="00E874D6">
        <w:rPr>
          <w:rFonts w:cs="Arial"/>
          <w:sz w:val="18"/>
          <w:szCs w:val="18"/>
        </w:rPr>
        <w:instrText xml:space="preserve"> FORMTEXT </w:instrText>
      </w:r>
      <w:r w:rsidR="00AC0F0B" w:rsidRPr="00E874D6">
        <w:rPr>
          <w:rFonts w:cs="Arial"/>
          <w:sz w:val="18"/>
          <w:szCs w:val="18"/>
        </w:rPr>
      </w:r>
      <w:r w:rsidR="00AC0F0B" w:rsidRPr="00E874D6">
        <w:rPr>
          <w:rFonts w:cs="Arial"/>
          <w:sz w:val="18"/>
          <w:szCs w:val="18"/>
        </w:rPr>
        <w:fldChar w:fldCharType="separate"/>
      </w:r>
      <w:r w:rsidR="00AC0F0B" w:rsidRPr="00E874D6">
        <w:rPr>
          <w:rFonts w:cs="Arial"/>
          <w:sz w:val="18"/>
          <w:szCs w:val="18"/>
        </w:rPr>
        <w:t> </w:t>
      </w:r>
      <w:r w:rsidR="00AC0F0B" w:rsidRPr="00E874D6">
        <w:rPr>
          <w:rFonts w:cs="Arial"/>
          <w:sz w:val="18"/>
          <w:szCs w:val="18"/>
        </w:rPr>
        <w:t> </w:t>
      </w:r>
      <w:r w:rsidR="00AC0F0B" w:rsidRPr="00E874D6">
        <w:rPr>
          <w:rFonts w:cs="Arial"/>
          <w:sz w:val="18"/>
          <w:szCs w:val="18"/>
        </w:rPr>
        <w:t> </w:t>
      </w:r>
      <w:r w:rsidR="00AC0F0B" w:rsidRPr="00E874D6">
        <w:rPr>
          <w:rFonts w:cs="Arial"/>
          <w:sz w:val="18"/>
          <w:szCs w:val="18"/>
        </w:rPr>
        <w:t> </w:t>
      </w:r>
      <w:r w:rsidR="00AC0F0B" w:rsidRPr="00E874D6">
        <w:rPr>
          <w:rFonts w:cs="Arial"/>
          <w:sz w:val="18"/>
          <w:szCs w:val="18"/>
        </w:rPr>
        <w:t> </w:t>
      </w:r>
      <w:r w:rsidR="00AC0F0B" w:rsidRPr="00E874D6">
        <w:rPr>
          <w:rFonts w:cs="Arial"/>
          <w:sz w:val="18"/>
          <w:szCs w:val="18"/>
        </w:rPr>
        <w:fldChar w:fldCharType="end"/>
      </w:r>
    </w:p>
    <w:p w14:paraId="4D3371E3" w14:textId="77777777" w:rsidR="00AC0F0B" w:rsidRPr="00E874D6" w:rsidRDefault="00AC0F0B" w:rsidP="00AC0F0B">
      <w:pPr>
        <w:pBdr>
          <w:bottom w:val="single" w:sz="4" w:space="1" w:color="auto"/>
        </w:pBdr>
        <w:suppressAutoHyphens/>
        <w:autoSpaceDE w:val="0"/>
        <w:autoSpaceDN w:val="0"/>
        <w:adjustRightInd w:val="0"/>
        <w:spacing w:line="276" w:lineRule="auto"/>
        <w:jc w:val="both"/>
        <w:textAlignment w:val="center"/>
        <w:rPr>
          <w:rFonts w:cs="Arial"/>
          <w:sz w:val="18"/>
          <w:szCs w:val="18"/>
        </w:rPr>
      </w:pPr>
    </w:p>
    <w:p w14:paraId="1FD8D73F" w14:textId="77777777" w:rsidR="0048082A" w:rsidRPr="005112AE" w:rsidRDefault="0048082A" w:rsidP="0048082A">
      <w:pPr>
        <w:suppressAutoHyphens/>
        <w:autoSpaceDE w:val="0"/>
        <w:autoSpaceDN w:val="0"/>
        <w:adjustRightInd w:val="0"/>
        <w:spacing w:line="0" w:lineRule="atLeast"/>
        <w:jc w:val="both"/>
        <w:textAlignment w:val="center"/>
        <w:rPr>
          <w:rFonts w:cs="Arial"/>
          <w:sz w:val="18"/>
          <w:szCs w:val="18"/>
        </w:rPr>
      </w:pPr>
    </w:p>
    <w:p w14:paraId="5CC64D73" w14:textId="19C4406D" w:rsidR="00714B2D" w:rsidRPr="005112AE" w:rsidRDefault="00AC0F0B" w:rsidP="00CB703F">
      <w:pPr>
        <w:pBdr>
          <w:bottom w:val="single" w:sz="4" w:space="1" w:color="auto"/>
        </w:pBdr>
        <w:tabs>
          <w:tab w:val="right" w:pos="9498"/>
        </w:tabs>
        <w:suppressAutoHyphens/>
        <w:autoSpaceDE w:val="0"/>
        <w:autoSpaceDN w:val="0"/>
        <w:adjustRightInd w:val="0"/>
        <w:spacing w:line="0" w:lineRule="atLeast"/>
        <w:jc w:val="both"/>
        <w:textAlignment w:val="center"/>
        <w:rPr>
          <w:rFonts w:cs="Arial"/>
          <w:sz w:val="18"/>
          <w:szCs w:val="18"/>
        </w:rPr>
      </w:pPr>
      <w:r>
        <w:rPr>
          <w:rFonts w:cs="Arial"/>
          <w:sz w:val="18"/>
          <w:szCs w:val="18"/>
        </w:rPr>
        <w:t>Grups de línies</w:t>
      </w:r>
      <w:r w:rsidR="00C172A3" w:rsidRPr="005112AE">
        <w:rPr>
          <w:rFonts w:cs="Arial"/>
          <w:sz w:val="18"/>
          <w:szCs w:val="18"/>
        </w:rPr>
        <w:t xml:space="preserve">: </w:t>
      </w:r>
      <w:sdt>
        <w:sdtPr>
          <w:rPr>
            <w:rFonts w:cs="Arial"/>
            <w:sz w:val="18"/>
            <w:szCs w:val="18"/>
          </w:rPr>
          <w:alias w:val="Ha de coincidir amb el camp &quot;Línia subvenció&quot; de la sol·licitud"/>
          <w:tag w:val="Ha de coincidir amb el camp &quot;Línia subvenció&quot; de la sol·licitud"/>
          <w:id w:val="-1828118410"/>
          <w:lock w:val="sdtLocked"/>
          <w:placeholder>
            <w:docPart w:val="AC5E3066942E4C48820ACFA7F5FD8F8B"/>
          </w:placeholder>
          <w:showingPlcHdr/>
          <w:dropDownList>
            <w:listItem w:value="Trieu un element."/>
            <w:listItem w:displayText="2.1 Inversió en equipament per a establiments de serveis socials" w:value="2.1 Inversió en equipament per a establiments de serveis socials"/>
            <w:listItem w:displayText="2.2 Inversió en obres de nova implantació i obres de reforma, reparació, adequació i millora d'establiments de serveis socials amb finançament en convocatòries anteriors" w:value="2.2 Inversió en obres de nova implantació i obres de reforma, reparació, adequació i millora d'establiments de serveis socials amb finançament en convocatòries anteriors"/>
            <w:listItem w:displayText="2.4 Inversió en actuacions d'accessibilitat per a la igualtat d'oportunitats de persones amb discapacitat" w:value="2.4 Inversió en actuacions d'accessibilitat per a la igualtat d'oportunitats de persones amb discapacitat"/>
          </w:dropDownList>
        </w:sdtPr>
        <w:sdtEndPr/>
        <w:sdtContent>
          <w:r w:rsidR="00894978" w:rsidRPr="00894978">
            <w:rPr>
              <w:rFonts w:cs="Arial"/>
              <w:sz w:val="18"/>
              <w:szCs w:val="18"/>
              <w:highlight w:val="lightGray"/>
            </w:rPr>
            <w:t>Trieu un element.</w:t>
          </w:r>
        </w:sdtContent>
      </w:sdt>
      <w:r w:rsidR="00CB703F" w:rsidRPr="005112AE">
        <w:rPr>
          <w:rFonts w:cs="Arial"/>
          <w:sz w:val="18"/>
          <w:szCs w:val="18"/>
        </w:rPr>
        <w:t xml:space="preserve"> </w:t>
      </w:r>
      <w:r w:rsidR="00CB703F" w:rsidRPr="005112AE">
        <w:rPr>
          <w:rFonts w:cs="Arial"/>
          <w:sz w:val="18"/>
          <w:szCs w:val="18"/>
        </w:rPr>
        <w:tab/>
      </w:r>
    </w:p>
    <w:p w14:paraId="3E960C25" w14:textId="77777777" w:rsidR="00F23B3A" w:rsidRPr="005112AE" w:rsidRDefault="00F23B3A" w:rsidP="00746CF2">
      <w:pPr>
        <w:pBdr>
          <w:bottom w:val="single" w:sz="4" w:space="1" w:color="auto"/>
        </w:pBdr>
        <w:tabs>
          <w:tab w:val="right" w:pos="9498"/>
        </w:tabs>
        <w:suppressAutoHyphens/>
        <w:autoSpaceDE w:val="0"/>
        <w:autoSpaceDN w:val="0"/>
        <w:adjustRightInd w:val="0"/>
        <w:spacing w:line="0" w:lineRule="atLeast"/>
        <w:jc w:val="both"/>
        <w:textAlignment w:val="center"/>
        <w:rPr>
          <w:rFonts w:cs="Arial"/>
          <w:sz w:val="18"/>
          <w:szCs w:val="18"/>
        </w:rPr>
      </w:pPr>
    </w:p>
    <w:p w14:paraId="1D5CB957" w14:textId="77777777" w:rsidR="0048082A" w:rsidRPr="00746CF2" w:rsidRDefault="0048082A" w:rsidP="00746CF2">
      <w:pPr>
        <w:pBdr>
          <w:bottom w:val="single" w:sz="4" w:space="1" w:color="auto"/>
        </w:pBdr>
        <w:tabs>
          <w:tab w:val="right" w:pos="9498"/>
        </w:tabs>
        <w:suppressAutoHyphens/>
        <w:autoSpaceDE w:val="0"/>
        <w:autoSpaceDN w:val="0"/>
        <w:adjustRightInd w:val="0"/>
        <w:spacing w:line="0" w:lineRule="atLeast"/>
        <w:jc w:val="both"/>
        <w:textAlignment w:val="center"/>
        <w:rPr>
          <w:rFonts w:cs="Arial"/>
          <w:sz w:val="18"/>
          <w:szCs w:val="18"/>
        </w:rPr>
      </w:pPr>
    </w:p>
    <w:p w14:paraId="5D7431DF" w14:textId="2334660C" w:rsidR="00AC0F0B" w:rsidRPr="00746CF2" w:rsidRDefault="00AC0F0B" w:rsidP="00746CF2">
      <w:pPr>
        <w:pBdr>
          <w:bottom w:val="single" w:sz="4" w:space="1" w:color="auto"/>
        </w:pBdr>
        <w:tabs>
          <w:tab w:val="right" w:pos="9498"/>
        </w:tabs>
        <w:suppressAutoHyphens/>
        <w:autoSpaceDE w:val="0"/>
        <w:autoSpaceDN w:val="0"/>
        <w:adjustRightInd w:val="0"/>
        <w:spacing w:line="0" w:lineRule="atLeast"/>
        <w:jc w:val="both"/>
        <w:textAlignment w:val="center"/>
        <w:rPr>
          <w:rFonts w:cs="Arial"/>
          <w:sz w:val="18"/>
          <w:szCs w:val="18"/>
        </w:rPr>
      </w:pPr>
      <w:r w:rsidRPr="00746CF2">
        <w:rPr>
          <w:rFonts w:cs="Arial"/>
          <w:sz w:val="18"/>
          <w:szCs w:val="18"/>
        </w:rPr>
        <w:t xml:space="preserve">Línia:   </w:t>
      </w:r>
      <w:sdt>
        <w:sdtPr>
          <w:rPr>
            <w:rFonts w:cs="Arial"/>
            <w:sz w:val="18"/>
            <w:szCs w:val="18"/>
          </w:rPr>
          <w:alias w:val="Ha de coincidir amb el camp &quot;Tipus de projecte o actuació&quot; de la sol·licitud"/>
          <w:tag w:val="Ha de coincidir amb el camp &quot;Tipus de projecte o actuació&quot; de la sol·licitud"/>
          <w:id w:val="-1315719271"/>
          <w:placeholder>
            <w:docPart w:val="915CBED71CDA48F4A01225AB6BC9A7F5"/>
          </w:placeholder>
          <w:showingPlcHdr/>
          <w:dropDownList>
            <w:listItem w:value="Trieu un element."/>
            <w:listItem w:displayText="2.1.1 Inversió en equipaments per a establiments de serveis per a persones en situació de dependència" w:value="2.1.1 Inversió en equipaments per a establiments de serveis per a persones en situació de dependència"/>
            <w:listItem w:displayText="2.1.2 Inversió en equipaments per a establiments de serveis per a persones amb discapacitat o persones amb problemàtica social derivada de malaltia mental" w:value="2.1.2 Inversió en equipaments per a establiments de serveis per a persones amb discapacitat o persones amb problemàtica social derivada de malaltia mental"/>
            <w:listItem w:displayText="2.1.3 Inversió en equipaments per a establiments de serveis per a l'atenció al sensellarisme i a persones en situació d'exclusió social: sense llar, pobresa, trastorn salut mental, addiccions,VIH-sida" w:value="2.1.3 Inversió en equipaments per a establiments de serveis per a l'atenció al sensellarisme i a persones en situació d'exclusió social: sense llar, pobresa, trastorn salut mental, addiccions,VIH-sida"/>
            <w:listItem w:displayText="2.1.4 Inversió en equipaments per a serveis d'atenció a Infància i adolescència en situació de risc dependents de la DGAIA" w:value="2.1.4 Inversió en equipaments per a serveis d'atenció a Infància i adolescència en situació de risc dependents de la DGAIA"/>
            <w:listItem w:displayText="2.2.1 Inversió en obres amb finançament en convocatòries anteriors. Persones en situació de dependència o persones amb discapacitat" w:value="2.2.1 Inversió en obres amb finançament en convocatòries anteriors. Persones en situació de dependència o persones amb discapacitat"/>
            <w:listItem w:displayText="2.2.2 Inversió en obres amb finançament en convocatòries anteriors. Persones en situació o risc d'exclusió social: sense llar, situació de pobresa, trastorn de salut mental, addiccions i VIH-sida" w:value="2.2.2 Inversió en obres amb finançament en convocatòries anteriors. Persones en situació o risc d'exclusió social: sense llar, situació de pobresa, trastorn de salut mental, addiccions i VIH-sida"/>
            <w:listItem w:displayText="2.4.1 Inversió en actuacions d'accessibilitat per a la igualtat d'oportunitats de persones amb discapacitat." w:value="2.4.1 Inversió en actuacions d'accessibilitat per a la igualtat d'oportunitats de persones amb discapacitat."/>
          </w:dropDownList>
        </w:sdtPr>
        <w:sdtEndPr/>
        <w:sdtContent>
          <w:r w:rsidR="00746CF2" w:rsidRPr="00894978">
            <w:rPr>
              <w:rFonts w:cs="Arial"/>
              <w:sz w:val="18"/>
              <w:szCs w:val="18"/>
              <w:highlight w:val="lightGray"/>
            </w:rPr>
            <w:t>Trieu un element.</w:t>
          </w:r>
        </w:sdtContent>
      </w:sdt>
      <w:r w:rsidR="00746CF2" w:rsidRPr="00746CF2">
        <w:rPr>
          <w:rFonts w:cs="Arial"/>
          <w:sz w:val="18"/>
          <w:szCs w:val="18"/>
        </w:rPr>
        <w:t xml:space="preserve"> </w:t>
      </w:r>
    </w:p>
    <w:p w14:paraId="4DAA222F" w14:textId="77777777" w:rsidR="00AC0F0B" w:rsidRPr="00E874D6" w:rsidRDefault="00AC0F0B" w:rsidP="00AC0F0B">
      <w:pPr>
        <w:pBdr>
          <w:bottom w:val="single" w:sz="4" w:space="1" w:color="auto"/>
        </w:pBdr>
        <w:spacing w:line="276" w:lineRule="auto"/>
        <w:jc w:val="both"/>
        <w:rPr>
          <w:sz w:val="18"/>
          <w:szCs w:val="18"/>
        </w:rPr>
      </w:pPr>
    </w:p>
    <w:p w14:paraId="12EE4DAD" w14:textId="77777777" w:rsidR="00AC0F0B" w:rsidRPr="00E874D6" w:rsidRDefault="00AC0F0B" w:rsidP="00AC0F0B">
      <w:pPr>
        <w:suppressAutoHyphens/>
        <w:autoSpaceDE w:val="0"/>
        <w:autoSpaceDN w:val="0"/>
        <w:adjustRightInd w:val="0"/>
        <w:spacing w:line="276" w:lineRule="auto"/>
        <w:textAlignment w:val="center"/>
        <w:rPr>
          <w:rFonts w:eastAsia="Calibri" w:cs="Arial"/>
          <w:sz w:val="18"/>
          <w:szCs w:val="18"/>
        </w:rPr>
      </w:pPr>
    </w:p>
    <w:p w14:paraId="52FB558D" w14:textId="0DE49825" w:rsidR="00746CF2" w:rsidRDefault="00AC0F0B" w:rsidP="00746CF2">
      <w:pPr>
        <w:pBdr>
          <w:bottom w:val="single" w:sz="4" w:space="1" w:color="auto"/>
        </w:pBdr>
        <w:suppressAutoHyphens/>
        <w:autoSpaceDE w:val="0"/>
        <w:autoSpaceDN w:val="0"/>
        <w:adjustRightInd w:val="0"/>
        <w:spacing w:line="0" w:lineRule="atLeast"/>
        <w:textAlignment w:val="center"/>
        <w:rPr>
          <w:rFonts w:eastAsia="Calibri" w:cs="Arial"/>
          <w:sz w:val="18"/>
          <w:szCs w:val="18"/>
        </w:rPr>
      </w:pPr>
      <w:r w:rsidRPr="00E874D6">
        <w:rPr>
          <w:rFonts w:eastAsia="Calibri" w:cs="Arial"/>
          <w:sz w:val="18"/>
          <w:szCs w:val="18"/>
        </w:rPr>
        <w:t xml:space="preserve">Nom </w:t>
      </w:r>
      <w:r w:rsidR="000E41E6" w:rsidRPr="000E41E6">
        <w:rPr>
          <w:rFonts w:eastAsia="Calibri" w:cs="Arial"/>
          <w:sz w:val="18"/>
          <w:szCs w:val="18"/>
        </w:rPr>
        <w:t xml:space="preserve">del projecte o actuació </w:t>
      </w:r>
      <w:r w:rsidRPr="00E874D6">
        <w:rPr>
          <w:rFonts w:eastAsia="Calibri" w:cs="Arial"/>
          <w:sz w:val="18"/>
          <w:szCs w:val="18"/>
        </w:rPr>
        <w:t xml:space="preserve">subvencionable: </w:t>
      </w:r>
    </w:p>
    <w:p w14:paraId="780961ED" w14:textId="0E4D9FE2" w:rsidR="00746CF2" w:rsidRPr="00267EA1" w:rsidRDefault="00746CF2" w:rsidP="00746CF2">
      <w:pPr>
        <w:pBdr>
          <w:bottom w:val="single" w:sz="4" w:space="1" w:color="auto"/>
        </w:pBdr>
        <w:suppressAutoHyphens/>
        <w:autoSpaceDE w:val="0"/>
        <w:autoSpaceDN w:val="0"/>
        <w:adjustRightInd w:val="0"/>
        <w:spacing w:line="0" w:lineRule="atLeast"/>
        <w:textAlignment w:val="center"/>
        <w:rPr>
          <w:rFonts w:cs="Arial"/>
          <w:sz w:val="18"/>
          <w:szCs w:val="18"/>
        </w:rPr>
      </w:pPr>
      <w:r w:rsidRPr="00267EA1">
        <w:rPr>
          <w:rFonts w:cs="Arial"/>
          <w:sz w:val="18"/>
          <w:szCs w:val="18"/>
        </w:rPr>
        <w:fldChar w:fldCharType="begin">
          <w:ffData>
            <w:name w:val="Text3"/>
            <w:enabled/>
            <w:calcOnExit w:val="0"/>
            <w:textInput>
              <w:default w:val="Ha de coincidir amb el camp &quot;Nom del projecte o actuació subvencionable&quot; de la sol·licitud"/>
            </w:textInput>
          </w:ffData>
        </w:fldChar>
      </w:r>
      <w:r w:rsidRPr="00267EA1">
        <w:rPr>
          <w:rFonts w:cs="Arial"/>
          <w:sz w:val="18"/>
          <w:szCs w:val="18"/>
        </w:rPr>
        <w:instrText xml:space="preserve"> </w:instrText>
      </w:r>
      <w:bookmarkStart w:id="0" w:name="Text3"/>
      <w:r w:rsidRPr="00267EA1">
        <w:rPr>
          <w:rFonts w:cs="Arial"/>
          <w:sz w:val="18"/>
          <w:szCs w:val="18"/>
        </w:rPr>
        <w:instrText xml:space="preserve">FORMTEXT </w:instrText>
      </w:r>
      <w:r w:rsidRPr="00267EA1">
        <w:rPr>
          <w:rFonts w:cs="Arial"/>
          <w:sz w:val="18"/>
          <w:szCs w:val="18"/>
        </w:rPr>
      </w:r>
      <w:r w:rsidRPr="00267EA1">
        <w:rPr>
          <w:rFonts w:cs="Arial"/>
          <w:sz w:val="18"/>
          <w:szCs w:val="18"/>
        </w:rPr>
        <w:fldChar w:fldCharType="separate"/>
      </w:r>
      <w:r w:rsidRPr="00267EA1">
        <w:rPr>
          <w:rFonts w:cs="Arial"/>
          <w:noProof/>
          <w:sz w:val="18"/>
          <w:szCs w:val="18"/>
        </w:rPr>
        <w:t>Ha de coincidir amb el camp "Nom del projecte o actuació subvencionable" de la sol·licitud</w:t>
      </w:r>
      <w:r w:rsidRPr="00267EA1">
        <w:rPr>
          <w:rFonts w:cs="Arial"/>
          <w:sz w:val="18"/>
          <w:szCs w:val="18"/>
        </w:rPr>
        <w:fldChar w:fldCharType="end"/>
      </w:r>
      <w:bookmarkEnd w:id="0"/>
    </w:p>
    <w:p w14:paraId="5B26AF33" w14:textId="7728EC97" w:rsidR="00AC0F0B" w:rsidRPr="00E874D6" w:rsidRDefault="00AC0F0B" w:rsidP="00AC0F0B">
      <w:pPr>
        <w:pBdr>
          <w:bottom w:val="single" w:sz="4" w:space="1" w:color="auto"/>
        </w:pBdr>
        <w:suppressAutoHyphens/>
        <w:autoSpaceDE w:val="0"/>
        <w:autoSpaceDN w:val="0"/>
        <w:adjustRightInd w:val="0"/>
        <w:spacing w:line="276" w:lineRule="auto"/>
        <w:textAlignment w:val="center"/>
        <w:rPr>
          <w:rFonts w:cs="Arial"/>
          <w:sz w:val="18"/>
          <w:szCs w:val="18"/>
        </w:rPr>
      </w:pPr>
    </w:p>
    <w:p w14:paraId="3292FE1E" w14:textId="77777777" w:rsidR="00AC0F0B" w:rsidRPr="00E874D6" w:rsidRDefault="00AC0F0B" w:rsidP="00AC0F0B">
      <w:pPr>
        <w:tabs>
          <w:tab w:val="left" w:pos="4009"/>
        </w:tabs>
        <w:spacing w:line="276" w:lineRule="auto"/>
        <w:rPr>
          <w:rFonts w:cs="Arial"/>
          <w:sz w:val="18"/>
          <w:szCs w:val="18"/>
        </w:rPr>
      </w:pPr>
    </w:p>
    <w:p w14:paraId="2B2018DB" w14:textId="2B93EF29" w:rsidR="00AC0F0B" w:rsidRDefault="00AC0F0B" w:rsidP="00746CF2">
      <w:pPr>
        <w:suppressAutoHyphens/>
        <w:autoSpaceDE w:val="0"/>
        <w:autoSpaceDN w:val="0"/>
        <w:adjustRightInd w:val="0"/>
        <w:spacing w:line="0" w:lineRule="atLeast"/>
        <w:textAlignment w:val="center"/>
        <w:rPr>
          <w:rFonts w:eastAsia="Calibri" w:cs="Arial"/>
          <w:sz w:val="18"/>
          <w:szCs w:val="18"/>
        </w:rPr>
      </w:pPr>
    </w:p>
    <w:p w14:paraId="3ABCD7E8" w14:textId="575CC8D9" w:rsidR="00FC2B09" w:rsidRPr="005112AE" w:rsidRDefault="015D09C3" w:rsidP="7E49F9E3">
      <w:pPr>
        <w:pBdr>
          <w:bottom w:val="single" w:sz="12" w:space="1" w:color="000000"/>
        </w:pBdr>
        <w:spacing w:before="240"/>
        <w:rPr>
          <w:rFonts w:cs="Arial"/>
          <w:b/>
          <w:bCs/>
          <w:sz w:val="20"/>
        </w:rPr>
      </w:pPr>
      <w:r w:rsidRPr="7E49F9E3">
        <w:rPr>
          <w:rFonts w:cs="Arial"/>
          <w:b/>
          <w:bCs/>
          <w:sz w:val="20"/>
        </w:rPr>
        <w:t>1</w:t>
      </w:r>
      <w:r w:rsidR="2A1FFB08" w:rsidRPr="7E49F9E3">
        <w:rPr>
          <w:rFonts w:cs="Arial"/>
          <w:b/>
          <w:bCs/>
          <w:sz w:val="20"/>
        </w:rPr>
        <w:t xml:space="preserve">. Descripció breu de </w:t>
      </w:r>
      <w:r w:rsidR="5429AFE1" w:rsidRPr="7E49F9E3">
        <w:rPr>
          <w:rFonts w:cs="Arial"/>
          <w:b/>
          <w:bCs/>
          <w:sz w:val="20"/>
        </w:rPr>
        <w:t>l’</w:t>
      </w:r>
      <w:r w:rsidR="69605907" w:rsidRPr="7E49F9E3">
        <w:rPr>
          <w:rFonts w:cs="Arial"/>
          <w:b/>
          <w:bCs/>
          <w:sz w:val="20"/>
        </w:rPr>
        <w:t>obra</w:t>
      </w:r>
      <w:r w:rsidR="25ABD66C" w:rsidRPr="7E49F9E3">
        <w:rPr>
          <w:rFonts w:cs="Arial"/>
          <w:b/>
          <w:bCs/>
          <w:sz w:val="20"/>
        </w:rPr>
        <w:t xml:space="preserve"> o </w:t>
      </w:r>
      <w:r w:rsidR="00735C2D">
        <w:rPr>
          <w:rFonts w:cs="Arial"/>
          <w:b/>
          <w:bCs/>
          <w:sz w:val="20"/>
        </w:rPr>
        <w:t xml:space="preserve">de </w:t>
      </w:r>
      <w:r w:rsidR="25ABD66C" w:rsidRPr="7E49F9E3">
        <w:rPr>
          <w:rFonts w:cs="Arial"/>
          <w:b/>
          <w:bCs/>
          <w:sz w:val="20"/>
        </w:rPr>
        <w:t>l’adquisició d’</w:t>
      </w:r>
      <w:r w:rsidR="5429AFE1" w:rsidRPr="7E49F9E3">
        <w:rPr>
          <w:rFonts w:cs="Arial"/>
          <w:b/>
          <w:bCs/>
          <w:sz w:val="20"/>
        </w:rPr>
        <w:t>equipament</w:t>
      </w:r>
      <w:r w:rsidR="00735C2D">
        <w:rPr>
          <w:rFonts w:cs="Arial"/>
          <w:b/>
          <w:bCs/>
          <w:sz w:val="20"/>
        </w:rPr>
        <w:t xml:space="preserve"> corresponent a</w:t>
      </w:r>
      <w:r w:rsidR="5429AFE1" w:rsidRPr="7E49F9E3">
        <w:rPr>
          <w:rFonts w:cs="Arial"/>
          <w:b/>
          <w:bCs/>
          <w:sz w:val="20"/>
        </w:rPr>
        <w:t xml:space="preserve"> </w:t>
      </w:r>
      <w:r w:rsidR="2A1FFB08" w:rsidRPr="7E49F9E3">
        <w:rPr>
          <w:rFonts w:cs="Arial"/>
          <w:b/>
          <w:bCs/>
          <w:sz w:val="20"/>
        </w:rPr>
        <w:t>l’acció subvencionable</w:t>
      </w:r>
    </w:p>
    <w:p w14:paraId="79B3A676" w14:textId="77777777" w:rsidR="00FC2B09" w:rsidRPr="005112AE" w:rsidRDefault="00FC2B09" w:rsidP="00FC2B09">
      <w:pPr>
        <w:tabs>
          <w:tab w:val="left" w:pos="4009"/>
        </w:tabs>
        <w:rPr>
          <w:rFonts w:cs="Arial"/>
          <w:sz w:val="18"/>
          <w:szCs w:val="18"/>
        </w:rPr>
      </w:pPr>
    </w:p>
    <w:p w14:paraId="0A40CA84" w14:textId="77777777" w:rsidR="00FC2B09" w:rsidRPr="005112AE" w:rsidRDefault="00FC2B09" w:rsidP="00FC2B09">
      <w:pPr>
        <w:tabs>
          <w:tab w:val="left" w:pos="4009"/>
        </w:tabs>
        <w:rPr>
          <w:rFonts w:cs="Arial"/>
          <w:sz w:val="18"/>
          <w:szCs w:val="18"/>
        </w:rPr>
      </w:pPr>
    </w:p>
    <w:p w14:paraId="4556386F" w14:textId="2F499190" w:rsidR="00735C2D" w:rsidRPr="00746CF2" w:rsidRDefault="00735C2D" w:rsidP="00746CF2">
      <w:pPr>
        <w:pStyle w:val="Pargrafdellista"/>
        <w:numPr>
          <w:ilvl w:val="1"/>
          <w:numId w:val="16"/>
        </w:numPr>
        <w:tabs>
          <w:tab w:val="left" w:pos="4009"/>
        </w:tabs>
        <w:rPr>
          <w:rFonts w:cs="Arial"/>
          <w:b/>
          <w:sz w:val="18"/>
          <w:szCs w:val="18"/>
        </w:rPr>
      </w:pPr>
      <w:r>
        <w:rPr>
          <w:rFonts w:cs="Arial"/>
          <w:b/>
          <w:sz w:val="18"/>
          <w:szCs w:val="18"/>
          <w:lang w:val="ca-ES"/>
        </w:rPr>
        <w:t>Ubicació de l’acció subvencionable</w:t>
      </w:r>
    </w:p>
    <w:p w14:paraId="5164787D" w14:textId="77777777" w:rsidR="00735C2D" w:rsidRDefault="00735C2D" w:rsidP="00746CF2">
      <w:pPr>
        <w:tabs>
          <w:tab w:val="left" w:pos="4009"/>
        </w:tabs>
        <w:rPr>
          <w:rFonts w:cs="Arial"/>
          <w:sz w:val="18"/>
          <w:szCs w:val="18"/>
        </w:rPr>
      </w:pPr>
    </w:p>
    <w:p w14:paraId="77CB1D17" w14:textId="65A63E45" w:rsidR="00735C2D" w:rsidRDefault="0045511A" w:rsidP="00746CF2">
      <w:pPr>
        <w:tabs>
          <w:tab w:val="left" w:pos="4009"/>
        </w:tabs>
        <w:rPr>
          <w:rFonts w:cs="Arial"/>
          <w:sz w:val="18"/>
          <w:szCs w:val="18"/>
        </w:rPr>
      </w:pPr>
      <w:r w:rsidRPr="00735C2D">
        <w:rPr>
          <w:rFonts w:cs="Arial"/>
          <w:sz w:val="18"/>
          <w:szCs w:val="18"/>
        </w:rPr>
        <w:t>Dades de</w:t>
      </w:r>
      <w:r w:rsidR="00735C2D">
        <w:rPr>
          <w:rFonts w:cs="Arial"/>
          <w:sz w:val="18"/>
          <w:szCs w:val="18"/>
        </w:rPr>
        <w:t xml:space="preserve"> l’immoble o parcel·la on es desenvoluparà, d’acord amb les que s’han fet constar al formulari de sol·licitud</w:t>
      </w:r>
      <w:r w:rsidR="00261031">
        <w:rPr>
          <w:rFonts w:cs="Arial"/>
          <w:sz w:val="18"/>
          <w:szCs w:val="18"/>
        </w:rPr>
        <w:t xml:space="preserve"> i, si és un equipament ja existent, tal i com apareix inscrit al RESES</w:t>
      </w:r>
      <w:r w:rsidR="00735C2D">
        <w:rPr>
          <w:rFonts w:cs="Arial"/>
          <w:sz w:val="18"/>
          <w:szCs w:val="18"/>
        </w:rPr>
        <w:t>:</w:t>
      </w:r>
    </w:p>
    <w:p w14:paraId="05863463" w14:textId="332EF95F" w:rsidR="00735C2D" w:rsidRDefault="00735C2D" w:rsidP="00746CF2">
      <w:pPr>
        <w:tabs>
          <w:tab w:val="left" w:pos="4009"/>
        </w:tabs>
        <w:rPr>
          <w:rFonts w:cs="Arial"/>
          <w:sz w:val="18"/>
          <w:szCs w:val="18"/>
        </w:rPr>
      </w:pPr>
    </w:p>
    <w:p w14:paraId="4FA90C71" w14:textId="651DF28C" w:rsidR="00735C2D" w:rsidRDefault="00261031" w:rsidP="00735C2D">
      <w:pPr>
        <w:pBdr>
          <w:bottom w:val="single" w:sz="4" w:space="1" w:color="auto"/>
        </w:pBdr>
        <w:tabs>
          <w:tab w:val="left" w:pos="4009"/>
        </w:tabs>
        <w:rPr>
          <w:rFonts w:cs="Arial"/>
          <w:sz w:val="18"/>
          <w:szCs w:val="18"/>
        </w:rPr>
      </w:pPr>
      <w:r>
        <w:rPr>
          <w:rFonts w:cs="Arial"/>
          <w:sz w:val="18"/>
          <w:szCs w:val="18"/>
        </w:rPr>
        <w:t xml:space="preserve">Nom </w:t>
      </w:r>
      <w:r w:rsidR="000E41E6">
        <w:rPr>
          <w:rFonts w:cs="Arial"/>
          <w:sz w:val="18"/>
          <w:szCs w:val="18"/>
        </w:rPr>
        <w:t xml:space="preserve">de </w:t>
      </w:r>
      <w:proofErr w:type="spellStart"/>
      <w:r w:rsidR="000E41E6">
        <w:rPr>
          <w:rFonts w:cs="Arial"/>
          <w:sz w:val="18"/>
          <w:szCs w:val="18"/>
        </w:rPr>
        <w:t>l’estalbiment</w:t>
      </w:r>
      <w:proofErr w:type="spellEnd"/>
      <w:r>
        <w:rPr>
          <w:rFonts w:cs="Arial"/>
          <w:sz w:val="18"/>
          <w:szCs w:val="18"/>
        </w:rPr>
        <w:t xml:space="preserve"> on es farà l’actuació (*):</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05804226" w14:textId="77777777" w:rsidR="00261031" w:rsidRDefault="00261031" w:rsidP="00261031">
      <w:pPr>
        <w:pBdr>
          <w:bottom w:val="single" w:sz="4" w:space="1" w:color="auto"/>
        </w:pBdr>
        <w:tabs>
          <w:tab w:val="left" w:pos="4009"/>
        </w:tabs>
        <w:rPr>
          <w:rFonts w:cs="Arial"/>
          <w:sz w:val="18"/>
          <w:szCs w:val="18"/>
        </w:rPr>
      </w:pPr>
    </w:p>
    <w:p w14:paraId="58B4B822" w14:textId="0DB9E886" w:rsidR="00261031" w:rsidRPr="005112AE" w:rsidRDefault="00261031" w:rsidP="00261031">
      <w:pPr>
        <w:pBdr>
          <w:bottom w:val="single" w:sz="4" w:space="1" w:color="auto"/>
        </w:pBdr>
        <w:tabs>
          <w:tab w:val="left" w:pos="4009"/>
        </w:tabs>
        <w:rPr>
          <w:rFonts w:cs="Arial"/>
          <w:sz w:val="18"/>
          <w:szCs w:val="18"/>
        </w:rPr>
      </w:pPr>
      <w:r>
        <w:rPr>
          <w:rFonts w:cs="Arial"/>
          <w:sz w:val="18"/>
          <w:szCs w:val="18"/>
        </w:rPr>
        <w:t>Tipus i nom de la via:</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699BC80F" w14:textId="7F367432" w:rsidR="00261031" w:rsidRDefault="00261031" w:rsidP="00735C2D">
      <w:pPr>
        <w:pBdr>
          <w:bottom w:val="single" w:sz="4" w:space="1" w:color="auto"/>
        </w:pBdr>
        <w:tabs>
          <w:tab w:val="left" w:pos="4009"/>
        </w:tabs>
        <w:rPr>
          <w:rFonts w:cs="Arial"/>
          <w:sz w:val="18"/>
          <w:szCs w:val="18"/>
        </w:rPr>
      </w:pPr>
    </w:p>
    <w:p w14:paraId="05C9C3EC" w14:textId="55D9866A" w:rsidR="00261031" w:rsidRPr="005112AE" w:rsidRDefault="00261031" w:rsidP="00261031">
      <w:pPr>
        <w:pBdr>
          <w:bottom w:val="single" w:sz="4" w:space="1" w:color="auto"/>
        </w:pBdr>
        <w:tabs>
          <w:tab w:val="left" w:pos="4009"/>
        </w:tabs>
        <w:rPr>
          <w:rFonts w:cs="Arial"/>
          <w:sz w:val="18"/>
          <w:szCs w:val="18"/>
        </w:rPr>
      </w:pPr>
      <w:r>
        <w:rPr>
          <w:rFonts w:cs="Arial"/>
          <w:sz w:val="18"/>
          <w:szCs w:val="18"/>
        </w:rPr>
        <w:t>Número/Bloc/Escala/Pis/Porta (**):</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6714A25D" w14:textId="77777777" w:rsidR="00261031" w:rsidRPr="005112AE" w:rsidRDefault="00261031" w:rsidP="00735C2D">
      <w:pPr>
        <w:pBdr>
          <w:bottom w:val="single" w:sz="4" w:space="1" w:color="auto"/>
        </w:pBdr>
        <w:tabs>
          <w:tab w:val="left" w:pos="4009"/>
        </w:tabs>
        <w:rPr>
          <w:rFonts w:cs="Arial"/>
          <w:sz w:val="18"/>
          <w:szCs w:val="18"/>
        </w:rPr>
      </w:pPr>
    </w:p>
    <w:p w14:paraId="1285F4A2" w14:textId="3E335C14" w:rsidR="00261031" w:rsidRPr="005112AE" w:rsidRDefault="00261031" w:rsidP="00261031">
      <w:pPr>
        <w:pBdr>
          <w:bottom w:val="single" w:sz="4" w:space="1" w:color="auto"/>
        </w:pBdr>
        <w:tabs>
          <w:tab w:val="left" w:pos="4009"/>
        </w:tabs>
        <w:rPr>
          <w:rFonts w:cs="Arial"/>
          <w:sz w:val="18"/>
          <w:szCs w:val="18"/>
        </w:rPr>
      </w:pPr>
      <w:r>
        <w:rPr>
          <w:rFonts w:cs="Arial"/>
          <w:sz w:val="18"/>
          <w:szCs w:val="18"/>
        </w:rPr>
        <w:t>Codi Postal:</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234F3992" w14:textId="260F2A66" w:rsidR="00735C2D" w:rsidRDefault="00735C2D" w:rsidP="00735C2D">
      <w:pPr>
        <w:pBdr>
          <w:bottom w:val="single" w:sz="4" w:space="1" w:color="auto"/>
        </w:pBdr>
        <w:tabs>
          <w:tab w:val="left" w:pos="4009"/>
        </w:tabs>
        <w:rPr>
          <w:rFonts w:cs="Arial"/>
          <w:sz w:val="18"/>
          <w:szCs w:val="18"/>
        </w:rPr>
      </w:pPr>
    </w:p>
    <w:p w14:paraId="31F7CF28" w14:textId="5E24E493" w:rsidR="00261031" w:rsidRPr="005112AE" w:rsidRDefault="00261031" w:rsidP="00261031">
      <w:pPr>
        <w:pBdr>
          <w:bottom w:val="single" w:sz="4" w:space="1" w:color="auto"/>
        </w:pBdr>
        <w:tabs>
          <w:tab w:val="left" w:pos="4009"/>
        </w:tabs>
        <w:rPr>
          <w:rFonts w:cs="Arial"/>
          <w:sz w:val="18"/>
          <w:szCs w:val="18"/>
        </w:rPr>
      </w:pPr>
      <w:r>
        <w:rPr>
          <w:rFonts w:cs="Arial"/>
          <w:sz w:val="18"/>
          <w:szCs w:val="18"/>
        </w:rPr>
        <w:t>Municipi:</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2EDA4533" w14:textId="3B1634D8" w:rsidR="00261031" w:rsidRDefault="00261031" w:rsidP="00735C2D">
      <w:pPr>
        <w:pBdr>
          <w:bottom w:val="single" w:sz="4" w:space="1" w:color="auto"/>
        </w:pBdr>
        <w:tabs>
          <w:tab w:val="left" w:pos="4009"/>
        </w:tabs>
        <w:rPr>
          <w:rFonts w:cs="Arial"/>
          <w:sz w:val="18"/>
          <w:szCs w:val="18"/>
        </w:rPr>
      </w:pPr>
    </w:p>
    <w:p w14:paraId="37C678D9" w14:textId="2B0C8545" w:rsidR="00261031" w:rsidRPr="005112AE" w:rsidRDefault="00261031" w:rsidP="00261031">
      <w:pPr>
        <w:pBdr>
          <w:bottom w:val="single" w:sz="4" w:space="1" w:color="auto"/>
        </w:pBdr>
        <w:tabs>
          <w:tab w:val="left" w:pos="4009"/>
        </w:tabs>
        <w:rPr>
          <w:rFonts w:cs="Arial"/>
          <w:sz w:val="18"/>
          <w:szCs w:val="18"/>
        </w:rPr>
      </w:pPr>
      <w:r>
        <w:rPr>
          <w:rFonts w:cs="Arial"/>
          <w:sz w:val="18"/>
          <w:szCs w:val="18"/>
        </w:rPr>
        <w:t>Comarca:</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5DF61B55" w14:textId="0CCABB4E" w:rsidR="00261031" w:rsidRDefault="00261031" w:rsidP="00735C2D">
      <w:pPr>
        <w:pBdr>
          <w:bottom w:val="single" w:sz="4" w:space="1" w:color="auto"/>
        </w:pBdr>
        <w:tabs>
          <w:tab w:val="left" w:pos="4009"/>
        </w:tabs>
        <w:rPr>
          <w:rFonts w:cs="Arial"/>
          <w:sz w:val="18"/>
          <w:szCs w:val="18"/>
        </w:rPr>
      </w:pPr>
    </w:p>
    <w:p w14:paraId="03C5E9C4" w14:textId="53E87B6C" w:rsidR="00261031" w:rsidRDefault="00261031" w:rsidP="00261031">
      <w:pPr>
        <w:pBdr>
          <w:bottom w:val="single" w:sz="4" w:space="1" w:color="auto"/>
        </w:pBdr>
        <w:tabs>
          <w:tab w:val="left" w:pos="4009"/>
        </w:tabs>
        <w:rPr>
          <w:rFonts w:cs="Arial"/>
          <w:sz w:val="18"/>
          <w:szCs w:val="18"/>
        </w:rPr>
      </w:pPr>
      <w:r>
        <w:rPr>
          <w:rFonts w:cs="Arial"/>
          <w:sz w:val="18"/>
          <w:szCs w:val="18"/>
        </w:rPr>
        <w:t>Número d’inscripció a RESES de l’establiment (***):</w:t>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18D3BDC5" w14:textId="2082FF63" w:rsidR="0018118E" w:rsidRDefault="0018118E" w:rsidP="00261031">
      <w:pPr>
        <w:pBdr>
          <w:bottom w:val="single" w:sz="4" w:space="1" w:color="auto"/>
        </w:pBdr>
        <w:tabs>
          <w:tab w:val="left" w:pos="4009"/>
        </w:tabs>
        <w:rPr>
          <w:rFonts w:cs="Arial"/>
          <w:sz w:val="18"/>
          <w:szCs w:val="18"/>
        </w:rPr>
      </w:pPr>
    </w:p>
    <w:p w14:paraId="5001D20D" w14:textId="2080528A" w:rsidR="0018118E" w:rsidRDefault="0018118E" w:rsidP="0018118E">
      <w:pPr>
        <w:pBdr>
          <w:bottom w:val="single" w:sz="4" w:space="1" w:color="auto"/>
        </w:pBdr>
        <w:tabs>
          <w:tab w:val="left" w:pos="4009"/>
        </w:tabs>
        <w:rPr>
          <w:rFonts w:cs="Arial"/>
          <w:sz w:val="18"/>
          <w:szCs w:val="18"/>
        </w:rPr>
      </w:pPr>
      <w:r>
        <w:rPr>
          <w:rFonts w:cs="Arial"/>
          <w:sz w:val="18"/>
          <w:szCs w:val="18"/>
        </w:rPr>
        <w:t>Capacitat registres de l’establiment (***):</w:t>
      </w:r>
      <w:r>
        <w:rPr>
          <w:rFonts w:cs="Arial"/>
          <w:sz w:val="18"/>
          <w:szCs w:val="18"/>
        </w:rPr>
        <w:tab/>
      </w:r>
      <w:r>
        <w:rPr>
          <w:rFonts w:cs="Arial"/>
          <w:sz w:val="18"/>
          <w:szCs w:val="18"/>
        </w:rPr>
        <w:tab/>
        <w:t xml:space="preserve"> </w:t>
      </w:r>
      <w:r>
        <w:rPr>
          <w:rFonts w:cs="Arial"/>
          <w:sz w:val="18"/>
          <w:szCs w:val="18"/>
        </w:rPr>
        <w:fldChar w:fldCharType="begin">
          <w:ffData>
            <w:name w:val=""/>
            <w:enabled/>
            <w:calcOnExit w:val="0"/>
            <w:textInput>
              <w:maxLength w:val="1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5C8C3E0C" w14:textId="77777777" w:rsidR="0018118E" w:rsidRPr="005112AE" w:rsidRDefault="0018118E" w:rsidP="00261031">
      <w:pPr>
        <w:pBdr>
          <w:bottom w:val="single" w:sz="4" w:space="1" w:color="auto"/>
        </w:pBdr>
        <w:tabs>
          <w:tab w:val="left" w:pos="4009"/>
        </w:tabs>
        <w:rPr>
          <w:rFonts w:cs="Arial"/>
          <w:sz w:val="18"/>
          <w:szCs w:val="18"/>
        </w:rPr>
      </w:pPr>
    </w:p>
    <w:p w14:paraId="31606CCF" w14:textId="71C3EF26" w:rsidR="00735C2D" w:rsidRDefault="00735C2D" w:rsidP="00735C2D">
      <w:pPr>
        <w:suppressAutoHyphens/>
        <w:autoSpaceDE w:val="0"/>
        <w:autoSpaceDN w:val="0"/>
        <w:adjustRightInd w:val="0"/>
        <w:spacing w:line="0" w:lineRule="atLeast"/>
        <w:jc w:val="both"/>
        <w:textAlignment w:val="center"/>
        <w:rPr>
          <w:rFonts w:cs="Arial"/>
          <w:bCs/>
          <w:sz w:val="18"/>
          <w:szCs w:val="18"/>
        </w:rPr>
      </w:pPr>
    </w:p>
    <w:p w14:paraId="0E0E07FD" w14:textId="1F13105C" w:rsidR="00D313B7" w:rsidRDefault="00D313B7" w:rsidP="00735C2D">
      <w:pPr>
        <w:suppressAutoHyphens/>
        <w:autoSpaceDE w:val="0"/>
        <w:autoSpaceDN w:val="0"/>
        <w:adjustRightInd w:val="0"/>
        <w:spacing w:line="0" w:lineRule="atLeast"/>
        <w:jc w:val="both"/>
        <w:textAlignment w:val="center"/>
        <w:rPr>
          <w:rFonts w:cs="Arial"/>
          <w:bCs/>
          <w:i/>
          <w:sz w:val="18"/>
          <w:szCs w:val="18"/>
        </w:rPr>
      </w:pPr>
      <w:r>
        <w:rPr>
          <w:rFonts w:cs="Arial"/>
          <w:bCs/>
          <w:i/>
          <w:sz w:val="18"/>
          <w:szCs w:val="18"/>
        </w:rPr>
        <w:t>(*) En el cas que sigui una obra nova, es pot donar el nom previst que tindrà l’equipament, per a la resta, s’ha de donar el nom que consta a RESES.</w:t>
      </w:r>
    </w:p>
    <w:p w14:paraId="39676447" w14:textId="29B64794" w:rsidR="00D313B7" w:rsidRDefault="00D313B7" w:rsidP="00735C2D">
      <w:pPr>
        <w:suppressAutoHyphens/>
        <w:autoSpaceDE w:val="0"/>
        <w:autoSpaceDN w:val="0"/>
        <w:adjustRightInd w:val="0"/>
        <w:spacing w:line="0" w:lineRule="atLeast"/>
        <w:jc w:val="both"/>
        <w:textAlignment w:val="center"/>
        <w:rPr>
          <w:rFonts w:cs="Arial"/>
          <w:bCs/>
          <w:i/>
          <w:sz w:val="18"/>
          <w:szCs w:val="18"/>
        </w:rPr>
      </w:pPr>
      <w:r>
        <w:rPr>
          <w:rFonts w:cs="Arial"/>
          <w:bCs/>
          <w:i/>
          <w:sz w:val="18"/>
          <w:szCs w:val="18"/>
        </w:rPr>
        <w:t>(**) En el cas que sigui una obra nova, només cal donar el número de la parcel·la on s’ubicarà l’equipament</w:t>
      </w:r>
    </w:p>
    <w:p w14:paraId="50E4BF46" w14:textId="5DF1D7C5" w:rsidR="00D313B7" w:rsidRPr="00746CF2" w:rsidRDefault="00D313B7" w:rsidP="00735C2D">
      <w:pPr>
        <w:suppressAutoHyphens/>
        <w:autoSpaceDE w:val="0"/>
        <w:autoSpaceDN w:val="0"/>
        <w:adjustRightInd w:val="0"/>
        <w:spacing w:line="0" w:lineRule="atLeast"/>
        <w:jc w:val="both"/>
        <w:textAlignment w:val="center"/>
        <w:rPr>
          <w:rFonts w:cs="Arial"/>
          <w:bCs/>
          <w:i/>
          <w:sz w:val="18"/>
          <w:szCs w:val="18"/>
        </w:rPr>
      </w:pPr>
      <w:r>
        <w:rPr>
          <w:rFonts w:cs="Arial"/>
          <w:bCs/>
          <w:i/>
          <w:sz w:val="18"/>
          <w:szCs w:val="18"/>
        </w:rPr>
        <w:t>(***) En el cas que sigui una obra nova, no caldrà fer constar el número d’inscripció a RESES de l’establiment.</w:t>
      </w:r>
    </w:p>
    <w:p w14:paraId="055C125D" w14:textId="049678B5" w:rsidR="00AC0F0B" w:rsidRDefault="00AC0F0B" w:rsidP="00746CF2">
      <w:pPr>
        <w:tabs>
          <w:tab w:val="left" w:pos="4009"/>
        </w:tabs>
        <w:rPr>
          <w:rFonts w:cs="Arial"/>
          <w:sz w:val="18"/>
          <w:szCs w:val="18"/>
        </w:rPr>
      </w:pPr>
    </w:p>
    <w:p w14:paraId="62C1B8E3" w14:textId="4153CFB9" w:rsidR="00783768" w:rsidRPr="005112AE" w:rsidRDefault="00412944" w:rsidP="00746CF2">
      <w:pPr>
        <w:tabs>
          <w:tab w:val="left" w:pos="4009"/>
        </w:tabs>
        <w:rPr>
          <w:rFonts w:cs="Arial"/>
          <w:sz w:val="18"/>
          <w:szCs w:val="18"/>
        </w:rPr>
      </w:pPr>
      <w:r w:rsidRPr="005112AE">
        <w:rPr>
          <w:rFonts w:cs="Arial"/>
          <w:sz w:val="18"/>
          <w:szCs w:val="18"/>
        </w:rPr>
        <w:fldChar w:fldCharType="begin">
          <w:ffData>
            <w:name w:val="Text10"/>
            <w:enabled/>
            <w:calcOnExit w:val="0"/>
            <w:textInput>
              <w:maxLength w:val="15"/>
            </w:textInput>
          </w:ffData>
        </w:fldChar>
      </w:r>
      <w:bookmarkStart w:id="1" w:name="Text10"/>
      <w:r w:rsidRPr="005112AE">
        <w:rPr>
          <w:rFonts w:cs="Arial"/>
          <w:sz w:val="18"/>
          <w:szCs w:val="18"/>
        </w:rPr>
        <w:instrText xml:space="preserve"> FORMTEXT </w:instrText>
      </w:r>
      <w:r w:rsidR="006F7F12">
        <w:rPr>
          <w:rFonts w:cs="Arial"/>
          <w:sz w:val="18"/>
          <w:szCs w:val="18"/>
        </w:rPr>
      </w:r>
      <w:r w:rsidR="006F7F12">
        <w:rPr>
          <w:rFonts w:cs="Arial"/>
          <w:sz w:val="18"/>
          <w:szCs w:val="18"/>
        </w:rPr>
        <w:fldChar w:fldCharType="separate"/>
      </w:r>
      <w:r w:rsidRPr="005112AE">
        <w:rPr>
          <w:rFonts w:cs="Arial"/>
          <w:sz w:val="18"/>
          <w:szCs w:val="18"/>
        </w:rPr>
        <w:fldChar w:fldCharType="end"/>
      </w:r>
      <w:bookmarkEnd w:id="1"/>
    </w:p>
    <w:p w14:paraId="3CDEC118" w14:textId="4E29CB83" w:rsidR="00412944" w:rsidRDefault="00412944" w:rsidP="00412944">
      <w:pPr>
        <w:tabs>
          <w:tab w:val="left" w:pos="4009"/>
        </w:tabs>
        <w:rPr>
          <w:rFonts w:cs="Arial"/>
          <w:sz w:val="18"/>
          <w:szCs w:val="18"/>
        </w:rPr>
      </w:pPr>
    </w:p>
    <w:p w14:paraId="7CE9E329" w14:textId="77777777" w:rsidR="00D313B7" w:rsidRDefault="00D313B7">
      <w:pPr>
        <w:rPr>
          <w:rFonts w:cs="Arial"/>
          <w:b/>
          <w:sz w:val="18"/>
          <w:szCs w:val="18"/>
        </w:rPr>
      </w:pPr>
      <w:r>
        <w:rPr>
          <w:rFonts w:cs="Arial"/>
          <w:b/>
          <w:sz w:val="18"/>
          <w:szCs w:val="18"/>
        </w:rPr>
        <w:br w:type="page"/>
      </w:r>
    </w:p>
    <w:p w14:paraId="32801943" w14:textId="067BE48E" w:rsidR="00D313B7" w:rsidRPr="006D619D" w:rsidRDefault="0018118E" w:rsidP="00D313B7">
      <w:pPr>
        <w:pStyle w:val="Pargrafdellista"/>
        <w:numPr>
          <w:ilvl w:val="1"/>
          <w:numId w:val="16"/>
        </w:numPr>
        <w:tabs>
          <w:tab w:val="left" w:pos="4009"/>
        </w:tabs>
        <w:rPr>
          <w:rFonts w:cs="Arial"/>
          <w:b/>
          <w:sz w:val="18"/>
          <w:szCs w:val="18"/>
        </w:rPr>
      </w:pPr>
      <w:r>
        <w:rPr>
          <w:rFonts w:cs="Arial"/>
          <w:b/>
          <w:sz w:val="18"/>
          <w:szCs w:val="18"/>
          <w:lang w:val="ca-ES"/>
        </w:rPr>
        <w:lastRenderedPageBreak/>
        <w:t>Vinculació entre l’entitat i l’equipament o parcel·la</w:t>
      </w:r>
    </w:p>
    <w:p w14:paraId="1D68B412" w14:textId="1A1D1750" w:rsidR="0018118E" w:rsidRDefault="0018118E" w:rsidP="00894978">
      <w:pPr>
        <w:suppressAutoHyphens/>
        <w:autoSpaceDE w:val="0"/>
        <w:autoSpaceDN w:val="0"/>
        <w:adjustRightInd w:val="0"/>
        <w:spacing w:line="0" w:lineRule="atLeast"/>
        <w:jc w:val="both"/>
        <w:textAlignment w:val="center"/>
        <w:rPr>
          <w:rFonts w:cs="Arial"/>
          <w:sz w:val="18"/>
          <w:szCs w:val="18"/>
        </w:rPr>
      </w:pPr>
    </w:p>
    <w:p w14:paraId="2B0CFB4A" w14:textId="1DB31CF8" w:rsidR="0018118E" w:rsidRDefault="0018118E" w:rsidP="00746CF2">
      <w:pPr>
        <w:tabs>
          <w:tab w:val="left" w:pos="4009"/>
        </w:tabs>
        <w:rPr>
          <w:rFonts w:cs="Arial"/>
          <w:sz w:val="18"/>
          <w:szCs w:val="18"/>
        </w:rPr>
      </w:pPr>
      <w:r>
        <w:rPr>
          <w:rFonts w:cs="Arial"/>
          <w:sz w:val="18"/>
          <w:szCs w:val="18"/>
        </w:rPr>
        <w:t>L’entitat és propietària de l’immoble o parcel·la on es durà a terme l</w:t>
      </w:r>
      <w:r w:rsidR="00894978">
        <w:rPr>
          <w:rFonts w:cs="Arial"/>
          <w:sz w:val="18"/>
          <w:szCs w:val="18"/>
        </w:rPr>
        <w:t xml:space="preserve">’acció subvencionable (SÍ/NO)? </w:t>
      </w:r>
      <w:sdt>
        <w:sdtPr>
          <w:rPr>
            <w:rFonts w:cs="Arial"/>
            <w:sz w:val="18"/>
            <w:szCs w:val="18"/>
          </w:rPr>
          <w:alias w:val="(SÍ/NO)"/>
          <w:tag w:val="(SÍ/NO)"/>
          <w:id w:val="-1605486153"/>
          <w:placeholder>
            <w:docPart w:val="C42DB3AE624B4ACDA9E80F596C227DB3"/>
          </w:placeholder>
          <w:showingPlcHdr/>
          <w:dropDownList>
            <w:listItem w:displayText="SÍ" w:value="SÍ"/>
            <w:listItem w:displayText="NO" w:value="NO"/>
          </w:dropDownList>
        </w:sdtPr>
        <w:sdtEndPr/>
        <w:sdtContent>
          <w:r w:rsidR="00894978" w:rsidRPr="003B137B">
            <w:rPr>
              <w:rStyle w:val="Textdelcontenidor"/>
              <w:color w:val="auto"/>
              <w:sz w:val="18"/>
              <w:szCs w:val="18"/>
              <w:highlight w:val="lightGray"/>
            </w:rPr>
            <w:t>Trieu un element.</w:t>
          </w:r>
        </w:sdtContent>
      </w:sdt>
    </w:p>
    <w:p w14:paraId="5A52DA80" w14:textId="77777777" w:rsidR="0018118E" w:rsidRDefault="0018118E" w:rsidP="00746CF2">
      <w:pPr>
        <w:tabs>
          <w:tab w:val="left" w:pos="4009"/>
        </w:tabs>
        <w:rPr>
          <w:rFonts w:cs="Arial"/>
          <w:sz w:val="18"/>
          <w:szCs w:val="18"/>
        </w:rPr>
      </w:pPr>
    </w:p>
    <w:p w14:paraId="33788068" w14:textId="77777777" w:rsidR="0018118E" w:rsidRDefault="0018118E" w:rsidP="0018118E">
      <w:pPr>
        <w:tabs>
          <w:tab w:val="left" w:pos="4009"/>
        </w:tabs>
        <w:rPr>
          <w:rFonts w:cs="Arial"/>
          <w:sz w:val="18"/>
          <w:szCs w:val="18"/>
        </w:rPr>
      </w:pPr>
      <w:r>
        <w:rPr>
          <w:rFonts w:cs="Arial"/>
          <w:sz w:val="18"/>
          <w:szCs w:val="18"/>
        </w:rPr>
        <w:t>Si l’entitat NO és propietària de l’immoble o parcel·la:</w:t>
      </w:r>
    </w:p>
    <w:p w14:paraId="3020B536" w14:textId="77777777" w:rsidR="0018118E" w:rsidRDefault="0018118E" w:rsidP="0018118E">
      <w:pPr>
        <w:tabs>
          <w:tab w:val="left" w:pos="4009"/>
        </w:tabs>
        <w:rPr>
          <w:rFonts w:cs="Arial"/>
          <w:sz w:val="18"/>
          <w:szCs w:val="18"/>
        </w:rPr>
      </w:pPr>
    </w:p>
    <w:p w14:paraId="4192CB58" w14:textId="273681AE" w:rsidR="0018118E" w:rsidRDefault="0018118E" w:rsidP="00746CF2">
      <w:pPr>
        <w:tabs>
          <w:tab w:val="left" w:pos="4009"/>
        </w:tabs>
        <w:ind w:left="708"/>
        <w:rPr>
          <w:rFonts w:cs="Arial"/>
          <w:sz w:val="18"/>
          <w:szCs w:val="18"/>
        </w:rPr>
      </w:pPr>
      <w:r>
        <w:rPr>
          <w:rFonts w:cs="Arial"/>
          <w:sz w:val="18"/>
          <w:szCs w:val="18"/>
        </w:rPr>
        <w:t>L’entitat és titular d</w:t>
      </w:r>
      <w:r w:rsidR="00894978">
        <w:rPr>
          <w:rFonts w:cs="Arial"/>
          <w:sz w:val="18"/>
          <w:szCs w:val="18"/>
        </w:rPr>
        <w:t xml:space="preserve">’una cessió d’ús (SÍ/NO)? </w:t>
      </w:r>
      <w:r w:rsidR="00894978">
        <w:rPr>
          <w:rFonts w:cs="Arial"/>
          <w:sz w:val="18"/>
          <w:szCs w:val="18"/>
        </w:rPr>
        <w:tab/>
      </w:r>
      <w:r w:rsidR="00894978">
        <w:rPr>
          <w:rFonts w:cs="Arial"/>
          <w:sz w:val="18"/>
          <w:szCs w:val="18"/>
        </w:rPr>
        <w:tab/>
      </w:r>
      <w:r w:rsidR="00894978">
        <w:rPr>
          <w:rFonts w:cs="Arial"/>
          <w:sz w:val="18"/>
          <w:szCs w:val="18"/>
        </w:rPr>
        <w:tab/>
      </w:r>
      <w:r w:rsidR="00894978">
        <w:rPr>
          <w:rFonts w:cs="Arial"/>
          <w:sz w:val="18"/>
          <w:szCs w:val="18"/>
        </w:rPr>
        <w:tab/>
      </w:r>
      <w:r w:rsidR="00894978">
        <w:rPr>
          <w:rFonts w:cs="Arial"/>
          <w:sz w:val="18"/>
          <w:szCs w:val="18"/>
        </w:rPr>
        <w:tab/>
      </w:r>
      <w:sdt>
        <w:sdtPr>
          <w:rPr>
            <w:rFonts w:cs="Arial"/>
            <w:sz w:val="18"/>
            <w:szCs w:val="18"/>
          </w:rPr>
          <w:alias w:val="(SÍ/NO)"/>
          <w:tag w:val="(SÍ/NO)"/>
          <w:id w:val="108409065"/>
          <w:placeholder>
            <w:docPart w:val="20AEECBDA9CD446790AFF87836E9C835"/>
          </w:placeholder>
          <w:showingPlcHdr/>
          <w:dropDownList>
            <w:listItem w:displayText="SÍ" w:value="SÍ"/>
            <w:listItem w:displayText="NO" w:value="NO"/>
          </w:dropDownList>
        </w:sdtPr>
        <w:sdtEndPr/>
        <w:sdtContent>
          <w:r w:rsidR="00894978" w:rsidRPr="003B137B">
            <w:rPr>
              <w:rStyle w:val="Textdelcontenidor"/>
              <w:color w:val="auto"/>
              <w:sz w:val="18"/>
              <w:szCs w:val="18"/>
              <w:highlight w:val="lightGray"/>
            </w:rPr>
            <w:t>Trieu un element.</w:t>
          </w:r>
        </w:sdtContent>
      </w:sdt>
    </w:p>
    <w:p w14:paraId="4907CA4A" w14:textId="77777777" w:rsidR="0018118E" w:rsidRDefault="0018118E" w:rsidP="00746CF2">
      <w:pPr>
        <w:tabs>
          <w:tab w:val="left" w:pos="4009"/>
        </w:tabs>
        <w:ind w:left="708"/>
        <w:rPr>
          <w:rFonts w:cs="Arial"/>
          <w:sz w:val="18"/>
          <w:szCs w:val="18"/>
        </w:rPr>
      </w:pPr>
    </w:p>
    <w:p w14:paraId="23D22995" w14:textId="02A990AB" w:rsidR="0018118E" w:rsidRDefault="0018118E" w:rsidP="00746CF2">
      <w:pPr>
        <w:tabs>
          <w:tab w:val="left" w:pos="4009"/>
        </w:tabs>
        <w:ind w:left="708"/>
        <w:rPr>
          <w:rFonts w:cs="Arial"/>
          <w:sz w:val="18"/>
          <w:szCs w:val="18"/>
        </w:rPr>
      </w:pPr>
      <w:r>
        <w:rPr>
          <w:rFonts w:cs="Arial"/>
          <w:sz w:val="18"/>
          <w:szCs w:val="18"/>
        </w:rPr>
        <w:t>L’entitat té un contr</w:t>
      </w:r>
      <w:r w:rsidR="00894978">
        <w:rPr>
          <w:rFonts w:cs="Arial"/>
          <w:sz w:val="18"/>
          <w:szCs w:val="18"/>
        </w:rPr>
        <w:t xml:space="preserve">acte de lloguer (SÍ/NO)? </w:t>
      </w:r>
      <w:r w:rsidR="00894978">
        <w:rPr>
          <w:rFonts w:cs="Arial"/>
          <w:sz w:val="18"/>
          <w:szCs w:val="18"/>
        </w:rPr>
        <w:tab/>
      </w:r>
      <w:r w:rsidR="00894978">
        <w:rPr>
          <w:rFonts w:cs="Arial"/>
          <w:sz w:val="18"/>
          <w:szCs w:val="18"/>
        </w:rPr>
        <w:tab/>
      </w:r>
      <w:r w:rsidR="00894978">
        <w:rPr>
          <w:rFonts w:cs="Arial"/>
          <w:sz w:val="18"/>
          <w:szCs w:val="18"/>
        </w:rPr>
        <w:tab/>
      </w:r>
      <w:r w:rsidR="00894978">
        <w:rPr>
          <w:rFonts w:cs="Arial"/>
          <w:sz w:val="18"/>
          <w:szCs w:val="18"/>
        </w:rPr>
        <w:tab/>
      </w:r>
      <w:r w:rsidR="00894978">
        <w:rPr>
          <w:rFonts w:cs="Arial"/>
          <w:sz w:val="18"/>
          <w:szCs w:val="18"/>
        </w:rPr>
        <w:tab/>
      </w:r>
      <w:r w:rsidR="00894978">
        <w:rPr>
          <w:rFonts w:cs="Arial"/>
          <w:sz w:val="18"/>
          <w:szCs w:val="18"/>
        </w:rPr>
        <w:tab/>
      </w:r>
      <w:sdt>
        <w:sdtPr>
          <w:rPr>
            <w:rFonts w:cs="Arial"/>
            <w:sz w:val="18"/>
            <w:szCs w:val="18"/>
          </w:rPr>
          <w:alias w:val="(SÍ/NO)"/>
          <w:tag w:val="(SÍ/NO)"/>
          <w:id w:val="1561826801"/>
          <w:placeholder>
            <w:docPart w:val="CAFF9E0C3B0B46B4A3D4AE6626E2AD6B"/>
          </w:placeholder>
          <w:showingPlcHdr/>
          <w:dropDownList>
            <w:listItem w:displayText="SÍ" w:value="SÍ"/>
            <w:listItem w:displayText="NO" w:value="NO"/>
          </w:dropDownList>
        </w:sdtPr>
        <w:sdtEndPr/>
        <w:sdtContent>
          <w:r w:rsidR="00894978" w:rsidRPr="003B137B">
            <w:rPr>
              <w:rStyle w:val="Textdelcontenidor"/>
              <w:color w:val="auto"/>
              <w:sz w:val="18"/>
              <w:szCs w:val="18"/>
              <w:highlight w:val="lightGray"/>
            </w:rPr>
            <w:t>Trieu un element.</w:t>
          </w:r>
        </w:sdtContent>
      </w:sdt>
    </w:p>
    <w:p w14:paraId="3B831AAF" w14:textId="77777777" w:rsidR="0018118E" w:rsidRDefault="0018118E" w:rsidP="00746CF2">
      <w:pPr>
        <w:tabs>
          <w:tab w:val="left" w:pos="4009"/>
        </w:tabs>
        <w:rPr>
          <w:rFonts w:cs="Arial"/>
          <w:sz w:val="18"/>
          <w:szCs w:val="18"/>
        </w:rPr>
      </w:pPr>
    </w:p>
    <w:p w14:paraId="198DD9CA" w14:textId="0977378A" w:rsidR="0018118E" w:rsidRDefault="0018118E" w:rsidP="0018118E">
      <w:pPr>
        <w:tabs>
          <w:tab w:val="left" w:pos="4009"/>
        </w:tabs>
        <w:rPr>
          <w:rFonts w:cs="Arial"/>
          <w:sz w:val="18"/>
          <w:szCs w:val="18"/>
        </w:rPr>
      </w:pPr>
      <w:r>
        <w:rPr>
          <w:rFonts w:cs="Arial"/>
          <w:sz w:val="18"/>
          <w:szCs w:val="18"/>
        </w:rPr>
        <w:t xml:space="preserve">En qualsevol d’aquests dos casos, la durada de la cessió o contracte de lloguer és de </w:t>
      </w:r>
      <w:r>
        <w:rPr>
          <w:rFonts w:cs="Arial"/>
          <w:sz w:val="18"/>
          <w:szCs w:val="18"/>
        </w:rPr>
        <w:fldChar w:fldCharType="begin">
          <w:ffData>
            <w:name w:val=""/>
            <w:enabled/>
            <w:calcOnExit w:val="0"/>
            <w:textInput>
              <w:maxLength w:val="10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r w:rsidR="00894978">
        <w:rPr>
          <w:rFonts w:cs="Arial"/>
          <w:sz w:val="18"/>
          <w:szCs w:val="18"/>
        </w:rPr>
        <w:t xml:space="preserve">  </w:t>
      </w:r>
      <w:r>
        <w:rPr>
          <w:rFonts w:cs="Arial"/>
          <w:sz w:val="18"/>
          <w:szCs w:val="18"/>
        </w:rPr>
        <w:t>anys.</w:t>
      </w:r>
    </w:p>
    <w:p w14:paraId="704878BB" w14:textId="77777777" w:rsidR="00F23B3A" w:rsidRPr="005112AE" w:rsidRDefault="00F23B3A" w:rsidP="00F23B3A">
      <w:pPr>
        <w:pBdr>
          <w:bottom w:val="single" w:sz="4" w:space="1" w:color="auto"/>
        </w:pBdr>
        <w:tabs>
          <w:tab w:val="left" w:pos="4009"/>
        </w:tabs>
        <w:rPr>
          <w:rFonts w:cs="Arial"/>
          <w:sz w:val="18"/>
          <w:szCs w:val="18"/>
        </w:rPr>
      </w:pPr>
    </w:p>
    <w:p w14:paraId="17802D61" w14:textId="77777777" w:rsidR="0018118E" w:rsidRPr="005112AE" w:rsidRDefault="0018118E" w:rsidP="00473146">
      <w:pPr>
        <w:tabs>
          <w:tab w:val="left" w:pos="4009"/>
        </w:tabs>
        <w:rPr>
          <w:rFonts w:cs="Arial"/>
          <w:sz w:val="18"/>
          <w:szCs w:val="18"/>
        </w:rPr>
      </w:pPr>
    </w:p>
    <w:p w14:paraId="1C0762E9" w14:textId="77777777" w:rsidR="0018118E" w:rsidRDefault="0018118E" w:rsidP="00950702">
      <w:pPr>
        <w:suppressAutoHyphens/>
        <w:autoSpaceDE w:val="0"/>
        <w:autoSpaceDN w:val="0"/>
        <w:adjustRightInd w:val="0"/>
        <w:spacing w:line="0" w:lineRule="atLeast"/>
        <w:jc w:val="both"/>
        <w:textAlignment w:val="center"/>
        <w:rPr>
          <w:rFonts w:cs="Arial"/>
          <w:sz w:val="18"/>
          <w:szCs w:val="18"/>
        </w:rPr>
      </w:pPr>
    </w:p>
    <w:p w14:paraId="02929CAB" w14:textId="77777777" w:rsidR="0018118E" w:rsidRPr="006D619D" w:rsidRDefault="0018118E" w:rsidP="0018118E">
      <w:pPr>
        <w:pStyle w:val="Pargrafdellista"/>
        <w:numPr>
          <w:ilvl w:val="1"/>
          <w:numId w:val="16"/>
        </w:numPr>
        <w:tabs>
          <w:tab w:val="left" w:pos="4009"/>
        </w:tabs>
        <w:rPr>
          <w:rFonts w:cs="Arial"/>
          <w:b/>
          <w:sz w:val="18"/>
          <w:szCs w:val="18"/>
        </w:rPr>
      </w:pPr>
      <w:r>
        <w:rPr>
          <w:rFonts w:cs="Arial"/>
          <w:b/>
          <w:sz w:val="18"/>
          <w:szCs w:val="18"/>
          <w:lang w:val="ca-ES"/>
        </w:rPr>
        <w:t>Descripció de l’acció subvencionable</w:t>
      </w:r>
    </w:p>
    <w:p w14:paraId="4D90F9E7" w14:textId="77777777" w:rsidR="0018118E" w:rsidRPr="005112AE" w:rsidRDefault="0018118E" w:rsidP="0018118E">
      <w:pPr>
        <w:suppressAutoHyphens/>
        <w:autoSpaceDE w:val="0"/>
        <w:autoSpaceDN w:val="0"/>
        <w:adjustRightInd w:val="0"/>
        <w:spacing w:line="0" w:lineRule="atLeast"/>
        <w:jc w:val="both"/>
        <w:textAlignment w:val="center"/>
        <w:rPr>
          <w:rFonts w:cs="Arial"/>
          <w:bCs/>
          <w:sz w:val="18"/>
          <w:szCs w:val="18"/>
        </w:rPr>
      </w:pPr>
    </w:p>
    <w:p w14:paraId="4DCFEC16" w14:textId="77777777" w:rsidR="0018118E" w:rsidRDefault="0018118E" w:rsidP="0018118E">
      <w:pPr>
        <w:tabs>
          <w:tab w:val="left" w:pos="4009"/>
        </w:tabs>
        <w:rPr>
          <w:rFonts w:cs="Arial"/>
          <w:sz w:val="18"/>
          <w:szCs w:val="18"/>
        </w:rPr>
      </w:pPr>
      <w:r w:rsidRPr="7E49F9E3">
        <w:rPr>
          <w:rFonts w:cs="Arial"/>
          <w:sz w:val="18"/>
          <w:szCs w:val="18"/>
        </w:rPr>
        <w:t xml:space="preserve">Breu descripció del projecte </w:t>
      </w:r>
      <w:r>
        <w:rPr>
          <w:rFonts w:cs="Arial"/>
          <w:sz w:val="18"/>
          <w:szCs w:val="18"/>
        </w:rPr>
        <w:t>d’obra o adquisició d’equipament</w:t>
      </w:r>
      <w:r w:rsidRPr="7E49F9E3">
        <w:rPr>
          <w:rFonts w:cs="Arial"/>
          <w:sz w:val="18"/>
          <w:szCs w:val="18"/>
        </w:rPr>
        <w:t>: (màx</w:t>
      </w:r>
      <w:r>
        <w:rPr>
          <w:rFonts w:cs="Arial"/>
          <w:sz w:val="18"/>
          <w:szCs w:val="18"/>
        </w:rPr>
        <w:t>im</w:t>
      </w:r>
      <w:r w:rsidRPr="7E49F9E3">
        <w:rPr>
          <w:rFonts w:cs="Arial"/>
          <w:sz w:val="18"/>
          <w:szCs w:val="18"/>
        </w:rPr>
        <w:t xml:space="preserve"> </w:t>
      </w:r>
      <w:r>
        <w:rPr>
          <w:rFonts w:cs="Arial"/>
          <w:sz w:val="18"/>
          <w:szCs w:val="18"/>
        </w:rPr>
        <w:t>1.0</w:t>
      </w:r>
      <w:r w:rsidRPr="7E49F9E3">
        <w:rPr>
          <w:rFonts w:cs="Arial"/>
          <w:sz w:val="18"/>
          <w:szCs w:val="18"/>
        </w:rPr>
        <w:t xml:space="preserve">00 caràcters) </w:t>
      </w:r>
    </w:p>
    <w:p w14:paraId="3CA0D851" w14:textId="77777777" w:rsidR="0018118E" w:rsidRPr="005112AE" w:rsidRDefault="0018118E" w:rsidP="0018118E">
      <w:pPr>
        <w:tabs>
          <w:tab w:val="left" w:pos="4009"/>
        </w:tabs>
        <w:rPr>
          <w:rFonts w:cs="Arial"/>
          <w:sz w:val="18"/>
          <w:szCs w:val="18"/>
        </w:rPr>
      </w:pPr>
    </w:p>
    <w:p w14:paraId="01976A7B" w14:textId="77777777" w:rsidR="0018118E" w:rsidRDefault="0018118E" w:rsidP="0018118E">
      <w:pPr>
        <w:pBdr>
          <w:bottom w:val="single" w:sz="4" w:space="1" w:color="auto"/>
        </w:pBdr>
        <w:tabs>
          <w:tab w:val="left" w:pos="4009"/>
        </w:tabs>
        <w:rPr>
          <w:rFonts w:cs="Arial"/>
          <w:sz w:val="18"/>
          <w:szCs w:val="18"/>
        </w:rPr>
      </w:pPr>
      <w:r>
        <w:rPr>
          <w:rFonts w:cs="Arial"/>
          <w:sz w:val="18"/>
          <w:szCs w:val="18"/>
        </w:rPr>
        <w:fldChar w:fldCharType="begin">
          <w:ffData>
            <w:name w:val=""/>
            <w:enabled/>
            <w:calcOnExit w:val="0"/>
            <w:textInput>
              <w:maxLength w:val="10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28DC9600" w14:textId="77777777" w:rsidR="0018118E" w:rsidRPr="005112AE" w:rsidRDefault="0018118E" w:rsidP="0018118E">
      <w:pPr>
        <w:pBdr>
          <w:bottom w:val="single" w:sz="4" w:space="1" w:color="auto"/>
        </w:pBdr>
        <w:tabs>
          <w:tab w:val="left" w:pos="4009"/>
        </w:tabs>
        <w:rPr>
          <w:rFonts w:cs="Arial"/>
          <w:sz w:val="18"/>
          <w:szCs w:val="18"/>
        </w:rPr>
      </w:pPr>
    </w:p>
    <w:p w14:paraId="31734303" w14:textId="77777777" w:rsidR="0018118E" w:rsidRPr="005112AE" w:rsidRDefault="0018118E" w:rsidP="0018118E">
      <w:pPr>
        <w:suppressAutoHyphens/>
        <w:autoSpaceDE w:val="0"/>
        <w:autoSpaceDN w:val="0"/>
        <w:adjustRightInd w:val="0"/>
        <w:spacing w:line="0" w:lineRule="atLeast"/>
        <w:jc w:val="both"/>
        <w:textAlignment w:val="center"/>
        <w:rPr>
          <w:rFonts w:cs="Arial"/>
          <w:bCs/>
          <w:sz w:val="18"/>
          <w:szCs w:val="18"/>
        </w:rPr>
      </w:pPr>
    </w:p>
    <w:p w14:paraId="52BC8444" w14:textId="431764CE" w:rsidR="000E41E6" w:rsidRPr="006D619D" w:rsidRDefault="000E41E6" w:rsidP="000E41E6">
      <w:pPr>
        <w:pStyle w:val="Pargrafdellista"/>
        <w:numPr>
          <w:ilvl w:val="1"/>
          <w:numId w:val="16"/>
        </w:numPr>
        <w:tabs>
          <w:tab w:val="left" w:pos="4009"/>
        </w:tabs>
        <w:rPr>
          <w:rFonts w:cs="Arial"/>
          <w:b/>
          <w:sz w:val="18"/>
          <w:szCs w:val="18"/>
        </w:rPr>
      </w:pPr>
      <w:r>
        <w:rPr>
          <w:rFonts w:cs="Arial"/>
          <w:b/>
          <w:sz w:val="18"/>
          <w:szCs w:val="18"/>
          <w:lang w:val="ca-ES"/>
        </w:rPr>
        <w:t xml:space="preserve">Anys d’experiència </w:t>
      </w:r>
    </w:p>
    <w:p w14:paraId="252B1253" w14:textId="77777777" w:rsidR="000E41E6" w:rsidRPr="005112AE" w:rsidRDefault="000E41E6" w:rsidP="000E41E6">
      <w:pPr>
        <w:suppressAutoHyphens/>
        <w:autoSpaceDE w:val="0"/>
        <w:autoSpaceDN w:val="0"/>
        <w:adjustRightInd w:val="0"/>
        <w:spacing w:line="0" w:lineRule="atLeast"/>
        <w:jc w:val="both"/>
        <w:textAlignment w:val="center"/>
        <w:rPr>
          <w:rFonts w:cs="Arial"/>
          <w:bCs/>
          <w:sz w:val="18"/>
          <w:szCs w:val="18"/>
        </w:rPr>
      </w:pPr>
    </w:p>
    <w:p w14:paraId="6B121DEB" w14:textId="344AA8A6" w:rsidR="000E41E6" w:rsidRDefault="000E41E6" w:rsidP="000E41E6">
      <w:pPr>
        <w:pBdr>
          <w:bottom w:val="single" w:sz="4" w:space="1" w:color="auto"/>
        </w:pBdr>
        <w:tabs>
          <w:tab w:val="left" w:pos="4009"/>
        </w:tabs>
        <w:rPr>
          <w:rFonts w:cs="Arial"/>
          <w:sz w:val="18"/>
          <w:szCs w:val="18"/>
        </w:rPr>
      </w:pPr>
      <w:r w:rsidRPr="000E41E6">
        <w:rPr>
          <w:rFonts w:cs="Arial"/>
          <w:sz w:val="18"/>
          <w:szCs w:val="18"/>
        </w:rPr>
        <w:t>Anys d’experiència de l’entitat en l’àmbit d’actuació del projecte subvencionable</w:t>
      </w:r>
      <w:r w:rsidRPr="00267EA1">
        <w:rPr>
          <w:rFonts w:cs="Arial"/>
          <w:sz w:val="18"/>
          <w:szCs w:val="18"/>
        </w:rPr>
        <w:t xml:space="preserve">: </w:t>
      </w:r>
      <w:sdt>
        <w:sdtPr>
          <w:rPr>
            <w:rFonts w:cs="Arial"/>
            <w:sz w:val="18"/>
            <w:szCs w:val="18"/>
          </w:rPr>
          <w:alias w:val="Nombre d'anys"/>
          <w:tag w:val="Nombre d'anys"/>
          <w:id w:val="366885170"/>
          <w:placeholder>
            <w:docPart w:val="24CC3DD1890444CE9EF70C7B3FB2BDE7"/>
          </w:placeholder>
          <w:showingPlcHdr/>
          <w:dropDownList>
            <w:listItem w:value="Trieu un element."/>
            <w:listItem w:displayText="0 anys" w:value="0 anys"/>
            <w:listItem w:displayText="1 any" w:value="1 any"/>
            <w:listItem w:displayText="2 anys" w:value="2 anys"/>
            <w:listItem w:displayText="3 anys" w:value="3 anys"/>
            <w:listItem w:displayText="4 anys" w:value="4 anys"/>
            <w:listItem w:displayText="5 anys" w:value="5 anys"/>
            <w:listItem w:displayText="6 anys" w:value="6 anys"/>
            <w:listItem w:displayText="7 anys" w:value="7 anys"/>
            <w:listItem w:displayText="8 anys" w:value="8 anys"/>
            <w:listItem w:displayText="9 anys" w:value="9 anys"/>
            <w:listItem w:displayText="10 anys o més" w:value="10 anys o més"/>
          </w:dropDownList>
        </w:sdtPr>
        <w:sdtEndPr/>
        <w:sdtContent>
          <w:r w:rsidRPr="00E169E0">
            <w:rPr>
              <w:rStyle w:val="Textdelcontenidor"/>
              <w:sz w:val="18"/>
              <w:szCs w:val="18"/>
            </w:rPr>
            <w:t>Trieu un element</w:t>
          </w:r>
          <w:r w:rsidRPr="008C5477">
            <w:rPr>
              <w:rStyle w:val="Textdelcontenidor"/>
            </w:rPr>
            <w:t>.</w:t>
          </w:r>
        </w:sdtContent>
      </w:sdt>
    </w:p>
    <w:p w14:paraId="5E2E967C" w14:textId="77777777" w:rsidR="000E41E6" w:rsidRPr="00267EA1" w:rsidRDefault="000E41E6" w:rsidP="000E41E6">
      <w:pPr>
        <w:pBdr>
          <w:bottom w:val="single" w:sz="4" w:space="1" w:color="auto"/>
        </w:pBdr>
        <w:tabs>
          <w:tab w:val="left" w:pos="4009"/>
        </w:tabs>
        <w:rPr>
          <w:rFonts w:cs="Arial"/>
          <w:sz w:val="18"/>
          <w:szCs w:val="18"/>
        </w:rPr>
      </w:pPr>
    </w:p>
    <w:p w14:paraId="1BD53A26" w14:textId="77777777" w:rsidR="000E41E6" w:rsidRPr="005112AE" w:rsidRDefault="000E41E6" w:rsidP="000E41E6">
      <w:pPr>
        <w:tabs>
          <w:tab w:val="left" w:pos="4009"/>
        </w:tabs>
        <w:rPr>
          <w:rFonts w:cs="Arial"/>
          <w:sz w:val="18"/>
          <w:szCs w:val="18"/>
        </w:rPr>
      </w:pPr>
    </w:p>
    <w:p w14:paraId="4E53255B" w14:textId="77777777" w:rsidR="001E02F0" w:rsidRPr="00E874D6" w:rsidRDefault="001E02F0" w:rsidP="001E02F0">
      <w:pPr>
        <w:spacing w:line="276" w:lineRule="auto"/>
        <w:rPr>
          <w:rFonts w:cs="Arial"/>
          <w:sz w:val="16"/>
          <w:szCs w:val="16"/>
        </w:rPr>
      </w:pPr>
    </w:p>
    <w:p w14:paraId="66CCEF2B" w14:textId="77777777" w:rsidR="001E02F0" w:rsidRPr="00E874D6" w:rsidRDefault="001E02F0" w:rsidP="001E02F0">
      <w:pPr>
        <w:pBdr>
          <w:bottom w:val="single" w:sz="12" w:space="1" w:color="auto"/>
        </w:pBdr>
        <w:spacing w:line="276" w:lineRule="auto"/>
        <w:rPr>
          <w:rFonts w:cs="Arial"/>
          <w:b/>
          <w:bCs/>
          <w:sz w:val="20"/>
        </w:rPr>
      </w:pPr>
      <w:r>
        <w:rPr>
          <w:rFonts w:cs="Arial"/>
          <w:b/>
          <w:bCs/>
          <w:sz w:val="20"/>
        </w:rPr>
        <w:t>2</w:t>
      </w:r>
      <w:r w:rsidRPr="00E874D6">
        <w:rPr>
          <w:rFonts w:cs="Arial"/>
          <w:b/>
          <w:bCs/>
          <w:sz w:val="20"/>
        </w:rPr>
        <w:t>. Objectius generals de l</w:t>
      </w:r>
      <w:r>
        <w:rPr>
          <w:rFonts w:cs="Arial"/>
          <w:b/>
          <w:bCs/>
          <w:sz w:val="20"/>
        </w:rPr>
        <w:t>’acció</w:t>
      </w:r>
      <w:r w:rsidRPr="00E874D6">
        <w:rPr>
          <w:rFonts w:cs="Arial"/>
          <w:b/>
          <w:bCs/>
          <w:sz w:val="20"/>
        </w:rPr>
        <w:t xml:space="preserve"> subvencionable (redacció breu)</w:t>
      </w:r>
    </w:p>
    <w:p w14:paraId="5F004007" w14:textId="4803AD1F" w:rsidR="001E02F0" w:rsidRDefault="001E02F0" w:rsidP="001E02F0">
      <w:pPr>
        <w:suppressAutoHyphens/>
        <w:autoSpaceDE w:val="0"/>
        <w:autoSpaceDN w:val="0"/>
        <w:adjustRightInd w:val="0"/>
        <w:spacing w:line="276" w:lineRule="auto"/>
        <w:jc w:val="both"/>
        <w:textAlignment w:val="center"/>
        <w:rPr>
          <w:rFonts w:cs="Arial"/>
          <w:bCs/>
          <w:i/>
          <w:sz w:val="16"/>
          <w:szCs w:val="16"/>
        </w:rPr>
      </w:pPr>
    </w:p>
    <w:p w14:paraId="50155DCB" w14:textId="56D0AAB3" w:rsidR="00E95575" w:rsidRDefault="00E95575" w:rsidP="001E02F0">
      <w:pPr>
        <w:suppressAutoHyphens/>
        <w:autoSpaceDE w:val="0"/>
        <w:autoSpaceDN w:val="0"/>
        <w:adjustRightInd w:val="0"/>
        <w:spacing w:line="276" w:lineRule="auto"/>
        <w:jc w:val="both"/>
        <w:textAlignment w:val="center"/>
        <w:rPr>
          <w:rFonts w:cs="Arial"/>
          <w:bCs/>
          <w:i/>
          <w:sz w:val="18"/>
          <w:szCs w:val="18"/>
        </w:rPr>
      </w:pPr>
      <w:r w:rsidRPr="00E95575">
        <w:rPr>
          <w:rFonts w:cs="Arial"/>
          <w:bCs/>
          <w:i/>
          <w:sz w:val="18"/>
          <w:szCs w:val="18"/>
        </w:rPr>
        <w:t xml:space="preserve">Els objectius generals s’han de correspondre amb les fites globals del projecte, relacionades amb l’impacte que se’n vol obtenir. Per redactar-los s’utilitzen verbs en infinitiu de sentit ampli, tot i que mesurable al final del projecte </w:t>
      </w:r>
      <w:r w:rsidR="00C66B5C" w:rsidRPr="00E95575">
        <w:rPr>
          <w:rFonts w:cs="Arial"/>
          <w:bCs/>
          <w:i/>
          <w:sz w:val="18"/>
          <w:szCs w:val="18"/>
        </w:rPr>
        <w:t>(</w:t>
      </w:r>
      <w:r w:rsidR="00C66B5C" w:rsidRPr="00C66B5C">
        <w:rPr>
          <w:rFonts w:cs="Arial"/>
          <w:bCs/>
          <w:i/>
          <w:sz w:val="18"/>
          <w:szCs w:val="18"/>
        </w:rPr>
        <w:t>promoure</w:t>
      </w:r>
      <w:r w:rsidR="00C66B5C">
        <w:rPr>
          <w:rFonts w:cs="Arial"/>
          <w:bCs/>
          <w:i/>
          <w:sz w:val="18"/>
          <w:szCs w:val="18"/>
        </w:rPr>
        <w:t>,</w:t>
      </w:r>
      <w:r w:rsidR="00C66B5C" w:rsidRPr="00C66B5C">
        <w:rPr>
          <w:rFonts w:cs="Arial"/>
          <w:bCs/>
          <w:i/>
          <w:sz w:val="18"/>
          <w:szCs w:val="18"/>
        </w:rPr>
        <w:t xml:space="preserve"> potenciar, millorar, impulsar, prevenir, fomentar, etc.).</w:t>
      </w:r>
    </w:p>
    <w:p w14:paraId="2C428D3F" w14:textId="77777777" w:rsidR="00C66B5C" w:rsidRPr="00E874D6" w:rsidRDefault="00C66B5C" w:rsidP="001E02F0">
      <w:pPr>
        <w:suppressAutoHyphens/>
        <w:autoSpaceDE w:val="0"/>
        <w:autoSpaceDN w:val="0"/>
        <w:adjustRightInd w:val="0"/>
        <w:spacing w:line="276" w:lineRule="auto"/>
        <w:jc w:val="both"/>
        <w:textAlignment w:val="center"/>
        <w:rPr>
          <w:rFonts w:cs="Arial"/>
          <w:bCs/>
          <w:i/>
          <w:sz w:val="16"/>
          <w:szCs w:val="16"/>
        </w:rPr>
      </w:pPr>
    </w:p>
    <w:p w14:paraId="27A52C9A" w14:textId="66AD9418" w:rsidR="001E02F0" w:rsidRDefault="001E02F0" w:rsidP="001E02F0">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Enumera un màxim de 2 objectius generals corresponents a l’acció subvencionable (màxim 300 caràcters per objectiu)</w:t>
      </w:r>
      <w:r w:rsidR="00E95575">
        <w:rPr>
          <w:rFonts w:cs="Arial"/>
          <w:bCs/>
          <w:sz w:val="18"/>
          <w:szCs w:val="18"/>
        </w:rPr>
        <w:t>:</w:t>
      </w:r>
    </w:p>
    <w:p w14:paraId="5E65C5EA" w14:textId="77777777" w:rsidR="00E95575" w:rsidRDefault="00E95575" w:rsidP="001E02F0">
      <w:pPr>
        <w:suppressAutoHyphens/>
        <w:autoSpaceDE w:val="0"/>
        <w:autoSpaceDN w:val="0"/>
        <w:adjustRightInd w:val="0"/>
        <w:spacing w:line="276" w:lineRule="auto"/>
        <w:jc w:val="both"/>
        <w:textAlignment w:val="center"/>
        <w:rPr>
          <w:rFonts w:cs="Arial"/>
          <w:bCs/>
          <w:sz w:val="18"/>
          <w:szCs w:val="18"/>
        </w:rPr>
      </w:pPr>
    </w:p>
    <w:p w14:paraId="31C85EBF" w14:textId="77777777" w:rsidR="001E02F0" w:rsidRPr="00E874D6" w:rsidRDefault="001E02F0" w:rsidP="001E02F0">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 xml:space="preserve">Objectiu general 1: </w:t>
      </w:r>
      <w:r>
        <w:rPr>
          <w:rFonts w:cs="Arial"/>
          <w:bCs/>
          <w:sz w:val="18"/>
          <w:szCs w:val="18"/>
        </w:rPr>
        <w:fldChar w:fldCharType="begin">
          <w:ffData>
            <w:name w:val="Text11"/>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6EE78C57"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43FFE655" w14:textId="77777777" w:rsidR="001E02F0" w:rsidRPr="00E874D6" w:rsidRDefault="001E02F0" w:rsidP="001E02F0">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 xml:space="preserve">Objectiu general 2 (opcional): </w:t>
      </w:r>
      <w:r>
        <w:rPr>
          <w:rFonts w:cs="Arial"/>
          <w:bCs/>
          <w:sz w:val="18"/>
          <w:szCs w:val="18"/>
        </w:rPr>
        <w:fldChar w:fldCharType="begin">
          <w:ffData>
            <w:name w:val="Text11"/>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4B34271E" w14:textId="77777777" w:rsidR="001E02F0" w:rsidRPr="00E874D6" w:rsidRDefault="001E02F0" w:rsidP="001E02F0">
      <w:pPr>
        <w:pBdr>
          <w:bottom w:val="single" w:sz="4" w:space="1" w:color="auto"/>
        </w:pBdr>
        <w:tabs>
          <w:tab w:val="left" w:pos="1506"/>
        </w:tabs>
        <w:spacing w:line="276" w:lineRule="auto"/>
        <w:rPr>
          <w:rFonts w:cs="Arial"/>
          <w:sz w:val="18"/>
          <w:szCs w:val="18"/>
        </w:rPr>
      </w:pPr>
    </w:p>
    <w:p w14:paraId="2ACD7461" w14:textId="77777777" w:rsidR="001E02F0" w:rsidRDefault="001E02F0" w:rsidP="001E02F0">
      <w:pPr>
        <w:pStyle w:val="Pargrafdellista"/>
        <w:spacing w:line="276" w:lineRule="auto"/>
        <w:ind w:left="0"/>
        <w:rPr>
          <w:rFonts w:cs="Arial"/>
          <w:sz w:val="18"/>
          <w:szCs w:val="18"/>
          <w:lang w:val="ca-ES"/>
        </w:rPr>
      </w:pPr>
    </w:p>
    <w:p w14:paraId="26F675D8"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5813B9AE" w14:textId="77777777" w:rsidR="001E02F0" w:rsidRPr="00E874D6" w:rsidRDefault="001E02F0" w:rsidP="001E02F0">
      <w:pPr>
        <w:suppressAutoHyphens/>
        <w:autoSpaceDE w:val="0"/>
        <w:autoSpaceDN w:val="0"/>
        <w:adjustRightInd w:val="0"/>
        <w:spacing w:line="276" w:lineRule="auto"/>
        <w:jc w:val="both"/>
        <w:textAlignment w:val="center"/>
        <w:rPr>
          <w:rFonts w:cs="Arial"/>
          <w:bCs/>
          <w:sz w:val="18"/>
          <w:szCs w:val="18"/>
        </w:rPr>
      </w:pPr>
    </w:p>
    <w:p w14:paraId="07C73CBA" w14:textId="77777777" w:rsidR="001E02F0" w:rsidRPr="00E874D6" w:rsidRDefault="001E02F0" w:rsidP="001E02F0">
      <w:pPr>
        <w:pBdr>
          <w:bottom w:val="single" w:sz="12" w:space="1" w:color="auto"/>
        </w:pBdr>
        <w:spacing w:line="276" w:lineRule="auto"/>
        <w:rPr>
          <w:rFonts w:cs="Arial"/>
          <w:b/>
          <w:bCs/>
          <w:sz w:val="20"/>
        </w:rPr>
      </w:pPr>
      <w:r>
        <w:rPr>
          <w:rFonts w:cs="Arial"/>
          <w:b/>
          <w:bCs/>
          <w:sz w:val="20"/>
        </w:rPr>
        <w:t>3</w:t>
      </w:r>
      <w:r w:rsidRPr="00E874D6">
        <w:rPr>
          <w:rFonts w:cs="Arial"/>
          <w:b/>
          <w:bCs/>
          <w:sz w:val="20"/>
        </w:rPr>
        <w:t xml:space="preserve">. Objectius específics de l’acció subvencionable (redacció breu) </w:t>
      </w:r>
    </w:p>
    <w:p w14:paraId="0171705C" w14:textId="45C224B2"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3A632931" w14:textId="2A1C7A51" w:rsidR="00E95575" w:rsidRPr="00E95575" w:rsidRDefault="00E95575" w:rsidP="00E95575">
      <w:pPr>
        <w:suppressAutoHyphens/>
        <w:autoSpaceDE w:val="0"/>
        <w:autoSpaceDN w:val="0"/>
        <w:adjustRightInd w:val="0"/>
        <w:spacing w:line="0" w:lineRule="atLeast"/>
        <w:jc w:val="both"/>
        <w:textAlignment w:val="center"/>
        <w:rPr>
          <w:rFonts w:cs="Arial"/>
          <w:bCs/>
          <w:i/>
          <w:sz w:val="18"/>
          <w:szCs w:val="18"/>
        </w:rPr>
      </w:pPr>
      <w:r w:rsidRPr="00E95575">
        <w:rPr>
          <w:rFonts w:cs="Arial"/>
          <w:bCs/>
          <w:i/>
          <w:sz w:val="18"/>
          <w:szCs w:val="18"/>
        </w:rPr>
        <w:t xml:space="preserve">Els objectius específics són les fites més concretes i mesurables, que permetran aconseguir cada objectiu general. Normalment cada objectiu general en conté diversos. Per redactar-los s’utilitzen verbs en infinitiu de sentit més concret </w:t>
      </w:r>
      <w:r w:rsidR="00C66B5C" w:rsidRPr="00C66B5C">
        <w:rPr>
          <w:rFonts w:cs="Arial"/>
          <w:bCs/>
          <w:i/>
          <w:sz w:val="18"/>
          <w:szCs w:val="18"/>
        </w:rPr>
        <w:t>(incrementar, disminuir, realitzar, assolir, organitzar, supervisar, etc.).</w:t>
      </w:r>
    </w:p>
    <w:p w14:paraId="1A944CA8" w14:textId="77777777" w:rsidR="00E95575" w:rsidRDefault="00E95575" w:rsidP="001E02F0">
      <w:pPr>
        <w:suppressAutoHyphens/>
        <w:autoSpaceDE w:val="0"/>
        <w:autoSpaceDN w:val="0"/>
        <w:adjustRightInd w:val="0"/>
        <w:spacing w:line="276" w:lineRule="auto"/>
        <w:jc w:val="both"/>
        <w:textAlignment w:val="center"/>
        <w:rPr>
          <w:rFonts w:cs="Arial"/>
          <w:bCs/>
          <w:sz w:val="18"/>
          <w:szCs w:val="18"/>
        </w:rPr>
      </w:pPr>
    </w:p>
    <w:p w14:paraId="77F02327"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Enumeració dels objectius específics de l’acció subvencionable, vinculant-los als objectius generals (màxim 300 caràcters per objectiu):</w:t>
      </w:r>
    </w:p>
    <w:p w14:paraId="5281960A"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tbl>
      <w:tblPr>
        <w:tblStyle w:val="Taulaambquadrcula"/>
        <w:tblW w:w="9493" w:type="dxa"/>
        <w:tblLook w:val="04A0" w:firstRow="1" w:lastRow="0" w:firstColumn="1" w:lastColumn="0" w:noHBand="0" w:noVBand="1"/>
      </w:tblPr>
      <w:tblGrid>
        <w:gridCol w:w="1129"/>
        <w:gridCol w:w="1560"/>
        <w:gridCol w:w="6804"/>
      </w:tblGrid>
      <w:tr w:rsidR="001E02F0" w14:paraId="69FCB365" w14:textId="77777777" w:rsidTr="00FA4ABE">
        <w:tc>
          <w:tcPr>
            <w:tcW w:w="1129" w:type="dxa"/>
          </w:tcPr>
          <w:p w14:paraId="5065E136" w14:textId="77777777" w:rsidR="001E02F0" w:rsidRPr="00012BF4" w:rsidRDefault="001E02F0" w:rsidP="00FA4ABE">
            <w:pPr>
              <w:suppressAutoHyphens/>
              <w:autoSpaceDE w:val="0"/>
              <w:autoSpaceDN w:val="0"/>
              <w:adjustRightInd w:val="0"/>
              <w:spacing w:line="276" w:lineRule="auto"/>
              <w:jc w:val="both"/>
              <w:textAlignment w:val="center"/>
              <w:rPr>
                <w:rFonts w:cs="Arial"/>
                <w:b/>
                <w:bCs/>
                <w:sz w:val="18"/>
                <w:szCs w:val="18"/>
              </w:rPr>
            </w:pPr>
            <w:r w:rsidRPr="00012BF4">
              <w:rPr>
                <w:rFonts w:cs="Arial"/>
                <w:b/>
                <w:bCs/>
                <w:sz w:val="18"/>
                <w:szCs w:val="18"/>
              </w:rPr>
              <w:t>O.G.</w:t>
            </w:r>
          </w:p>
        </w:tc>
        <w:tc>
          <w:tcPr>
            <w:tcW w:w="1560" w:type="dxa"/>
          </w:tcPr>
          <w:p w14:paraId="6F7DBDD0" w14:textId="77777777" w:rsidR="001E02F0" w:rsidRPr="00012BF4" w:rsidRDefault="001E02F0" w:rsidP="00FA4ABE">
            <w:pPr>
              <w:suppressAutoHyphens/>
              <w:autoSpaceDE w:val="0"/>
              <w:autoSpaceDN w:val="0"/>
              <w:adjustRightInd w:val="0"/>
              <w:spacing w:line="276" w:lineRule="auto"/>
              <w:jc w:val="both"/>
              <w:textAlignment w:val="center"/>
              <w:rPr>
                <w:rFonts w:cs="Arial"/>
                <w:b/>
                <w:bCs/>
                <w:sz w:val="18"/>
                <w:szCs w:val="18"/>
              </w:rPr>
            </w:pPr>
            <w:r w:rsidRPr="00012BF4">
              <w:rPr>
                <w:rFonts w:cs="Arial"/>
                <w:b/>
                <w:bCs/>
                <w:sz w:val="18"/>
                <w:szCs w:val="18"/>
              </w:rPr>
              <w:t>O.E (numeració)</w:t>
            </w:r>
          </w:p>
        </w:tc>
        <w:tc>
          <w:tcPr>
            <w:tcW w:w="6804" w:type="dxa"/>
          </w:tcPr>
          <w:p w14:paraId="45E7D5AA" w14:textId="77777777" w:rsidR="001E02F0" w:rsidRPr="00012BF4" w:rsidRDefault="001E02F0" w:rsidP="00FA4ABE">
            <w:pPr>
              <w:suppressAutoHyphens/>
              <w:autoSpaceDE w:val="0"/>
              <w:autoSpaceDN w:val="0"/>
              <w:adjustRightInd w:val="0"/>
              <w:spacing w:line="276" w:lineRule="auto"/>
              <w:jc w:val="both"/>
              <w:textAlignment w:val="center"/>
              <w:rPr>
                <w:rFonts w:cs="Arial"/>
                <w:b/>
                <w:bCs/>
                <w:sz w:val="18"/>
                <w:szCs w:val="18"/>
              </w:rPr>
            </w:pPr>
            <w:r w:rsidRPr="00012BF4">
              <w:rPr>
                <w:rFonts w:cs="Arial"/>
                <w:b/>
                <w:bCs/>
                <w:sz w:val="18"/>
                <w:szCs w:val="18"/>
              </w:rPr>
              <w:t>Descripció</w:t>
            </w:r>
          </w:p>
        </w:tc>
      </w:tr>
      <w:tr w:rsidR="001E02F0" w14:paraId="23895426" w14:textId="77777777" w:rsidTr="00FA4ABE">
        <w:tc>
          <w:tcPr>
            <w:tcW w:w="1129" w:type="dxa"/>
          </w:tcPr>
          <w:p w14:paraId="1E7B2553"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7553AFC0"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268A4759"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21DFD8B5"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5B59087E" w14:textId="77777777" w:rsidTr="00FA4ABE">
        <w:tc>
          <w:tcPr>
            <w:tcW w:w="1129" w:type="dxa"/>
          </w:tcPr>
          <w:p w14:paraId="666DF8B7"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23EB6630"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18BC13E2"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025393C8"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497FF120" w14:textId="77777777" w:rsidTr="00FA4ABE">
        <w:tc>
          <w:tcPr>
            <w:tcW w:w="1129" w:type="dxa"/>
          </w:tcPr>
          <w:p w14:paraId="01A7A365"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1734071A"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420126C5"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41392CFE"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2D2FB51A" w14:textId="77777777" w:rsidTr="00FA4ABE">
        <w:tc>
          <w:tcPr>
            <w:tcW w:w="1129" w:type="dxa"/>
          </w:tcPr>
          <w:p w14:paraId="4C524532"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0B357093"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1C2C6FFA"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6FD0829D"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4EDB2701" w14:textId="77777777" w:rsidTr="00FA4ABE">
        <w:tc>
          <w:tcPr>
            <w:tcW w:w="1129" w:type="dxa"/>
          </w:tcPr>
          <w:p w14:paraId="1A4367DC"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26F42C5A"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005652D7"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0AB4A2ED"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0CCCBB31" w14:textId="77777777" w:rsidTr="00FA4ABE">
        <w:tc>
          <w:tcPr>
            <w:tcW w:w="1129" w:type="dxa"/>
          </w:tcPr>
          <w:p w14:paraId="48742F77"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2C4DB82E"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3C9F8F48"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50489D70"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7D0C846E" w14:textId="77777777" w:rsidTr="00FA4ABE">
        <w:tc>
          <w:tcPr>
            <w:tcW w:w="1129" w:type="dxa"/>
          </w:tcPr>
          <w:p w14:paraId="2535F0B0"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215F5805"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61C0879D"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321F7D09"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r w:rsidR="001E02F0" w14:paraId="441314E6" w14:textId="77777777" w:rsidTr="00FA4ABE">
        <w:tc>
          <w:tcPr>
            <w:tcW w:w="1129" w:type="dxa"/>
          </w:tcPr>
          <w:p w14:paraId="644158B5"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1560" w:type="dxa"/>
          </w:tcPr>
          <w:p w14:paraId="39F5158F"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c>
          <w:tcPr>
            <w:tcW w:w="6804" w:type="dxa"/>
          </w:tcPr>
          <w:p w14:paraId="0A48E7D1" w14:textId="77777777" w:rsidR="001E02F0" w:rsidRPr="00E874D6" w:rsidRDefault="001E02F0"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fldChar w:fldCharType="begin">
                <w:ffData>
                  <w:name w:val=""/>
                  <w:enabled/>
                  <w:calcOnExit w:val="0"/>
                  <w:textInput>
                    <w:maxLength w:val="300"/>
                  </w:textInput>
                </w:ffData>
              </w:fldChar>
            </w:r>
            <w:r>
              <w:rPr>
                <w:rFonts w:cs="Arial"/>
                <w:bCs/>
                <w:sz w:val="18"/>
                <w:szCs w:val="18"/>
              </w:rPr>
              <w:instrText xml:space="preserve"> FORMTEXT </w:instrText>
            </w:r>
            <w:r>
              <w:rPr>
                <w:rFonts w:cs="Arial"/>
                <w:bCs/>
                <w:sz w:val="18"/>
                <w:szCs w:val="18"/>
              </w:rPr>
            </w:r>
            <w:r>
              <w:rPr>
                <w:rFonts w:cs="Arial"/>
                <w:bCs/>
                <w:sz w:val="18"/>
                <w:szCs w:val="18"/>
              </w:rPr>
              <w:fldChar w:fldCharType="separate"/>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noProof/>
                <w:sz w:val="18"/>
                <w:szCs w:val="18"/>
              </w:rPr>
              <w:t> </w:t>
            </w:r>
            <w:r>
              <w:rPr>
                <w:rFonts w:cs="Arial"/>
                <w:bCs/>
                <w:sz w:val="18"/>
                <w:szCs w:val="18"/>
              </w:rPr>
              <w:fldChar w:fldCharType="end"/>
            </w:r>
          </w:p>
          <w:p w14:paraId="29F200BD" w14:textId="77777777" w:rsidR="001E02F0" w:rsidRDefault="001E02F0" w:rsidP="00FA4ABE">
            <w:pPr>
              <w:suppressAutoHyphens/>
              <w:autoSpaceDE w:val="0"/>
              <w:autoSpaceDN w:val="0"/>
              <w:adjustRightInd w:val="0"/>
              <w:spacing w:line="276" w:lineRule="auto"/>
              <w:jc w:val="both"/>
              <w:textAlignment w:val="center"/>
              <w:rPr>
                <w:rFonts w:cs="Arial"/>
                <w:bCs/>
                <w:sz w:val="18"/>
                <w:szCs w:val="18"/>
              </w:rPr>
            </w:pPr>
          </w:p>
        </w:tc>
      </w:tr>
    </w:tbl>
    <w:p w14:paraId="2B1584E9"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7398B1D0"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5508FFB6"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5546CA13"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17C31664" w14:textId="01307ABF" w:rsidR="001E02F0" w:rsidRPr="00E874D6" w:rsidRDefault="001E02F0" w:rsidP="001E02F0">
      <w:pPr>
        <w:pBdr>
          <w:bottom w:val="single" w:sz="12" w:space="1" w:color="auto"/>
        </w:pBdr>
        <w:spacing w:line="276" w:lineRule="auto"/>
        <w:rPr>
          <w:rFonts w:cs="Arial"/>
          <w:b/>
          <w:bCs/>
          <w:sz w:val="20"/>
        </w:rPr>
      </w:pPr>
      <w:r>
        <w:rPr>
          <w:rFonts w:cs="Arial"/>
          <w:b/>
          <w:bCs/>
          <w:sz w:val="20"/>
        </w:rPr>
        <w:t>4</w:t>
      </w:r>
      <w:r w:rsidRPr="00E874D6">
        <w:rPr>
          <w:rFonts w:cs="Arial"/>
          <w:b/>
          <w:bCs/>
          <w:sz w:val="20"/>
        </w:rPr>
        <w:t xml:space="preserve">. </w:t>
      </w:r>
      <w:r>
        <w:rPr>
          <w:rFonts w:cs="Arial"/>
          <w:b/>
          <w:bCs/>
          <w:sz w:val="20"/>
        </w:rPr>
        <w:t>Implantació territorial i impacte social de l’acció subvencionable</w:t>
      </w:r>
    </w:p>
    <w:p w14:paraId="323ECBDA" w14:textId="77777777" w:rsidR="001E02F0" w:rsidRDefault="001E02F0" w:rsidP="001E02F0">
      <w:pPr>
        <w:suppressAutoHyphens/>
        <w:autoSpaceDE w:val="0"/>
        <w:autoSpaceDN w:val="0"/>
        <w:adjustRightInd w:val="0"/>
        <w:spacing w:line="276" w:lineRule="auto"/>
        <w:jc w:val="both"/>
        <w:textAlignment w:val="center"/>
        <w:rPr>
          <w:rFonts w:cs="Arial"/>
          <w:bCs/>
          <w:sz w:val="18"/>
          <w:szCs w:val="18"/>
        </w:rPr>
      </w:pPr>
    </w:p>
    <w:p w14:paraId="601578BF" w14:textId="0DA0FE00" w:rsidR="001E02F0" w:rsidRDefault="001E02F0" w:rsidP="001E02F0">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 xml:space="preserve">L’actuació subvencionable d’obra o adquisició d’equipament ha d’estar vinculada a un projecte de prestació de serveis socials </w:t>
      </w:r>
      <w:r w:rsidRPr="001E02F0">
        <w:rPr>
          <w:rFonts w:cs="Arial"/>
          <w:bCs/>
          <w:sz w:val="18"/>
          <w:szCs w:val="18"/>
        </w:rPr>
        <w:t xml:space="preserve">inclosos en la Xarxa de Serveis Socials d’Atenció Pública o en la Xarxa Catalana d'Instal·lacions Juvenils o en la Xarxa de Punts </w:t>
      </w:r>
      <w:proofErr w:type="spellStart"/>
      <w:r w:rsidRPr="001E02F0">
        <w:rPr>
          <w:rFonts w:cs="Arial"/>
          <w:bCs/>
          <w:sz w:val="18"/>
          <w:szCs w:val="18"/>
        </w:rPr>
        <w:t>Òmnia</w:t>
      </w:r>
      <w:proofErr w:type="spellEnd"/>
      <w:r>
        <w:rPr>
          <w:rFonts w:cs="Arial"/>
          <w:bCs/>
          <w:sz w:val="18"/>
          <w:szCs w:val="18"/>
        </w:rPr>
        <w:t>. En relació a aquest projecte, cal fer també una valoració de la</w:t>
      </w:r>
      <w:r w:rsidR="00C64EF1">
        <w:rPr>
          <w:rFonts w:cs="Arial"/>
          <w:bCs/>
          <w:sz w:val="18"/>
          <w:szCs w:val="18"/>
        </w:rPr>
        <w:t xml:space="preserve"> </w:t>
      </w:r>
      <w:r>
        <w:rPr>
          <w:rFonts w:cs="Arial"/>
          <w:bCs/>
          <w:sz w:val="18"/>
          <w:szCs w:val="18"/>
        </w:rPr>
        <w:t>implantació territorial</w:t>
      </w:r>
      <w:r w:rsidR="00C64EF1">
        <w:rPr>
          <w:rFonts w:cs="Arial"/>
          <w:bCs/>
          <w:sz w:val="18"/>
          <w:szCs w:val="18"/>
        </w:rPr>
        <w:t xml:space="preserve"> i de l’impacte social d’aquest projecte.</w:t>
      </w:r>
    </w:p>
    <w:p w14:paraId="743D011E" w14:textId="327BD517" w:rsidR="00C64EF1" w:rsidRDefault="00C64EF1" w:rsidP="001E02F0">
      <w:pPr>
        <w:suppressAutoHyphens/>
        <w:autoSpaceDE w:val="0"/>
        <w:autoSpaceDN w:val="0"/>
        <w:adjustRightInd w:val="0"/>
        <w:spacing w:line="276" w:lineRule="auto"/>
        <w:jc w:val="both"/>
        <w:textAlignment w:val="center"/>
        <w:rPr>
          <w:rFonts w:cs="Arial"/>
          <w:bCs/>
          <w:sz w:val="18"/>
          <w:szCs w:val="18"/>
        </w:rPr>
      </w:pPr>
    </w:p>
    <w:p w14:paraId="185E9A6A" w14:textId="6E7F6EBA" w:rsidR="00E95575" w:rsidRPr="00E95575" w:rsidRDefault="00E95575" w:rsidP="00E95575">
      <w:pPr>
        <w:suppressAutoHyphens/>
        <w:autoSpaceDE w:val="0"/>
        <w:autoSpaceDN w:val="0"/>
        <w:adjustRightInd w:val="0"/>
        <w:spacing w:line="276" w:lineRule="auto"/>
        <w:jc w:val="both"/>
        <w:textAlignment w:val="center"/>
        <w:rPr>
          <w:rFonts w:cs="Arial"/>
          <w:bCs/>
          <w:i/>
          <w:sz w:val="18"/>
          <w:szCs w:val="18"/>
        </w:rPr>
      </w:pPr>
      <w:r w:rsidRPr="00E95575">
        <w:rPr>
          <w:rFonts w:cs="Arial"/>
          <w:bCs/>
          <w:i/>
          <w:sz w:val="18"/>
          <w:szCs w:val="18"/>
        </w:rPr>
        <w:t>Pertanyen a la Xarxa de Serveis Socials d’Atenció Pública els serveis especialitzats de la Cartera de Serveis Socials que són o poden ser concertats.</w:t>
      </w:r>
    </w:p>
    <w:p w14:paraId="29C7B927" w14:textId="77777777" w:rsidR="00E95575" w:rsidRPr="00AA2F36" w:rsidRDefault="00E95575" w:rsidP="00E95575">
      <w:pPr>
        <w:suppressAutoHyphens/>
        <w:autoSpaceDE w:val="0"/>
        <w:autoSpaceDN w:val="0"/>
        <w:adjustRightInd w:val="0"/>
        <w:spacing w:line="276" w:lineRule="auto"/>
        <w:jc w:val="both"/>
        <w:textAlignment w:val="center"/>
        <w:rPr>
          <w:rFonts w:cs="Arial"/>
          <w:bCs/>
          <w:color w:val="00B050"/>
          <w:sz w:val="18"/>
          <w:szCs w:val="18"/>
        </w:rPr>
      </w:pPr>
    </w:p>
    <w:p w14:paraId="00569DA4" w14:textId="70512548" w:rsidR="00E95575" w:rsidRPr="00746CF2" w:rsidRDefault="00E95575" w:rsidP="00E95575">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 xml:space="preserve">Descripció del servei social vinculat a l’obra o adquisició d’equipament </w:t>
      </w:r>
      <w:r>
        <w:rPr>
          <w:rFonts w:cs="Arial"/>
          <w:sz w:val="18"/>
          <w:szCs w:val="18"/>
        </w:rPr>
        <w:t>(màxim 800 caràcters)</w:t>
      </w:r>
      <w:r w:rsidRPr="00E874D6">
        <w:rPr>
          <w:rFonts w:cs="Arial"/>
          <w:sz w:val="18"/>
          <w:szCs w:val="18"/>
        </w:rPr>
        <w:t xml:space="preserve">: </w:t>
      </w:r>
    </w:p>
    <w:p w14:paraId="181AF67E" w14:textId="77777777" w:rsidR="00C64EF1" w:rsidRPr="00E874D6" w:rsidRDefault="00C64EF1" w:rsidP="00C64EF1">
      <w:pPr>
        <w:pBdr>
          <w:bottom w:val="single" w:sz="4" w:space="1" w:color="auto"/>
        </w:pBdr>
        <w:tabs>
          <w:tab w:val="left" w:pos="1506"/>
        </w:tabs>
        <w:spacing w:line="276" w:lineRule="auto"/>
        <w:rPr>
          <w:rFonts w:cs="Arial"/>
          <w:sz w:val="18"/>
          <w:szCs w:val="18"/>
        </w:rPr>
      </w:pPr>
    </w:p>
    <w:p w14:paraId="5D6EF785" w14:textId="5E27FC9E" w:rsidR="00C64EF1" w:rsidRDefault="00C64EF1" w:rsidP="00C64EF1">
      <w:pPr>
        <w:pBdr>
          <w:bottom w:val="single" w:sz="4" w:space="1" w:color="auto"/>
        </w:pBdr>
        <w:tabs>
          <w:tab w:val="left" w:pos="1506"/>
        </w:tabs>
        <w:spacing w:line="276" w:lineRule="auto"/>
        <w:rPr>
          <w:rFonts w:cs="Arial"/>
          <w:sz w:val="18"/>
          <w:szCs w:val="18"/>
        </w:rPr>
      </w:pPr>
      <w:r>
        <w:rPr>
          <w:rFonts w:cs="Arial"/>
          <w:sz w:val="18"/>
          <w:szCs w:val="18"/>
        </w:rPr>
        <w:fldChar w:fldCharType="begin">
          <w:ffData>
            <w:name w:val=""/>
            <w:enabled/>
            <w:calcOnExit w:val="0"/>
            <w:textInput>
              <w:maxLength w:val="8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051A888E" w14:textId="77777777" w:rsidR="00C64EF1" w:rsidRPr="00E874D6" w:rsidRDefault="00C64EF1" w:rsidP="00C64EF1">
      <w:pPr>
        <w:pBdr>
          <w:bottom w:val="single" w:sz="4" w:space="1" w:color="auto"/>
        </w:pBdr>
        <w:tabs>
          <w:tab w:val="left" w:pos="1506"/>
        </w:tabs>
        <w:spacing w:line="276" w:lineRule="auto"/>
        <w:rPr>
          <w:rFonts w:cs="Arial"/>
          <w:sz w:val="18"/>
          <w:szCs w:val="18"/>
        </w:rPr>
      </w:pPr>
    </w:p>
    <w:p w14:paraId="65F55DE4" w14:textId="77777777" w:rsidR="00C64EF1" w:rsidRDefault="00C64EF1" w:rsidP="00C64EF1">
      <w:pPr>
        <w:pStyle w:val="Pargrafdellista"/>
        <w:spacing w:line="276" w:lineRule="auto"/>
        <w:ind w:left="0"/>
        <w:rPr>
          <w:rFonts w:cs="Arial"/>
          <w:sz w:val="18"/>
          <w:szCs w:val="18"/>
          <w:lang w:val="ca-ES"/>
        </w:rPr>
      </w:pPr>
    </w:p>
    <w:p w14:paraId="76A336D8" w14:textId="3EA749C6" w:rsidR="00C64EF1" w:rsidRDefault="00C64EF1" w:rsidP="00C64EF1">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Justificació de la i</w:t>
      </w:r>
      <w:r w:rsidRPr="00C64EF1">
        <w:rPr>
          <w:rFonts w:cs="Arial"/>
          <w:bCs/>
          <w:sz w:val="18"/>
          <w:szCs w:val="18"/>
        </w:rPr>
        <w:t>mplantació territorial de l’entitat sol·licitant, entesa com el grau d’arrelament de l’entitat en el seu àmbit territorial</w:t>
      </w:r>
      <w:r>
        <w:rPr>
          <w:rFonts w:cs="Arial"/>
          <w:bCs/>
          <w:sz w:val="18"/>
          <w:szCs w:val="18"/>
        </w:rPr>
        <w:t xml:space="preserve"> (màxim 400 caràcters):</w:t>
      </w:r>
    </w:p>
    <w:p w14:paraId="7E59F7C5" w14:textId="77777777" w:rsidR="001E02F0" w:rsidRPr="00E874D6" w:rsidRDefault="001E02F0" w:rsidP="001E02F0">
      <w:pPr>
        <w:pBdr>
          <w:bottom w:val="single" w:sz="4" w:space="1" w:color="auto"/>
        </w:pBdr>
        <w:tabs>
          <w:tab w:val="left" w:pos="1506"/>
        </w:tabs>
        <w:spacing w:line="276" w:lineRule="auto"/>
        <w:rPr>
          <w:rFonts w:cs="Arial"/>
          <w:sz w:val="18"/>
          <w:szCs w:val="18"/>
        </w:rPr>
      </w:pPr>
    </w:p>
    <w:p w14:paraId="5C8331EE" w14:textId="68370F14" w:rsidR="001E02F0" w:rsidRDefault="00C64EF1" w:rsidP="001E02F0">
      <w:pPr>
        <w:pBdr>
          <w:bottom w:val="single" w:sz="4" w:space="1" w:color="auto"/>
        </w:pBd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301F70EC" w14:textId="77777777" w:rsidR="001E02F0" w:rsidRPr="00E874D6" w:rsidRDefault="001E02F0" w:rsidP="001E02F0">
      <w:pPr>
        <w:pBdr>
          <w:bottom w:val="single" w:sz="4" w:space="1" w:color="auto"/>
        </w:pBdr>
        <w:tabs>
          <w:tab w:val="left" w:pos="1506"/>
        </w:tabs>
        <w:spacing w:line="276" w:lineRule="auto"/>
        <w:rPr>
          <w:rFonts w:cs="Arial"/>
          <w:sz w:val="18"/>
          <w:szCs w:val="18"/>
        </w:rPr>
      </w:pPr>
    </w:p>
    <w:p w14:paraId="413BD212" w14:textId="77777777" w:rsidR="001E02F0" w:rsidRDefault="001E02F0" w:rsidP="001E02F0">
      <w:pPr>
        <w:pStyle w:val="Pargrafdellista"/>
        <w:spacing w:line="276" w:lineRule="auto"/>
        <w:ind w:left="0"/>
        <w:rPr>
          <w:rFonts w:cs="Arial"/>
          <w:sz w:val="18"/>
          <w:szCs w:val="18"/>
          <w:lang w:val="ca-ES"/>
        </w:rPr>
      </w:pPr>
    </w:p>
    <w:p w14:paraId="0696178E" w14:textId="356CB552" w:rsidR="00C64EF1" w:rsidRDefault="00C64EF1">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Justificació de l’i</w:t>
      </w:r>
      <w:r w:rsidRPr="00C64EF1">
        <w:rPr>
          <w:rFonts w:cs="Arial"/>
          <w:bCs/>
          <w:sz w:val="18"/>
          <w:szCs w:val="18"/>
        </w:rPr>
        <w:t>mpacte social del projecte en el seu àmbit, valorant si el projecte s’ajusta de manera clara i concisa als objectius estratègics del Departament de Drets Socials</w:t>
      </w:r>
      <w:r>
        <w:rPr>
          <w:rFonts w:cs="Arial"/>
          <w:bCs/>
          <w:sz w:val="18"/>
          <w:szCs w:val="18"/>
        </w:rPr>
        <w:t xml:space="preserve"> </w:t>
      </w:r>
      <w:r w:rsidR="008D56D6">
        <w:rPr>
          <w:rFonts w:cs="Arial"/>
          <w:bCs/>
          <w:sz w:val="18"/>
          <w:szCs w:val="18"/>
        </w:rPr>
        <w:t xml:space="preserve">i Inclusió </w:t>
      </w:r>
      <w:r>
        <w:rPr>
          <w:rFonts w:cs="Arial"/>
          <w:bCs/>
          <w:sz w:val="18"/>
          <w:szCs w:val="18"/>
        </w:rPr>
        <w:t>(màxim 400 caràcters):</w:t>
      </w:r>
    </w:p>
    <w:p w14:paraId="2EF6C931" w14:textId="221D17FE" w:rsidR="001E02F0" w:rsidRDefault="001E02F0" w:rsidP="001E02F0">
      <w:pPr>
        <w:pBdr>
          <w:bottom w:val="single" w:sz="4" w:space="1" w:color="auto"/>
        </w:pBdr>
        <w:tabs>
          <w:tab w:val="left" w:pos="1506"/>
        </w:tabs>
        <w:spacing w:line="276" w:lineRule="auto"/>
        <w:rPr>
          <w:rFonts w:cs="Arial"/>
          <w:sz w:val="18"/>
          <w:szCs w:val="18"/>
        </w:rPr>
      </w:pPr>
      <w:r>
        <w:rPr>
          <w:rFonts w:cs="Arial"/>
          <w:sz w:val="18"/>
          <w:szCs w:val="18"/>
        </w:rPr>
        <w:t xml:space="preserve"> (màxim 400 caràcters)</w:t>
      </w:r>
      <w:r w:rsidRPr="00E874D6">
        <w:rPr>
          <w:rFonts w:cs="Arial"/>
          <w:sz w:val="18"/>
          <w:szCs w:val="18"/>
        </w:rPr>
        <w:t xml:space="preserve">: </w:t>
      </w:r>
    </w:p>
    <w:p w14:paraId="4C912FAC" w14:textId="77777777" w:rsidR="001E02F0" w:rsidRPr="00E874D6" w:rsidRDefault="001E02F0" w:rsidP="001E02F0">
      <w:pPr>
        <w:pBdr>
          <w:bottom w:val="single" w:sz="4" w:space="1" w:color="auto"/>
        </w:pBdr>
        <w:tabs>
          <w:tab w:val="left" w:pos="1506"/>
        </w:tabs>
        <w:spacing w:line="276" w:lineRule="auto"/>
        <w:rPr>
          <w:rFonts w:cs="Arial"/>
          <w:sz w:val="18"/>
          <w:szCs w:val="18"/>
        </w:rPr>
      </w:pPr>
    </w:p>
    <w:p w14:paraId="78DEAF46" w14:textId="694C5BD9" w:rsidR="001E02F0" w:rsidRDefault="00C64EF1" w:rsidP="001E02F0">
      <w:pPr>
        <w:pBdr>
          <w:bottom w:val="single" w:sz="4" w:space="1" w:color="auto"/>
        </w:pBd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11F70FD0" w14:textId="77777777" w:rsidR="001E02F0" w:rsidRPr="00E874D6" w:rsidRDefault="001E02F0" w:rsidP="001E02F0">
      <w:pPr>
        <w:pBdr>
          <w:bottom w:val="single" w:sz="4" w:space="1" w:color="auto"/>
        </w:pBdr>
        <w:tabs>
          <w:tab w:val="left" w:pos="1506"/>
        </w:tabs>
        <w:spacing w:line="276" w:lineRule="auto"/>
        <w:rPr>
          <w:rFonts w:cs="Arial"/>
          <w:sz w:val="18"/>
          <w:szCs w:val="18"/>
        </w:rPr>
      </w:pPr>
    </w:p>
    <w:p w14:paraId="4E2649F2" w14:textId="77777777" w:rsidR="001E02F0" w:rsidRDefault="001E02F0" w:rsidP="001E02F0">
      <w:pPr>
        <w:pStyle w:val="Pargrafdellista"/>
        <w:spacing w:line="276" w:lineRule="auto"/>
        <w:ind w:left="0"/>
        <w:rPr>
          <w:rFonts w:cs="Arial"/>
          <w:sz w:val="18"/>
          <w:szCs w:val="18"/>
          <w:lang w:val="ca-ES"/>
        </w:rPr>
      </w:pPr>
    </w:p>
    <w:p w14:paraId="2DEFA946" w14:textId="77777777" w:rsidR="001E02F0" w:rsidRPr="00E874D6" w:rsidRDefault="001E02F0" w:rsidP="001E02F0">
      <w:pPr>
        <w:pStyle w:val="Pargrafdellista"/>
        <w:spacing w:line="276" w:lineRule="auto"/>
        <w:ind w:left="0"/>
        <w:rPr>
          <w:rFonts w:cs="Arial"/>
          <w:sz w:val="18"/>
          <w:szCs w:val="18"/>
          <w:lang w:val="ca-ES"/>
        </w:rPr>
      </w:pPr>
    </w:p>
    <w:p w14:paraId="7F10CFE5" w14:textId="77777777" w:rsidR="001E02F0" w:rsidRPr="00E874D6" w:rsidRDefault="001E02F0" w:rsidP="001E02F0">
      <w:pPr>
        <w:pBdr>
          <w:bottom w:val="single" w:sz="12" w:space="1" w:color="auto"/>
        </w:pBdr>
        <w:spacing w:line="276" w:lineRule="auto"/>
        <w:rPr>
          <w:rFonts w:cs="Arial"/>
          <w:b/>
          <w:bCs/>
          <w:sz w:val="20"/>
        </w:rPr>
      </w:pPr>
      <w:r>
        <w:rPr>
          <w:rFonts w:cs="Arial"/>
          <w:b/>
          <w:bCs/>
          <w:sz w:val="20"/>
        </w:rPr>
        <w:t>5</w:t>
      </w:r>
      <w:r w:rsidRPr="00E874D6">
        <w:rPr>
          <w:rFonts w:cs="Arial"/>
          <w:b/>
          <w:bCs/>
          <w:sz w:val="20"/>
        </w:rPr>
        <w:t xml:space="preserve">. </w:t>
      </w:r>
      <w:r>
        <w:rPr>
          <w:rFonts w:cs="Arial"/>
          <w:b/>
          <w:bCs/>
          <w:sz w:val="20"/>
        </w:rPr>
        <w:t>Planificació de les a</w:t>
      </w:r>
      <w:r w:rsidRPr="00E874D6">
        <w:rPr>
          <w:rFonts w:cs="Arial"/>
          <w:b/>
          <w:bCs/>
          <w:sz w:val="20"/>
        </w:rPr>
        <w:t>ctivitats a desenvolupar</w:t>
      </w:r>
      <w:r>
        <w:rPr>
          <w:rFonts w:cs="Arial"/>
          <w:b/>
          <w:bCs/>
          <w:sz w:val="20"/>
        </w:rPr>
        <w:t xml:space="preserve">, </w:t>
      </w:r>
      <w:r w:rsidRPr="00E874D6">
        <w:rPr>
          <w:rFonts w:cs="Arial"/>
          <w:b/>
          <w:bCs/>
          <w:sz w:val="20"/>
        </w:rPr>
        <w:t>temporitza</w:t>
      </w:r>
      <w:r>
        <w:rPr>
          <w:rFonts w:cs="Arial"/>
          <w:b/>
          <w:bCs/>
          <w:sz w:val="20"/>
        </w:rPr>
        <w:t xml:space="preserve">ció </w:t>
      </w:r>
      <w:r w:rsidRPr="00E874D6">
        <w:rPr>
          <w:rFonts w:cs="Arial"/>
          <w:b/>
          <w:bCs/>
          <w:sz w:val="20"/>
        </w:rPr>
        <w:t xml:space="preserve">i </w:t>
      </w:r>
      <w:r>
        <w:rPr>
          <w:rFonts w:cs="Arial"/>
          <w:b/>
          <w:bCs/>
          <w:sz w:val="20"/>
        </w:rPr>
        <w:t>ca</w:t>
      </w:r>
      <w:r w:rsidRPr="00E874D6">
        <w:rPr>
          <w:rFonts w:cs="Arial"/>
          <w:b/>
          <w:bCs/>
          <w:sz w:val="20"/>
        </w:rPr>
        <w:t>lendari</w:t>
      </w:r>
      <w:r>
        <w:rPr>
          <w:rFonts w:cs="Arial"/>
          <w:b/>
          <w:bCs/>
          <w:sz w:val="20"/>
        </w:rPr>
        <w:t xml:space="preserve"> de l’acció subvencionable</w:t>
      </w:r>
    </w:p>
    <w:p w14:paraId="64E7252E" w14:textId="77777777" w:rsidR="001E02F0" w:rsidRDefault="001E02F0" w:rsidP="001E02F0">
      <w:pPr>
        <w:pStyle w:val="Pargrafdellista"/>
        <w:spacing w:line="276" w:lineRule="auto"/>
        <w:ind w:left="0"/>
        <w:rPr>
          <w:rFonts w:cs="Arial"/>
          <w:sz w:val="18"/>
          <w:szCs w:val="18"/>
          <w:lang w:val="ca-ES"/>
        </w:rPr>
      </w:pPr>
    </w:p>
    <w:p w14:paraId="2E84C180" w14:textId="77777777" w:rsidR="00E95575" w:rsidRPr="00E95575" w:rsidRDefault="00E95575" w:rsidP="00E95575">
      <w:pPr>
        <w:spacing w:after="200" w:line="276" w:lineRule="auto"/>
        <w:rPr>
          <w:rFonts w:cs="Arial"/>
          <w:i/>
          <w:sz w:val="18"/>
          <w:szCs w:val="18"/>
        </w:rPr>
      </w:pPr>
      <w:r w:rsidRPr="00E95575">
        <w:rPr>
          <w:rFonts w:cs="Arial"/>
          <w:i/>
          <w:sz w:val="18"/>
          <w:szCs w:val="18"/>
        </w:rPr>
        <w:t xml:space="preserve">Al calendari s’han d’informar les activitats concretes que es realitzen per al desenvolupament de l’acció i que es fan de manera sistematitzada i planificada. </w:t>
      </w:r>
    </w:p>
    <w:p w14:paraId="360010A9" w14:textId="77777777" w:rsidR="00E95575" w:rsidRPr="00E95575" w:rsidRDefault="00E95575" w:rsidP="00C65592">
      <w:pPr>
        <w:spacing w:after="200" w:line="276" w:lineRule="auto"/>
        <w:jc w:val="both"/>
        <w:rPr>
          <w:rFonts w:cs="Arial"/>
          <w:i/>
          <w:sz w:val="18"/>
          <w:szCs w:val="18"/>
        </w:rPr>
      </w:pPr>
      <w:r w:rsidRPr="00E95575">
        <w:rPr>
          <w:rFonts w:cs="Arial"/>
          <w:i/>
          <w:sz w:val="18"/>
          <w:szCs w:val="18"/>
        </w:rPr>
        <w:t>Per redactar les activitats s’han de fer servir principalment verbs substantivats (seguiment, supervisió, acompanyament, difusió, derivació, etc.), que representin cadascuna de les accions que es duen a terme per aconseguir els objectius específics.</w:t>
      </w:r>
    </w:p>
    <w:p w14:paraId="3B8BEFF9" w14:textId="7F619541" w:rsidR="00E95575" w:rsidRDefault="00E95575" w:rsidP="00E95575">
      <w:pPr>
        <w:pStyle w:val="Pargrafdellista"/>
        <w:spacing w:line="276" w:lineRule="auto"/>
        <w:ind w:left="0"/>
        <w:rPr>
          <w:rFonts w:cs="Arial"/>
          <w:sz w:val="18"/>
          <w:szCs w:val="18"/>
          <w:lang w:val="ca-ES"/>
        </w:rPr>
      </w:pPr>
      <w:r>
        <w:rPr>
          <w:rFonts w:cs="Arial"/>
          <w:sz w:val="18"/>
          <w:szCs w:val="18"/>
          <w:lang w:val="ca-ES"/>
        </w:rPr>
        <w:t>Quadre de temporització i calendari de les fases previstes en el desenvolupament del projecte subvencionable:</w:t>
      </w:r>
    </w:p>
    <w:p w14:paraId="5DA7D898" w14:textId="6B37FD95" w:rsidR="00E95575" w:rsidRDefault="00E95575" w:rsidP="00E95575">
      <w:pPr>
        <w:pStyle w:val="Pargrafdellista"/>
        <w:spacing w:line="276" w:lineRule="auto"/>
        <w:ind w:left="0"/>
        <w:rPr>
          <w:rFonts w:cs="Arial"/>
          <w:sz w:val="18"/>
          <w:szCs w:val="18"/>
          <w:lang w:val="ca-ES"/>
        </w:rPr>
      </w:pPr>
    </w:p>
    <w:p w14:paraId="5E0839BC" w14:textId="77777777" w:rsidR="00E95575" w:rsidRDefault="00E95575" w:rsidP="00E95575">
      <w:pPr>
        <w:pStyle w:val="Pargrafdellista"/>
        <w:spacing w:line="276" w:lineRule="auto"/>
        <w:ind w:left="0"/>
        <w:rPr>
          <w:rFonts w:cs="Arial"/>
          <w:sz w:val="18"/>
          <w:szCs w:val="18"/>
          <w:lang w:val="ca-ES"/>
        </w:rPr>
      </w:pPr>
    </w:p>
    <w:p w14:paraId="5C93ABC5" w14:textId="77777777" w:rsidR="001E02F0" w:rsidRDefault="001E02F0" w:rsidP="001E02F0">
      <w:pPr>
        <w:pStyle w:val="Pargrafdellista"/>
        <w:spacing w:line="276" w:lineRule="auto"/>
        <w:ind w:left="0"/>
        <w:rPr>
          <w:rFonts w:cs="Arial"/>
          <w:sz w:val="18"/>
          <w:szCs w:val="18"/>
          <w:lang w:val="ca-ES"/>
        </w:rPr>
      </w:pPr>
    </w:p>
    <w:tbl>
      <w:tblPr>
        <w:tblStyle w:val="Taulaambquadrcula"/>
        <w:tblW w:w="9635" w:type="dxa"/>
        <w:tblLook w:val="04A0" w:firstRow="1" w:lastRow="0" w:firstColumn="1" w:lastColumn="0" w:noHBand="0" w:noVBand="1"/>
      </w:tblPr>
      <w:tblGrid>
        <w:gridCol w:w="897"/>
        <w:gridCol w:w="2384"/>
        <w:gridCol w:w="1974"/>
        <w:gridCol w:w="1836"/>
        <w:gridCol w:w="2544"/>
      </w:tblGrid>
      <w:tr w:rsidR="001E02F0" w14:paraId="19D10971" w14:textId="77777777" w:rsidTr="00746CF2">
        <w:trPr>
          <w:trHeight w:val="598"/>
        </w:trPr>
        <w:tc>
          <w:tcPr>
            <w:tcW w:w="857" w:type="dxa"/>
          </w:tcPr>
          <w:p w14:paraId="2831897F" w14:textId="77777777" w:rsidR="001E02F0" w:rsidRPr="00894978" w:rsidRDefault="001E02F0" w:rsidP="00FA4ABE">
            <w:pPr>
              <w:pStyle w:val="Pargrafdellista"/>
              <w:spacing w:line="276" w:lineRule="auto"/>
              <w:ind w:left="0"/>
              <w:rPr>
                <w:rFonts w:cs="Arial"/>
                <w:b/>
                <w:sz w:val="18"/>
                <w:szCs w:val="18"/>
                <w:lang w:val="ca-ES"/>
              </w:rPr>
            </w:pPr>
            <w:r w:rsidRPr="00894978">
              <w:rPr>
                <w:rFonts w:cs="Arial"/>
                <w:b/>
                <w:sz w:val="18"/>
                <w:szCs w:val="18"/>
                <w:lang w:val="ca-ES"/>
              </w:rPr>
              <w:lastRenderedPageBreak/>
              <w:t>Nombre d’ordre</w:t>
            </w:r>
          </w:p>
        </w:tc>
        <w:tc>
          <w:tcPr>
            <w:tcW w:w="2399" w:type="dxa"/>
          </w:tcPr>
          <w:p w14:paraId="0F749A51" w14:textId="43A0CBBA" w:rsidR="001E02F0" w:rsidRPr="00894978" w:rsidRDefault="001E02F0" w:rsidP="00FA4ABE">
            <w:pPr>
              <w:pStyle w:val="Pargrafdellista"/>
              <w:spacing w:line="276" w:lineRule="auto"/>
              <w:ind w:left="0"/>
              <w:rPr>
                <w:rFonts w:cs="Arial"/>
                <w:b/>
                <w:sz w:val="18"/>
                <w:szCs w:val="18"/>
                <w:lang w:val="ca-ES"/>
              </w:rPr>
            </w:pPr>
            <w:r w:rsidRPr="00894978">
              <w:rPr>
                <w:rFonts w:cs="Arial"/>
                <w:b/>
                <w:sz w:val="18"/>
                <w:szCs w:val="18"/>
                <w:lang w:val="ca-ES"/>
              </w:rPr>
              <w:t>Activitat</w:t>
            </w:r>
            <w:r w:rsidR="00C64EF1" w:rsidRPr="00894978">
              <w:rPr>
                <w:rFonts w:cs="Arial"/>
                <w:b/>
                <w:sz w:val="18"/>
                <w:szCs w:val="18"/>
                <w:lang w:val="ca-ES"/>
              </w:rPr>
              <w:t xml:space="preserve"> o Fase</w:t>
            </w:r>
          </w:p>
        </w:tc>
        <w:tc>
          <w:tcPr>
            <w:tcW w:w="1984" w:type="dxa"/>
          </w:tcPr>
          <w:p w14:paraId="0750CC5A" w14:textId="77777777" w:rsidR="001E02F0" w:rsidRPr="00894978" w:rsidRDefault="001E02F0" w:rsidP="00FA4ABE">
            <w:pPr>
              <w:pStyle w:val="Pargrafdellista"/>
              <w:spacing w:line="276" w:lineRule="auto"/>
              <w:ind w:left="0"/>
              <w:rPr>
                <w:rFonts w:cs="Arial"/>
                <w:b/>
                <w:sz w:val="18"/>
                <w:szCs w:val="18"/>
                <w:lang w:val="ca-ES"/>
              </w:rPr>
            </w:pPr>
            <w:r w:rsidRPr="00894978">
              <w:rPr>
                <w:rFonts w:cs="Arial"/>
                <w:b/>
                <w:sz w:val="18"/>
                <w:szCs w:val="18"/>
                <w:lang w:val="ca-ES"/>
              </w:rPr>
              <w:t>Data d’inici prevista</w:t>
            </w:r>
          </w:p>
        </w:tc>
        <w:tc>
          <w:tcPr>
            <w:tcW w:w="1843" w:type="dxa"/>
          </w:tcPr>
          <w:p w14:paraId="41BC51A4" w14:textId="77777777" w:rsidR="001E02F0" w:rsidRPr="00894978" w:rsidRDefault="001E02F0" w:rsidP="00FA4ABE">
            <w:pPr>
              <w:pStyle w:val="Pargrafdellista"/>
              <w:spacing w:line="276" w:lineRule="auto"/>
              <w:ind w:left="0"/>
              <w:rPr>
                <w:rFonts w:cs="Arial"/>
                <w:b/>
                <w:sz w:val="18"/>
                <w:szCs w:val="18"/>
                <w:lang w:val="ca-ES"/>
              </w:rPr>
            </w:pPr>
            <w:r w:rsidRPr="00894978">
              <w:rPr>
                <w:rFonts w:cs="Arial"/>
                <w:b/>
                <w:sz w:val="18"/>
                <w:szCs w:val="18"/>
                <w:lang w:val="ca-ES"/>
              </w:rPr>
              <w:t>Data de finalització prevista</w:t>
            </w:r>
          </w:p>
        </w:tc>
        <w:tc>
          <w:tcPr>
            <w:tcW w:w="2552" w:type="dxa"/>
          </w:tcPr>
          <w:p w14:paraId="7094DC36" w14:textId="3E4ACC1C" w:rsidR="001E02F0" w:rsidRPr="00894978" w:rsidRDefault="00C64EF1" w:rsidP="00FA4ABE">
            <w:pPr>
              <w:pStyle w:val="Pargrafdellista"/>
              <w:spacing w:line="276" w:lineRule="auto"/>
              <w:ind w:left="0"/>
              <w:rPr>
                <w:rFonts w:cs="Arial"/>
                <w:b/>
                <w:sz w:val="18"/>
                <w:szCs w:val="18"/>
                <w:lang w:val="ca-ES"/>
              </w:rPr>
            </w:pPr>
            <w:r w:rsidRPr="00894978">
              <w:rPr>
                <w:rFonts w:cs="Arial"/>
                <w:b/>
                <w:sz w:val="18"/>
                <w:szCs w:val="18"/>
                <w:lang w:val="ca-ES"/>
              </w:rPr>
              <w:t>Està inclosa en l’acció subvencionable? (SÍ/NO) (*)</w:t>
            </w:r>
          </w:p>
        </w:tc>
      </w:tr>
      <w:tr w:rsidR="001E02F0" w14:paraId="7851D926" w14:textId="77777777" w:rsidTr="00746CF2">
        <w:tc>
          <w:tcPr>
            <w:tcW w:w="857" w:type="dxa"/>
          </w:tcPr>
          <w:p w14:paraId="0363F76A"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1</w:t>
            </w:r>
          </w:p>
        </w:tc>
        <w:tc>
          <w:tcPr>
            <w:tcW w:w="2399" w:type="dxa"/>
          </w:tcPr>
          <w:p w14:paraId="2D175C4D" w14:textId="77777777" w:rsidR="001E02F0" w:rsidRDefault="001E02F0" w:rsidP="00FA4ABE">
            <w:pPr>
              <w:pStyle w:val="Pargrafdellista"/>
              <w:spacing w:line="276" w:lineRule="auto"/>
              <w:ind w:left="0"/>
              <w:rPr>
                <w:rFonts w:cs="Arial"/>
                <w:sz w:val="18"/>
                <w:szCs w:val="18"/>
                <w:lang w:val="ca-ES"/>
              </w:rPr>
            </w:pPr>
          </w:p>
        </w:tc>
        <w:tc>
          <w:tcPr>
            <w:tcW w:w="1984" w:type="dxa"/>
          </w:tcPr>
          <w:p w14:paraId="743CB1B0" w14:textId="77777777" w:rsidR="001E02F0" w:rsidRDefault="001E02F0" w:rsidP="00FA4ABE">
            <w:pPr>
              <w:pStyle w:val="Pargrafdellista"/>
              <w:spacing w:line="276" w:lineRule="auto"/>
              <w:ind w:left="0"/>
              <w:rPr>
                <w:rFonts w:cs="Arial"/>
                <w:sz w:val="18"/>
                <w:szCs w:val="18"/>
                <w:lang w:val="ca-ES"/>
              </w:rPr>
            </w:pPr>
          </w:p>
        </w:tc>
        <w:tc>
          <w:tcPr>
            <w:tcW w:w="1843" w:type="dxa"/>
          </w:tcPr>
          <w:p w14:paraId="5779A439" w14:textId="77777777" w:rsidR="001E02F0" w:rsidRDefault="001E02F0" w:rsidP="00FA4ABE">
            <w:pPr>
              <w:pStyle w:val="Pargrafdellista"/>
              <w:spacing w:line="276" w:lineRule="auto"/>
              <w:ind w:left="0"/>
              <w:rPr>
                <w:rFonts w:cs="Arial"/>
                <w:sz w:val="18"/>
                <w:szCs w:val="18"/>
                <w:lang w:val="ca-ES"/>
              </w:rPr>
            </w:pPr>
          </w:p>
        </w:tc>
        <w:tc>
          <w:tcPr>
            <w:tcW w:w="2552" w:type="dxa"/>
          </w:tcPr>
          <w:p w14:paraId="709DFF23" w14:textId="77777777" w:rsidR="001E02F0" w:rsidRDefault="001E02F0" w:rsidP="00FA4ABE">
            <w:pPr>
              <w:pStyle w:val="Pargrafdellista"/>
              <w:spacing w:line="276" w:lineRule="auto"/>
              <w:ind w:left="0"/>
              <w:rPr>
                <w:rFonts w:cs="Arial"/>
                <w:sz w:val="18"/>
                <w:szCs w:val="18"/>
                <w:lang w:val="ca-ES"/>
              </w:rPr>
            </w:pPr>
          </w:p>
        </w:tc>
      </w:tr>
      <w:tr w:rsidR="001E02F0" w14:paraId="726DAFDE" w14:textId="77777777" w:rsidTr="00746CF2">
        <w:tc>
          <w:tcPr>
            <w:tcW w:w="857" w:type="dxa"/>
          </w:tcPr>
          <w:p w14:paraId="77047552"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2</w:t>
            </w:r>
          </w:p>
        </w:tc>
        <w:tc>
          <w:tcPr>
            <w:tcW w:w="2399" w:type="dxa"/>
          </w:tcPr>
          <w:p w14:paraId="0115C800" w14:textId="77777777" w:rsidR="001E02F0" w:rsidRDefault="001E02F0" w:rsidP="00FA4ABE">
            <w:pPr>
              <w:pStyle w:val="Pargrafdellista"/>
              <w:spacing w:line="276" w:lineRule="auto"/>
              <w:ind w:left="0"/>
              <w:rPr>
                <w:rFonts w:cs="Arial"/>
                <w:sz w:val="18"/>
                <w:szCs w:val="18"/>
                <w:lang w:val="ca-ES"/>
              </w:rPr>
            </w:pPr>
          </w:p>
        </w:tc>
        <w:tc>
          <w:tcPr>
            <w:tcW w:w="1984" w:type="dxa"/>
          </w:tcPr>
          <w:p w14:paraId="3BA64932" w14:textId="77777777" w:rsidR="001E02F0" w:rsidRDefault="001E02F0" w:rsidP="00FA4ABE">
            <w:pPr>
              <w:pStyle w:val="Pargrafdellista"/>
              <w:spacing w:line="276" w:lineRule="auto"/>
              <w:ind w:left="0"/>
              <w:rPr>
                <w:rFonts w:cs="Arial"/>
                <w:sz w:val="18"/>
                <w:szCs w:val="18"/>
                <w:lang w:val="ca-ES"/>
              </w:rPr>
            </w:pPr>
          </w:p>
        </w:tc>
        <w:tc>
          <w:tcPr>
            <w:tcW w:w="1843" w:type="dxa"/>
          </w:tcPr>
          <w:p w14:paraId="7552C88C" w14:textId="77777777" w:rsidR="001E02F0" w:rsidRDefault="001E02F0" w:rsidP="00FA4ABE">
            <w:pPr>
              <w:pStyle w:val="Pargrafdellista"/>
              <w:spacing w:line="276" w:lineRule="auto"/>
              <w:ind w:left="0"/>
              <w:rPr>
                <w:rFonts w:cs="Arial"/>
                <w:sz w:val="18"/>
                <w:szCs w:val="18"/>
                <w:lang w:val="ca-ES"/>
              </w:rPr>
            </w:pPr>
          </w:p>
        </w:tc>
        <w:tc>
          <w:tcPr>
            <w:tcW w:w="2552" w:type="dxa"/>
          </w:tcPr>
          <w:p w14:paraId="03E48FCF" w14:textId="77777777" w:rsidR="001E02F0" w:rsidRDefault="001E02F0" w:rsidP="00FA4ABE">
            <w:pPr>
              <w:pStyle w:val="Pargrafdellista"/>
              <w:spacing w:line="276" w:lineRule="auto"/>
              <w:ind w:left="0"/>
              <w:rPr>
                <w:rFonts w:cs="Arial"/>
                <w:sz w:val="18"/>
                <w:szCs w:val="18"/>
                <w:lang w:val="ca-ES"/>
              </w:rPr>
            </w:pPr>
          </w:p>
        </w:tc>
      </w:tr>
      <w:tr w:rsidR="001E02F0" w14:paraId="7DFE63CD" w14:textId="77777777" w:rsidTr="00746CF2">
        <w:tc>
          <w:tcPr>
            <w:tcW w:w="857" w:type="dxa"/>
          </w:tcPr>
          <w:p w14:paraId="7500D646"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3</w:t>
            </w:r>
          </w:p>
        </w:tc>
        <w:tc>
          <w:tcPr>
            <w:tcW w:w="2399" w:type="dxa"/>
          </w:tcPr>
          <w:p w14:paraId="3C293ABC" w14:textId="77777777" w:rsidR="001E02F0" w:rsidRDefault="001E02F0" w:rsidP="00FA4ABE">
            <w:pPr>
              <w:pStyle w:val="Pargrafdellista"/>
              <w:spacing w:line="276" w:lineRule="auto"/>
              <w:ind w:left="0"/>
              <w:rPr>
                <w:rFonts w:cs="Arial"/>
                <w:sz w:val="18"/>
                <w:szCs w:val="18"/>
                <w:lang w:val="ca-ES"/>
              </w:rPr>
            </w:pPr>
          </w:p>
        </w:tc>
        <w:tc>
          <w:tcPr>
            <w:tcW w:w="1984" w:type="dxa"/>
          </w:tcPr>
          <w:p w14:paraId="14BF0927" w14:textId="77777777" w:rsidR="001E02F0" w:rsidRDefault="001E02F0" w:rsidP="00FA4ABE">
            <w:pPr>
              <w:pStyle w:val="Pargrafdellista"/>
              <w:spacing w:line="276" w:lineRule="auto"/>
              <w:ind w:left="0"/>
              <w:rPr>
                <w:rFonts w:cs="Arial"/>
                <w:sz w:val="18"/>
                <w:szCs w:val="18"/>
                <w:lang w:val="ca-ES"/>
              </w:rPr>
            </w:pPr>
          </w:p>
        </w:tc>
        <w:tc>
          <w:tcPr>
            <w:tcW w:w="1843" w:type="dxa"/>
          </w:tcPr>
          <w:p w14:paraId="7FCEE240" w14:textId="77777777" w:rsidR="001E02F0" w:rsidRDefault="001E02F0" w:rsidP="00FA4ABE">
            <w:pPr>
              <w:pStyle w:val="Pargrafdellista"/>
              <w:spacing w:line="276" w:lineRule="auto"/>
              <w:ind w:left="0"/>
              <w:rPr>
                <w:rFonts w:cs="Arial"/>
                <w:sz w:val="18"/>
                <w:szCs w:val="18"/>
                <w:lang w:val="ca-ES"/>
              </w:rPr>
            </w:pPr>
          </w:p>
        </w:tc>
        <w:tc>
          <w:tcPr>
            <w:tcW w:w="2552" w:type="dxa"/>
          </w:tcPr>
          <w:p w14:paraId="3ECA9D39" w14:textId="77777777" w:rsidR="001E02F0" w:rsidRDefault="001E02F0" w:rsidP="00FA4ABE">
            <w:pPr>
              <w:pStyle w:val="Pargrafdellista"/>
              <w:spacing w:line="276" w:lineRule="auto"/>
              <w:ind w:left="0"/>
              <w:rPr>
                <w:rFonts w:cs="Arial"/>
                <w:sz w:val="18"/>
                <w:szCs w:val="18"/>
                <w:lang w:val="ca-ES"/>
              </w:rPr>
            </w:pPr>
          </w:p>
        </w:tc>
      </w:tr>
      <w:tr w:rsidR="001E02F0" w14:paraId="2BDFE6D7" w14:textId="77777777" w:rsidTr="00746CF2">
        <w:tc>
          <w:tcPr>
            <w:tcW w:w="857" w:type="dxa"/>
          </w:tcPr>
          <w:p w14:paraId="2347B658"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4</w:t>
            </w:r>
          </w:p>
        </w:tc>
        <w:tc>
          <w:tcPr>
            <w:tcW w:w="2399" w:type="dxa"/>
          </w:tcPr>
          <w:p w14:paraId="112B2603" w14:textId="77777777" w:rsidR="001E02F0" w:rsidRDefault="001E02F0" w:rsidP="00FA4ABE">
            <w:pPr>
              <w:pStyle w:val="Pargrafdellista"/>
              <w:spacing w:line="276" w:lineRule="auto"/>
              <w:ind w:left="0"/>
              <w:rPr>
                <w:rFonts w:cs="Arial"/>
                <w:sz w:val="18"/>
                <w:szCs w:val="18"/>
                <w:lang w:val="ca-ES"/>
              </w:rPr>
            </w:pPr>
          </w:p>
        </w:tc>
        <w:tc>
          <w:tcPr>
            <w:tcW w:w="1984" w:type="dxa"/>
          </w:tcPr>
          <w:p w14:paraId="3F5E04FA" w14:textId="77777777" w:rsidR="001E02F0" w:rsidRDefault="001E02F0" w:rsidP="00FA4ABE">
            <w:pPr>
              <w:pStyle w:val="Pargrafdellista"/>
              <w:spacing w:line="276" w:lineRule="auto"/>
              <w:ind w:left="0"/>
              <w:rPr>
                <w:rFonts w:cs="Arial"/>
                <w:sz w:val="18"/>
                <w:szCs w:val="18"/>
                <w:lang w:val="ca-ES"/>
              </w:rPr>
            </w:pPr>
          </w:p>
        </w:tc>
        <w:tc>
          <w:tcPr>
            <w:tcW w:w="1843" w:type="dxa"/>
          </w:tcPr>
          <w:p w14:paraId="14F1B407" w14:textId="77777777" w:rsidR="001E02F0" w:rsidRDefault="001E02F0" w:rsidP="00FA4ABE">
            <w:pPr>
              <w:pStyle w:val="Pargrafdellista"/>
              <w:spacing w:line="276" w:lineRule="auto"/>
              <w:ind w:left="0"/>
              <w:rPr>
                <w:rFonts w:cs="Arial"/>
                <w:sz w:val="18"/>
                <w:szCs w:val="18"/>
                <w:lang w:val="ca-ES"/>
              </w:rPr>
            </w:pPr>
          </w:p>
        </w:tc>
        <w:tc>
          <w:tcPr>
            <w:tcW w:w="2552" w:type="dxa"/>
          </w:tcPr>
          <w:p w14:paraId="179435C8" w14:textId="77777777" w:rsidR="001E02F0" w:rsidRDefault="001E02F0" w:rsidP="00FA4ABE">
            <w:pPr>
              <w:pStyle w:val="Pargrafdellista"/>
              <w:spacing w:line="276" w:lineRule="auto"/>
              <w:ind w:left="0"/>
              <w:rPr>
                <w:rFonts w:cs="Arial"/>
                <w:sz w:val="18"/>
                <w:szCs w:val="18"/>
                <w:lang w:val="ca-ES"/>
              </w:rPr>
            </w:pPr>
          </w:p>
        </w:tc>
      </w:tr>
      <w:tr w:rsidR="001E02F0" w14:paraId="50AA3BE3" w14:textId="77777777" w:rsidTr="00746CF2">
        <w:tc>
          <w:tcPr>
            <w:tcW w:w="857" w:type="dxa"/>
          </w:tcPr>
          <w:p w14:paraId="47A78DE3"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5</w:t>
            </w:r>
          </w:p>
        </w:tc>
        <w:tc>
          <w:tcPr>
            <w:tcW w:w="2399" w:type="dxa"/>
          </w:tcPr>
          <w:p w14:paraId="01FB17C2" w14:textId="77777777" w:rsidR="001E02F0" w:rsidRDefault="001E02F0" w:rsidP="00FA4ABE">
            <w:pPr>
              <w:pStyle w:val="Pargrafdellista"/>
              <w:spacing w:line="276" w:lineRule="auto"/>
              <w:ind w:left="0"/>
              <w:rPr>
                <w:rFonts w:cs="Arial"/>
                <w:sz w:val="18"/>
                <w:szCs w:val="18"/>
                <w:lang w:val="ca-ES"/>
              </w:rPr>
            </w:pPr>
          </w:p>
        </w:tc>
        <w:tc>
          <w:tcPr>
            <w:tcW w:w="1984" w:type="dxa"/>
          </w:tcPr>
          <w:p w14:paraId="18CB1C3C" w14:textId="77777777" w:rsidR="001E02F0" w:rsidRDefault="001E02F0" w:rsidP="00FA4ABE">
            <w:pPr>
              <w:pStyle w:val="Pargrafdellista"/>
              <w:spacing w:line="276" w:lineRule="auto"/>
              <w:ind w:left="0"/>
              <w:rPr>
                <w:rFonts w:cs="Arial"/>
                <w:sz w:val="18"/>
                <w:szCs w:val="18"/>
                <w:lang w:val="ca-ES"/>
              </w:rPr>
            </w:pPr>
          </w:p>
        </w:tc>
        <w:tc>
          <w:tcPr>
            <w:tcW w:w="1843" w:type="dxa"/>
          </w:tcPr>
          <w:p w14:paraId="4306EA76" w14:textId="77777777" w:rsidR="001E02F0" w:rsidRDefault="001E02F0" w:rsidP="00FA4ABE">
            <w:pPr>
              <w:pStyle w:val="Pargrafdellista"/>
              <w:spacing w:line="276" w:lineRule="auto"/>
              <w:ind w:left="0"/>
              <w:rPr>
                <w:rFonts w:cs="Arial"/>
                <w:sz w:val="18"/>
                <w:szCs w:val="18"/>
                <w:lang w:val="ca-ES"/>
              </w:rPr>
            </w:pPr>
          </w:p>
        </w:tc>
        <w:tc>
          <w:tcPr>
            <w:tcW w:w="2552" w:type="dxa"/>
          </w:tcPr>
          <w:p w14:paraId="7B5D9857" w14:textId="77777777" w:rsidR="001E02F0" w:rsidRDefault="001E02F0" w:rsidP="00FA4ABE">
            <w:pPr>
              <w:pStyle w:val="Pargrafdellista"/>
              <w:spacing w:line="276" w:lineRule="auto"/>
              <w:ind w:left="0"/>
              <w:rPr>
                <w:rFonts w:cs="Arial"/>
                <w:sz w:val="18"/>
                <w:szCs w:val="18"/>
                <w:lang w:val="ca-ES"/>
              </w:rPr>
            </w:pPr>
          </w:p>
        </w:tc>
      </w:tr>
      <w:tr w:rsidR="001E02F0" w14:paraId="7955C325" w14:textId="77777777" w:rsidTr="00746CF2">
        <w:tc>
          <w:tcPr>
            <w:tcW w:w="857" w:type="dxa"/>
          </w:tcPr>
          <w:p w14:paraId="2DC85E17"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6</w:t>
            </w:r>
          </w:p>
        </w:tc>
        <w:tc>
          <w:tcPr>
            <w:tcW w:w="2399" w:type="dxa"/>
          </w:tcPr>
          <w:p w14:paraId="7ACE5E09" w14:textId="77777777" w:rsidR="001E02F0" w:rsidRDefault="001E02F0" w:rsidP="00FA4ABE">
            <w:pPr>
              <w:pStyle w:val="Pargrafdellista"/>
              <w:spacing w:line="276" w:lineRule="auto"/>
              <w:ind w:left="0"/>
              <w:rPr>
                <w:rFonts w:cs="Arial"/>
                <w:sz w:val="18"/>
                <w:szCs w:val="18"/>
                <w:lang w:val="ca-ES"/>
              </w:rPr>
            </w:pPr>
          </w:p>
        </w:tc>
        <w:tc>
          <w:tcPr>
            <w:tcW w:w="1984" w:type="dxa"/>
          </w:tcPr>
          <w:p w14:paraId="59FA7CA0" w14:textId="77777777" w:rsidR="001E02F0" w:rsidRDefault="001E02F0" w:rsidP="00FA4ABE">
            <w:pPr>
              <w:pStyle w:val="Pargrafdellista"/>
              <w:spacing w:line="276" w:lineRule="auto"/>
              <w:ind w:left="0"/>
              <w:rPr>
                <w:rFonts w:cs="Arial"/>
                <w:sz w:val="18"/>
                <w:szCs w:val="18"/>
                <w:lang w:val="ca-ES"/>
              </w:rPr>
            </w:pPr>
          </w:p>
        </w:tc>
        <w:tc>
          <w:tcPr>
            <w:tcW w:w="1843" w:type="dxa"/>
          </w:tcPr>
          <w:p w14:paraId="798BDB9D" w14:textId="77777777" w:rsidR="001E02F0" w:rsidRDefault="001E02F0" w:rsidP="00FA4ABE">
            <w:pPr>
              <w:pStyle w:val="Pargrafdellista"/>
              <w:spacing w:line="276" w:lineRule="auto"/>
              <w:ind w:left="0"/>
              <w:rPr>
                <w:rFonts w:cs="Arial"/>
                <w:sz w:val="18"/>
                <w:szCs w:val="18"/>
                <w:lang w:val="ca-ES"/>
              </w:rPr>
            </w:pPr>
          </w:p>
        </w:tc>
        <w:tc>
          <w:tcPr>
            <w:tcW w:w="2552" w:type="dxa"/>
          </w:tcPr>
          <w:p w14:paraId="05751FE8" w14:textId="77777777" w:rsidR="001E02F0" w:rsidRDefault="001E02F0" w:rsidP="00FA4ABE">
            <w:pPr>
              <w:pStyle w:val="Pargrafdellista"/>
              <w:spacing w:line="276" w:lineRule="auto"/>
              <w:ind w:left="0"/>
              <w:rPr>
                <w:rFonts w:cs="Arial"/>
                <w:sz w:val="18"/>
                <w:szCs w:val="18"/>
                <w:lang w:val="ca-ES"/>
              </w:rPr>
            </w:pPr>
          </w:p>
        </w:tc>
      </w:tr>
      <w:tr w:rsidR="001E02F0" w14:paraId="320FA53B" w14:textId="77777777" w:rsidTr="00746CF2">
        <w:tc>
          <w:tcPr>
            <w:tcW w:w="857" w:type="dxa"/>
          </w:tcPr>
          <w:p w14:paraId="6A2C67A9" w14:textId="77777777" w:rsidR="001E02F0" w:rsidRDefault="001E02F0" w:rsidP="00FA4ABE">
            <w:pPr>
              <w:pStyle w:val="Pargrafdellista"/>
              <w:spacing w:line="276" w:lineRule="auto"/>
              <w:ind w:left="0"/>
              <w:rPr>
                <w:rFonts w:cs="Arial"/>
                <w:sz w:val="18"/>
                <w:szCs w:val="18"/>
                <w:lang w:val="ca-ES"/>
              </w:rPr>
            </w:pPr>
            <w:r>
              <w:rPr>
                <w:rFonts w:cs="Arial"/>
                <w:sz w:val="18"/>
                <w:szCs w:val="18"/>
                <w:lang w:val="ca-ES"/>
              </w:rPr>
              <w:t>....</w:t>
            </w:r>
          </w:p>
        </w:tc>
        <w:tc>
          <w:tcPr>
            <w:tcW w:w="2399" w:type="dxa"/>
          </w:tcPr>
          <w:p w14:paraId="4491BD19" w14:textId="77777777" w:rsidR="001E02F0" w:rsidRDefault="001E02F0" w:rsidP="00FA4ABE">
            <w:pPr>
              <w:pStyle w:val="Pargrafdellista"/>
              <w:spacing w:line="276" w:lineRule="auto"/>
              <w:ind w:left="0"/>
              <w:rPr>
                <w:rFonts w:cs="Arial"/>
                <w:sz w:val="18"/>
                <w:szCs w:val="18"/>
                <w:lang w:val="ca-ES"/>
              </w:rPr>
            </w:pPr>
          </w:p>
        </w:tc>
        <w:tc>
          <w:tcPr>
            <w:tcW w:w="1984" w:type="dxa"/>
          </w:tcPr>
          <w:p w14:paraId="261047D8" w14:textId="77777777" w:rsidR="001E02F0" w:rsidRDefault="001E02F0" w:rsidP="00FA4ABE">
            <w:pPr>
              <w:pStyle w:val="Pargrafdellista"/>
              <w:spacing w:line="276" w:lineRule="auto"/>
              <w:ind w:left="0"/>
              <w:rPr>
                <w:rFonts w:cs="Arial"/>
                <w:sz w:val="18"/>
                <w:szCs w:val="18"/>
                <w:lang w:val="ca-ES"/>
              </w:rPr>
            </w:pPr>
          </w:p>
        </w:tc>
        <w:tc>
          <w:tcPr>
            <w:tcW w:w="1843" w:type="dxa"/>
          </w:tcPr>
          <w:p w14:paraId="59A0E230" w14:textId="77777777" w:rsidR="001E02F0" w:rsidRDefault="001E02F0" w:rsidP="00FA4ABE">
            <w:pPr>
              <w:pStyle w:val="Pargrafdellista"/>
              <w:spacing w:line="276" w:lineRule="auto"/>
              <w:ind w:left="0"/>
              <w:rPr>
                <w:rFonts w:cs="Arial"/>
                <w:sz w:val="18"/>
                <w:szCs w:val="18"/>
                <w:lang w:val="ca-ES"/>
              </w:rPr>
            </w:pPr>
          </w:p>
        </w:tc>
        <w:tc>
          <w:tcPr>
            <w:tcW w:w="2552" w:type="dxa"/>
          </w:tcPr>
          <w:p w14:paraId="0C123889" w14:textId="77777777" w:rsidR="001E02F0" w:rsidRDefault="001E02F0" w:rsidP="00FA4ABE">
            <w:pPr>
              <w:pStyle w:val="Pargrafdellista"/>
              <w:spacing w:line="276" w:lineRule="auto"/>
              <w:ind w:left="0"/>
              <w:rPr>
                <w:rFonts w:cs="Arial"/>
                <w:sz w:val="18"/>
                <w:szCs w:val="18"/>
                <w:lang w:val="ca-ES"/>
              </w:rPr>
            </w:pPr>
          </w:p>
        </w:tc>
      </w:tr>
    </w:tbl>
    <w:p w14:paraId="1D428A86" w14:textId="77777777" w:rsidR="001E02F0" w:rsidRPr="00E874D6" w:rsidRDefault="001E02F0" w:rsidP="001E02F0">
      <w:pPr>
        <w:pStyle w:val="Pargrafdellista"/>
        <w:spacing w:line="276" w:lineRule="auto"/>
        <w:ind w:left="0"/>
        <w:rPr>
          <w:rFonts w:cs="Arial"/>
          <w:sz w:val="18"/>
          <w:szCs w:val="18"/>
          <w:lang w:val="ca-ES"/>
        </w:rPr>
      </w:pPr>
    </w:p>
    <w:p w14:paraId="1CC8F21A" w14:textId="0CB6CA1D" w:rsidR="001E02F0" w:rsidRPr="00746CF2" w:rsidRDefault="00C64EF1" w:rsidP="001E02F0">
      <w:pPr>
        <w:tabs>
          <w:tab w:val="left" w:pos="1506"/>
        </w:tabs>
        <w:spacing w:line="276" w:lineRule="auto"/>
        <w:rPr>
          <w:rFonts w:eastAsia="Calibri" w:cs="Arial"/>
          <w:i/>
          <w:sz w:val="18"/>
          <w:szCs w:val="18"/>
        </w:rPr>
      </w:pPr>
      <w:r>
        <w:rPr>
          <w:rFonts w:eastAsia="Calibri" w:cs="Arial"/>
          <w:i/>
          <w:sz w:val="18"/>
          <w:szCs w:val="18"/>
        </w:rPr>
        <w:t>(*) Atès que les actuacions d’obra poden abastar més d’un any en la seva execució, cal indicar quines activitats o fases es consideren incloses en la sol·licitud de subvenci</w:t>
      </w:r>
      <w:r w:rsidR="00FA4ABE">
        <w:rPr>
          <w:rFonts w:eastAsia="Calibri" w:cs="Arial"/>
          <w:i/>
          <w:sz w:val="18"/>
          <w:szCs w:val="18"/>
        </w:rPr>
        <w:t>ó presentada.</w:t>
      </w:r>
    </w:p>
    <w:p w14:paraId="6868A8AE" w14:textId="1F6936AA" w:rsidR="00FA4ABE" w:rsidRDefault="00FA4ABE" w:rsidP="00A5168E">
      <w:pPr>
        <w:pStyle w:val="Pargrafdellista"/>
        <w:spacing w:after="200" w:line="276" w:lineRule="auto"/>
        <w:ind w:left="0"/>
        <w:rPr>
          <w:rFonts w:cs="Arial"/>
          <w:sz w:val="18"/>
          <w:szCs w:val="18"/>
          <w:lang w:val="ca-ES"/>
        </w:rPr>
      </w:pPr>
    </w:p>
    <w:p w14:paraId="0A74B842" w14:textId="77777777" w:rsidR="00FA4ABE" w:rsidRPr="00E874D6" w:rsidRDefault="00FA4ABE" w:rsidP="00FA4ABE">
      <w:pPr>
        <w:pBdr>
          <w:bottom w:val="single" w:sz="12" w:space="1" w:color="auto"/>
        </w:pBdr>
        <w:spacing w:line="276" w:lineRule="auto"/>
        <w:rPr>
          <w:rFonts w:cs="Arial"/>
          <w:sz w:val="18"/>
          <w:szCs w:val="18"/>
        </w:rPr>
      </w:pPr>
      <w:r>
        <w:rPr>
          <w:rFonts w:cs="Arial"/>
          <w:b/>
          <w:sz w:val="20"/>
        </w:rPr>
        <w:t>6</w:t>
      </w:r>
      <w:r w:rsidRPr="00E874D6">
        <w:rPr>
          <w:rFonts w:cs="Arial"/>
          <w:b/>
          <w:sz w:val="20"/>
        </w:rPr>
        <w:t xml:space="preserve">. Mitjans humans i materials per dur a </w:t>
      </w:r>
      <w:r w:rsidRPr="00E874D6">
        <w:rPr>
          <w:rFonts w:cs="Arial"/>
          <w:b/>
          <w:bCs/>
          <w:sz w:val="20"/>
        </w:rPr>
        <w:t>terme</w:t>
      </w:r>
      <w:r w:rsidRPr="00E874D6">
        <w:rPr>
          <w:rFonts w:cs="Arial"/>
          <w:b/>
          <w:sz w:val="20"/>
        </w:rPr>
        <w:t xml:space="preserve"> l’acció subvencionable</w:t>
      </w:r>
    </w:p>
    <w:p w14:paraId="3ACD6AA8" w14:textId="77777777" w:rsidR="00FA4ABE" w:rsidRDefault="00FA4ABE" w:rsidP="00FA4ABE">
      <w:pPr>
        <w:shd w:val="clear" w:color="auto" w:fill="FFFFFF" w:themeFill="background1"/>
        <w:tabs>
          <w:tab w:val="left" w:pos="1506"/>
        </w:tabs>
        <w:spacing w:line="276" w:lineRule="auto"/>
        <w:rPr>
          <w:rFonts w:cs="Arial"/>
          <w:sz w:val="18"/>
          <w:szCs w:val="18"/>
        </w:rPr>
      </w:pPr>
    </w:p>
    <w:p w14:paraId="53988297" w14:textId="287C3BB2" w:rsidR="00E95575" w:rsidRDefault="00E95575" w:rsidP="00E95575">
      <w:pPr>
        <w:shd w:val="clear" w:color="auto" w:fill="FFFFFF" w:themeFill="background1"/>
        <w:tabs>
          <w:tab w:val="left" w:pos="1506"/>
        </w:tabs>
        <w:spacing w:line="276" w:lineRule="auto"/>
        <w:rPr>
          <w:rFonts w:eastAsia="Calibri" w:cs="Arial"/>
          <w:sz w:val="18"/>
          <w:szCs w:val="18"/>
        </w:rPr>
      </w:pPr>
      <w:r>
        <w:rPr>
          <w:rFonts w:cs="Arial"/>
          <w:sz w:val="18"/>
          <w:szCs w:val="18"/>
        </w:rPr>
        <w:t xml:space="preserve">Descripció dels recursos humans </w:t>
      </w:r>
      <w:r w:rsidRPr="00E95575">
        <w:rPr>
          <w:rFonts w:cs="Arial"/>
          <w:sz w:val="18"/>
          <w:szCs w:val="18"/>
        </w:rPr>
        <w:t xml:space="preserve">de l’entitat sol·licitant </w:t>
      </w:r>
      <w:r>
        <w:rPr>
          <w:rFonts w:cs="Arial"/>
          <w:sz w:val="18"/>
          <w:szCs w:val="18"/>
        </w:rPr>
        <w:t>q</w:t>
      </w:r>
      <w:r w:rsidRPr="009D19C0">
        <w:rPr>
          <w:rFonts w:cs="Arial"/>
          <w:sz w:val="18"/>
          <w:szCs w:val="18"/>
        </w:rPr>
        <w:t>ue intervenen en la implementació de l’acció per a la qual se sol·licita la subvenció</w:t>
      </w:r>
      <w:r w:rsidRPr="009D19C0">
        <w:rPr>
          <w:rFonts w:eastAsia="Calibri" w:cs="Arial"/>
          <w:sz w:val="18"/>
          <w:szCs w:val="18"/>
        </w:rPr>
        <w:t>:</w:t>
      </w:r>
    </w:p>
    <w:p w14:paraId="410AF20F" w14:textId="77777777" w:rsidR="00E95575" w:rsidRDefault="00E95575" w:rsidP="00E95575">
      <w:pPr>
        <w:shd w:val="clear" w:color="auto" w:fill="FFFFFF" w:themeFill="background1"/>
        <w:tabs>
          <w:tab w:val="left" w:pos="1506"/>
        </w:tabs>
        <w:spacing w:line="276" w:lineRule="auto"/>
        <w:rPr>
          <w:rFonts w:eastAsia="Calibri" w:cs="Arial"/>
          <w:sz w:val="18"/>
          <w:szCs w:val="18"/>
        </w:rPr>
      </w:pPr>
    </w:p>
    <w:p w14:paraId="61617F16" w14:textId="77777777" w:rsidR="00012BF4" w:rsidRPr="00732116" w:rsidRDefault="00012BF4" w:rsidP="00012BF4">
      <w:pPr>
        <w:tabs>
          <w:tab w:val="left" w:pos="4009"/>
        </w:tabs>
        <w:spacing w:line="276" w:lineRule="auto"/>
        <w:jc w:val="both"/>
        <w:rPr>
          <w:rFonts w:cs="Arial"/>
          <w:i/>
          <w:sz w:val="18"/>
          <w:szCs w:val="18"/>
        </w:rPr>
      </w:pPr>
      <w:r w:rsidRPr="00732116">
        <w:rPr>
          <w:rFonts w:cs="Arial"/>
          <w:i/>
          <w:sz w:val="18"/>
          <w:szCs w:val="18"/>
        </w:rPr>
        <w:t>Per a emplenar el quadre adjunt: feu doble clic sobre el quadre, s’obrirà un llibre d’Excel, empleneu les dades, un cop emplenat tanqueu el document, no és necessari desar-ho. No podeu inserir columnes ni canviar el nom d’aquestes.</w:t>
      </w:r>
    </w:p>
    <w:p w14:paraId="3AF31808" w14:textId="77777777" w:rsidR="00012BF4" w:rsidRDefault="00012BF4" w:rsidP="00FA4ABE">
      <w:pPr>
        <w:shd w:val="clear" w:color="auto" w:fill="FFFFFF" w:themeFill="background1"/>
        <w:tabs>
          <w:tab w:val="left" w:pos="1506"/>
        </w:tabs>
        <w:spacing w:line="276" w:lineRule="auto"/>
        <w:rPr>
          <w:rFonts w:eastAsia="Calibri" w:cs="Arial"/>
          <w:sz w:val="18"/>
          <w:szCs w:val="18"/>
        </w:rPr>
      </w:pPr>
    </w:p>
    <w:p w14:paraId="24717C9F" w14:textId="15133CDC" w:rsidR="00894978" w:rsidRDefault="00894978" w:rsidP="00FA4ABE">
      <w:pPr>
        <w:shd w:val="clear" w:color="auto" w:fill="FFFFFF" w:themeFill="background1"/>
        <w:tabs>
          <w:tab w:val="left" w:pos="1506"/>
        </w:tabs>
        <w:spacing w:line="276" w:lineRule="auto"/>
        <w:rPr>
          <w:rFonts w:eastAsia="Calibri" w:cs="Arial"/>
          <w:sz w:val="18"/>
          <w:szCs w:val="18"/>
        </w:rPr>
      </w:pPr>
    </w:p>
    <w:bookmarkStart w:id="2" w:name="_MON_1765210752"/>
    <w:bookmarkEnd w:id="2"/>
    <w:p w14:paraId="1E127ED1" w14:textId="0B3B8A70" w:rsidR="00894978" w:rsidRPr="009D19C0" w:rsidRDefault="00894978" w:rsidP="00FA4ABE">
      <w:pPr>
        <w:shd w:val="clear" w:color="auto" w:fill="FFFFFF" w:themeFill="background1"/>
        <w:tabs>
          <w:tab w:val="left" w:pos="1506"/>
        </w:tabs>
        <w:spacing w:line="276" w:lineRule="auto"/>
        <w:rPr>
          <w:rFonts w:eastAsia="Calibri" w:cs="Arial"/>
          <w:sz w:val="18"/>
          <w:szCs w:val="18"/>
        </w:rPr>
      </w:pPr>
      <w:r w:rsidRPr="00267EA1">
        <w:rPr>
          <w:rFonts w:eastAsia="Calibri" w:cs="Arial"/>
          <w:sz w:val="18"/>
          <w:szCs w:val="18"/>
        </w:rPr>
        <w:object w:dxaOrig="9790" w:dyaOrig="2808" w14:anchorId="44EE764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89pt;height:147.5pt" o:ole="">
            <v:imagedata r:id="rId11" o:title=""/>
          </v:shape>
          <o:OLEObject Type="Embed" ProgID="Excel.Sheet.12" ShapeID="_x0000_i1025" DrawAspect="Content" ObjectID="_1832746472" r:id="rId12"/>
        </w:object>
      </w:r>
    </w:p>
    <w:p w14:paraId="68B21391" w14:textId="77777777" w:rsidR="00894978" w:rsidRPr="00267EA1" w:rsidRDefault="00894978" w:rsidP="00894978">
      <w:pPr>
        <w:pStyle w:val="Pargrafdellista"/>
        <w:spacing w:after="200" w:line="276" w:lineRule="auto"/>
        <w:ind w:left="708"/>
        <w:rPr>
          <w:rFonts w:eastAsia="Calibri" w:cs="Arial"/>
          <w:i/>
          <w:sz w:val="18"/>
          <w:szCs w:val="18"/>
          <w:lang w:val="ca-ES"/>
        </w:rPr>
      </w:pPr>
      <w:r w:rsidRPr="00267EA1">
        <w:rPr>
          <w:rFonts w:eastAsia="Calibri" w:cs="Arial"/>
          <w:i/>
          <w:sz w:val="18"/>
          <w:szCs w:val="18"/>
        </w:rPr>
        <w:t>(*) La possible dedicació a l’acció subvencionable dels membres de la junta directiva de l’entitat beneficiària comptabilitza com a personal voluntari</w:t>
      </w:r>
      <w:r w:rsidRPr="00267EA1">
        <w:rPr>
          <w:rFonts w:eastAsia="Calibri" w:cs="Arial"/>
          <w:i/>
          <w:sz w:val="18"/>
          <w:szCs w:val="18"/>
          <w:lang w:val="ca-ES"/>
        </w:rPr>
        <w:t>.</w:t>
      </w:r>
    </w:p>
    <w:p w14:paraId="5CA4EB05" w14:textId="77777777" w:rsidR="00FA4ABE" w:rsidRDefault="00FA4ABE" w:rsidP="00FA4ABE">
      <w:pPr>
        <w:tabs>
          <w:tab w:val="left" w:pos="1506"/>
        </w:tabs>
        <w:spacing w:line="276" w:lineRule="auto"/>
        <w:rPr>
          <w:rFonts w:eastAsia="Calibri" w:cs="Arial"/>
          <w:sz w:val="18"/>
          <w:szCs w:val="18"/>
        </w:rPr>
      </w:pPr>
    </w:p>
    <w:p w14:paraId="3DD8FC1A"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Descripció dels recursos materials disponibles (màxim 200 caràcters per tipologia):</w:t>
      </w:r>
    </w:p>
    <w:p w14:paraId="484C50C1" w14:textId="77777777" w:rsidR="00FA4ABE" w:rsidRDefault="00FA4ABE" w:rsidP="00FA4ABE">
      <w:pPr>
        <w:tabs>
          <w:tab w:val="left" w:pos="1506"/>
        </w:tabs>
        <w:spacing w:line="276" w:lineRule="auto"/>
        <w:rPr>
          <w:rFonts w:eastAsia="Calibri" w:cs="Arial"/>
          <w:sz w:val="18"/>
          <w:szCs w:val="18"/>
        </w:rPr>
      </w:pPr>
    </w:p>
    <w:tbl>
      <w:tblPr>
        <w:tblStyle w:val="Taulaambquadrcula"/>
        <w:tblW w:w="0" w:type="auto"/>
        <w:tblLook w:val="04A0" w:firstRow="1" w:lastRow="0" w:firstColumn="1" w:lastColumn="0" w:noHBand="0" w:noVBand="1"/>
      </w:tblPr>
      <w:tblGrid>
        <w:gridCol w:w="3162"/>
        <w:gridCol w:w="5622"/>
      </w:tblGrid>
      <w:tr w:rsidR="00FA4ABE" w14:paraId="44699AD4" w14:textId="77777777" w:rsidTr="00FA4ABE">
        <w:tc>
          <w:tcPr>
            <w:tcW w:w="3162" w:type="dxa"/>
          </w:tcPr>
          <w:p w14:paraId="32C2D7C0" w14:textId="77777777" w:rsidR="00FA4ABE" w:rsidRPr="00B437D9" w:rsidRDefault="00FA4ABE" w:rsidP="00FA4ABE">
            <w:pPr>
              <w:tabs>
                <w:tab w:val="left" w:pos="1506"/>
              </w:tabs>
              <w:spacing w:line="276" w:lineRule="auto"/>
              <w:rPr>
                <w:rFonts w:eastAsia="Calibri" w:cs="Arial"/>
                <w:b/>
                <w:sz w:val="18"/>
                <w:szCs w:val="18"/>
              </w:rPr>
            </w:pPr>
            <w:r w:rsidRPr="00B437D9">
              <w:rPr>
                <w:rFonts w:eastAsia="Calibri" w:cs="Arial"/>
                <w:b/>
                <w:sz w:val="18"/>
                <w:szCs w:val="18"/>
              </w:rPr>
              <w:t>Tipus de recurs</w:t>
            </w:r>
          </w:p>
        </w:tc>
        <w:tc>
          <w:tcPr>
            <w:tcW w:w="5622" w:type="dxa"/>
          </w:tcPr>
          <w:p w14:paraId="77DBC035" w14:textId="77777777" w:rsidR="00FA4ABE" w:rsidRPr="00B437D9" w:rsidRDefault="00FA4ABE" w:rsidP="00FA4ABE">
            <w:pPr>
              <w:tabs>
                <w:tab w:val="left" w:pos="1506"/>
              </w:tabs>
              <w:spacing w:line="276" w:lineRule="auto"/>
              <w:rPr>
                <w:rFonts w:eastAsia="Calibri" w:cs="Arial"/>
                <w:b/>
                <w:sz w:val="18"/>
                <w:szCs w:val="18"/>
              </w:rPr>
            </w:pPr>
            <w:r w:rsidRPr="00B437D9">
              <w:rPr>
                <w:rFonts w:eastAsia="Calibri" w:cs="Arial"/>
                <w:b/>
                <w:sz w:val="18"/>
                <w:szCs w:val="18"/>
              </w:rPr>
              <w:t>Descripció recursos materials</w:t>
            </w:r>
          </w:p>
        </w:tc>
      </w:tr>
      <w:tr w:rsidR="00FA4ABE" w14:paraId="13B280FD" w14:textId="77777777" w:rsidTr="00FA4ABE">
        <w:tc>
          <w:tcPr>
            <w:tcW w:w="3162" w:type="dxa"/>
          </w:tcPr>
          <w:p w14:paraId="22658E4F"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Audiovisuals</w:t>
            </w:r>
          </w:p>
        </w:tc>
        <w:tc>
          <w:tcPr>
            <w:tcW w:w="5622" w:type="dxa"/>
          </w:tcPr>
          <w:p w14:paraId="2D1137A1"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088FE78B" w14:textId="77777777" w:rsidR="00FA4ABE" w:rsidRDefault="00FA4ABE" w:rsidP="00FA4ABE">
            <w:pPr>
              <w:tabs>
                <w:tab w:val="left" w:pos="1506"/>
              </w:tabs>
              <w:spacing w:line="276" w:lineRule="auto"/>
              <w:rPr>
                <w:rFonts w:eastAsia="Calibri" w:cs="Arial"/>
                <w:sz w:val="18"/>
                <w:szCs w:val="18"/>
              </w:rPr>
            </w:pPr>
          </w:p>
        </w:tc>
      </w:tr>
      <w:tr w:rsidR="00FA4ABE" w14:paraId="0C63ACFD" w14:textId="77777777" w:rsidTr="00FA4ABE">
        <w:tc>
          <w:tcPr>
            <w:tcW w:w="3162" w:type="dxa"/>
          </w:tcPr>
          <w:p w14:paraId="420B13F2"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Publicitat</w:t>
            </w:r>
          </w:p>
        </w:tc>
        <w:tc>
          <w:tcPr>
            <w:tcW w:w="5622" w:type="dxa"/>
          </w:tcPr>
          <w:p w14:paraId="3E0900EF"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7A759861" w14:textId="77777777" w:rsidR="00FA4ABE" w:rsidRDefault="00FA4ABE" w:rsidP="00FA4ABE">
            <w:pPr>
              <w:tabs>
                <w:tab w:val="left" w:pos="1506"/>
              </w:tabs>
              <w:spacing w:line="276" w:lineRule="auto"/>
              <w:rPr>
                <w:rFonts w:eastAsia="Calibri" w:cs="Arial"/>
                <w:sz w:val="18"/>
                <w:szCs w:val="18"/>
              </w:rPr>
            </w:pPr>
          </w:p>
        </w:tc>
      </w:tr>
      <w:tr w:rsidR="00FA4ABE" w14:paraId="544CA79F" w14:textId="77777777" w:rsidTr="00FA4ABE">
        <w:tc>
          <w:tcPr>
            <w:tcW w:w="3162" w:type="dxa"/>
          </w:tcPr>
          <w:p w14:paraId="66F0212D"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Material divulgatiu</w:t>
            </w:r>
          </w:p>
        </w:tc>
        <w:tc>
          <w:tcPr>
            <w:tcW w:w="5622" w:type="dxa"/>
          </w:tcPr>
          <w:p w14:paraId="2535AF30"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178E973C" w14:textId="77777777" w:rsidR="00FA4ABE" w:rsidRDefault="00FA4ABE" w:rsidP="00FA4ABE">
            <w:pPr>
              <w:tabs>
                <w:tab w:val="left" w:pos="1506"/>
              </w:tabs>
              <w:spacing w:line="276" w:lineRule="auto"/>
              <w:rPr>
                <w:rFonts w:eastAsia="Calibri" w:cs="Arial"/>
                <w:sz w:val="18"/>
                <w:szCs w:val="18"/>
              </w:rPr>
            </w:pPr>
          </w:p>
        </w:tc>
      </w:tr>
      <w:tr w:rsidR="00FA4ABE" w14:paraId="6E560F87" w14:textId="77777777" w:rsidTr="00FA4ABE">
        <w:tc>
          <w:tcPr>
            <w:tcW w:w="3162" w:type="dxa"/>
          </w:tcPr>
          <w:p w14:paraId="1BC75BE6"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Material didàctic</w:t>
            </w:r>
          </w:p>
        </w:tc>
        <w:tc>
          <w:tcPr>
            <w:tcW w:w="5622" w:type="dxa"/>
          </w:tcPr>
          <w:p w14:paraId="4A1D57ED"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62C302FA" w14:textId="77777777" w:rsidR="00FA4ABE" w:rsidRDefault="00FA4ABE" w:rsidP="00FA4ABE">
            <w:pPr>
              <w:tabs>
                <w:tab w:val="left" w:pos="1506"/>
              </w:tabs>
              <w:spacing w:line="276" w:lineRule="auto"/>
              <w:rPr>
                <w:rFonts w:eastAsia="Calibri" w:cs="Arial"/>
                <w:sz w:val="18"/>
                <w:szCs w:val="18"/>
              </w:rPr>
            </w:pPr>
          </w:p>
        </w:tc>
      </w:tr>
      <w:tr w:rsidR="00FA4ABE" w14:paraId="719CFA6A" w14:textId="77777777" w:rsidTr="00FA4ABE">
        <w:tc>
          <w:tcPr>
            <w:tcW w:w="3162" w:type="dxa"/>
          </w:tcPr>
          <w:p w14:paraId="769E9EA8"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Xarxes socials</w:t>
            </w:r>
          </w:p>
        </w:tc>
        <w:tc>
          <w:tcPr>
            <w:tcW w:w="5622" w:type="dxa"/>
          </w:tcPr>
          <w:p w14:paraId="3E399389"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41DDB607" w14:textId="77777777" w:rsidR="00FA4ABE" w:rsidRDefault="00FA4ABE" w:rsidP="00FA4ABE">
            <w:pPr>
              <w:tabs>
                <w:tab w:val="left" w:pos="1506"/>
              </w:tabs>
              <w:spacing w:line="276" w:lineRule="auto"/>
              <w:rPr>
                <w:rFonts w:eastAsia="Calibri" w:cs="Arial"/>
                <w:sz w:val="18"/>
                <w:szCs w:val="18"/>
              </w:rPr>
            </w:pPr>
          </w:p>
        </w:tc>
      </w:tr>
      <w:tr w:rsidR="00FA4ABE" w14:paraId="783ED684" w14:textId="77777777" w:rsidTr="00FA4ABE">
        <w:tc>
          <w:tcPr>
            <w:tcW w:w="3162" w:type="dxa"/>
          </w:tcPr>
          <w:p w14:paraId="2E3FA67A" w14:textId="77777777" w:rsidR="00FA4ABE" w:rsidRDefault="00FA4ABE" w:rsidP="00FA4ABE">
            <w:pPr>
              <w:tabs>
                <w:tab w:val="left" w:pos="1506"/>
              </w:tabs>
              <w:spacing w:line="276" w:lineRule="auto"/>
              <w:rPr>
                <w:rFonts w:eastAsia="Calibri" w:cs="Arial"/>
                <w:sz w:val="18"/>
                <w:szCs w:val="18"/>
              </w:rPr>
            </w:pPr>
            <w:r>
              <w:rPr>
                <w:rFonts w:eastAsia="Calibri" w:cs="Arial"/>
                <w:sz w:val="18"/>
                <w:szCs w:val="18"/>
              </w:rPr>
              <w:t>Altres</w:t>
            </w:r>
          </w:p>
        </w:tc>
        <w:tc>
          <w:tcPr>
            <w:tcW w:w="5622" w:type="dxa"/>
          </w:tcPr>
          <w:p w14:paraId="5AE2546F"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37CE166B" w14:textId="77777777" w:rsidR="00FA4ABE" w:rsidRDefault="00FA4ABE" w:rsidP="00FA4ABE">
            <w:pPr>
              <w:tabs>
                <w:tab w:val="left" w:pos="1506"/>
              </w:tabs>
              <w:spacing w:line="276" w:lineRule="auto"/>
              <w:rPr>
                <w:rFonts w:eastAsia="Calibri" w:cs="Arial"/>
                <w:sz w:val="18"/>
                <w:szCs w:val="18"/>
              </w:rPr>
            </w:pPr>
          </w:p>
        </w:tc>
      </w:tr>
    </w:tbl>
    <w:p w14:paraId="1DB88961" w14:textId="77777777" w:rsidR="00FA4ABE" w:rsidRDefault="00FA4ABE" w:rsidP="00FA4ABE">
      <w:pPr>
        <w:tabs>
          <w:tab w:val="left" w:pos="1506"/>
        </w:tabs>
        <w:spacing w:line="276" w:lineRule="auto"/>
        <w:rPr>
          <w:rFonts w:eastAsia="Calibri" w:cs="Arial"/>
          <w:sz w:val="18"/>
          <w:szCs w:val="18"/>
        </w:rPr>
      </w:pPr>
    </w:p>
    <w:p w14:paraId="29E5FC88" w14:textId="77777777" w:rsidR="00E95575" w:rsidRDefault="00E95575" w:rsidP="00E95575">
      <w:pPr>
        <w:autoSpaceDE w:val="0"/>
        <w:autoSpaceDN w:val="0"/>
        <w:adjustRightInd w:val="0"/>
        <w:spacing w:line="276" w:lineRule="auto"/>
        <w:rPr>
          <w:rFonts w:eastAsia="Calibri" w:cs="Arial"/>
          <w:sz w:val="18"/>
          <w:szCs w:val="18"/>
        </w:rPr>
      </w:pPr>
    </w:p>
    <w:p w14:paraId="7FAD8CBF" w14:textId="77777777" w:rsidR="00E95575" w:rsidRDefault="00E95575" w:rsidP="00E95575">
      <w:pPr>
        <w:autoSpaceDE w:val="0"/>
        <w:autoSpaceDN w:val="0"/>
        <w:adjustRightInd w:val="0"/>
        <w:spacing w:line="276" w:lineRule="auto"/>
        <w:rPr>
          <w:rFonts w:eastAsia="Calibri" w:cs="Arial"/>
          <w:sz w:val="18"/>
          <w:szCs w:val="18"/>
        </w:rPr>
      </w:pPr>
    </w:p>
    <w:p w14:paraId="4518F836" w14:textId="07A27D4C" w:rsidR="00E95575" w:rsidRPr="00E874D6" w:rsidRDefault="00E95575" w:rsidP="00E95575">
      <w:pPr>
        <w:autoSpaceDE w:val="0"/>
        <w:autoSpaceDN w:val="0"/>
        <w:adjustRightInd w:val="0"/>
        <w:spacing w:line="276" w:lineRule="auto"/>
        <w:rPr>
          <w:rFonts w:eastAsia="Calibri" w:cs="Arial"/>
          <w:sz w:val="18"/>
          <w:szCs w:val="18"/>
        </w:rPr>
      </w:pPr>
      <w:r w:rsidRPr="00E874D6">
        <w:rPr>
          <w:rFonts w:eastAsia="Calibri" w:cs="Arial"/>
          <w:sz w:val="18"/>
          <w:szCs w:val="18"/>
        </w:rPr>
        <w:t>Altres</w:t>
      </w:r>
      <w:r>
        <w:rPr>
          <w:rFonts w:eastAsia="Calibri" w:cs="Arial"/>
          <w:sz w:val="18"/>
          <w:szCs w:val="18"/>
        </w:rPr>
        <w:t xml:space="preserve"> recursos materials o immaterials no inclosos en les explicacions anteriors (màxim 400 caràcters)</w:t>
      </w:r>
      <w:r w:rsidRPr="00E874D6">
        <w:rPr>
          <w:rFonts w:eastAsia="Calibri" w:cs="Arial"/>
          <w:sz w:val="18"/>
          <w:szCs w:val="18"/>
        </w:rPr>
        <w:t>:</w:t>
      </w:r>
    </w:p>
    <w:p w14:paraId="69F717C4" w14:textId="77777777" w:rsidR="00E95575" w:rsidRPr="00E874D6" w:rsidRDefault="00E95575" w:rsidP="00E95575">
      <w:pPr>
        <w:tabs>
          <w:tab w:val="left" w:pos="1506"/>
        </w:tabs>
        <w:spacing w:line="276" w:lineRule="auto"/>
        <w:rPr>
          <w:rFonts w:cs="Arial"/>
          <w:sz w:val="18"/>
          <w:szCs w:val="18"/>
        </w:rPr>
      </w:pPr>
      <w:r>
        <w:rPr>
          <w:rFonts w:cs="Arial"/>
          <w:sz w:val="18"/>
          <w:szCs w:val="18"/>
        </w:rPr>
        <w:fldChar w:fldCharType="begin">
          <w:ffData>
            <w:name w:val="Text16"/>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3AC16E81" w14:textId="77777777" w:rsidR="00FA4ABE" w:rsidRDefault="00FA4ABE" w:rsidP="00FA4ABE">
      <w:pPr>
        <w:tabs>
          <w:tab w:val="left" w:pos="1506"/>
        </w:tabs>
        <w:spacing w:line="276" w:lineRule="auto"/>
        <w:rPr>
          <w:rFonts w:eastAsia="Calibri" w:cs="Arial"/>
          <w:sz w:val="18"/>
          <w:szCs w:val="18"/>
        </w:rPr>
      </w:pPr>
    </w:p>
    <w:p w14:paraId="29B9224E" w14:textId="77777777" w:rsidR="00FA4ABE" w:rsidRDefault="00FA4ABE" w:rsidP="00FA4ABE">
      <w:pPr>
        <w:autoSpaceDE w:val="0"/>
        <w:autoSpaceDN w:val="0"/>
        <w:adjustRightInd w:val="0"/>
        <w:spacing w:line="276" w:lineRule="auto"/>
        <w:rPr>
          <w:rFonts w:eastAsia="Calibri" w:cs="Arial"/>
          <w:sz w:val="18"/>
          <w:szCs w:val="18"/>
        </w:rPr>
      </w:pPr>
      <w:r>
        <w:rPr>
          <w:rFonts w:eastAsia="Calibri" w:cs="Arial"/>
          <w:sz w:val="18"/>
          <w:szCs w:val="18"/>
        </w:rPr>
        <w:t>Descripció de la xarxa de treball a</w:t>
      </w:r>
      <w:r w:rsidRPr="00E874D6">
        <w:rPr>
          <w:rFonts w:eastAsia="Calibri" w:cs="Arial"/>
          <w:sz w:val="18"/>
          <w:szCs w:val="18"/>
        </w:rPr>
        <w:t>mb altres entitats públiques o privades</w:t>
      </w:r>
      <w:r>
        <w:rPr>
          <w:rFonts w:eastAsia="Calibri" w:cs="Arial"/>
          <w:sz w:val="18"/>
          <w:szCs w:val="18"/>
        </w:rPr>
        <w:t xml:space="preserve"> (màxim 400 caràcters per entitat)</w:t>
      </w:r>
      <w:r w:rsidRPr="00E874D6">
        <w:rPr>
          <w:rFonts w:eastAsia="Calibri" w:cs="Arial"/>
          <w:sz w:val="18"/>
          <w:szCs w:val="18"/>
        </w:rPr>
        <w:t>:</w:t>
      </w:r>
    </w:p>
    <w:p w14:paraId="3E65E334" w14:textId="77777777" w:rsidR="00FA4ABE" w:rsidRPr="00E874D6" w:rsidRDefault="00FA4ABE" w:rsidP="00FA4ABE">
      <w:pPr>
        <w:tabs>
          <w:tab w:val="left" w:pos="1506"/>
        </w:tabs>
        <w:spacing w:line="276" w:lineRule="auto"/>
        <w:rPr>
          <w:rFonts w:cs="Arial"/>
          <w:sz w:val="18"/>
          <w:szCs w:val="18"/>
        </w:rPr>
      </w:pPr>
    </w:p>
    <w:tbl>
      <w:tblPr>
        <w:tblStyle w:val="Taulaambquadrcula"/>
        <w:tblW w:w="0" w:type="auto"/>
        <w:tblLook w:val="04A0" w:firstRow="1" w:lastRow="0" w:firstColumn="1" w:lastColumn="0" w:noHBand="0" w:noVBand="1"/>
      </w:tblPr>
      <w:tblGrid>
        <w:gridCol w:w="898"/>
        <w:gridCol w:w="1365"/>
        <w:gridCol w:w="2127"/>
        <w:gridCol w:w="5098"/>
      </w:tblGrid>
      <w:tr w:rsidR="00FA4ABE" w14:paraId="4BA5D8E1" w14:textId="77777777" w:rsidTr="00FA4ABE">
        <w:tc>
          <w:tcPr>
            <w:tcW w:w="898" w:type="dxa"/>
          </w:tcPr>
          <w:p w14:paraId="65CA05B3" w14:textId="77777777" w:rsidR="00FA4ABE" w:rsidRPr="00436F65" w:rsidRDefault="00FA4ABE" w:rsidP="00FA4ABE">
            <w:pPr>
              <w:tabs>
                <w:tab w:val="left" w:pos="1506"/>
              </w:tabs>
              <w:spacing w:line="276" w:lineRule="auto"/>
              <w:rPr>
                <w:rFonts w:cs="Arial"/>
                <w:b/>
                <w:sz w:val="18"/>
                <w:szCs w:val="18"/>
              </w:rPr>
            </w:pPr>
            <w:r w:rsidRPr="00436F65">
              <w:rPr>
                <w:rFonts w:cs="Arial"/>
                <w:b/>
                <w:sz w:val="18"/>
                <w:szCs w:val="18"/>
              </w:rPr>
              <w:t xml:space="preserve">Número </w:t>
            </w:r>
            <w:r>
              <w:rPr>
                <w:rFonts w:cs="Arial"/>
                <w:b/>
                <w:sz w:val="18"/>
                <w:szCs w:val="18"/>
              </w:rPr>
              <w:t xml:space="preserve"> d’ordre</w:t>
            </w:r>
          </w:p>
        </w:tc>
        <w:tc>
          <w:tcPr>
            <w:tcW w:w="1365" w:type="dxa"/>
          </w:tcPr>
          <w:p w14:paraId="12498CA1" w14:textId="77777777" w:rsidR="00FA4ABE" w:rsidRPr="00436F65" w:rsidRDefault="00FA4ABE" w:rsidP="00FA4ABE">
            <w:pPr>
              <w:tabs>
                <w:tab w:val="left" w:pos="1506"/>
              </w:tabs>
              <w:spacing w:line="276" w:lineRule="auto"/>
              <w:rPr>
                <w:rFonts w:cs="Arial"/>
                <w:b/>
                <w:sz w:val="18"/>
                <w:szCs w:val="18"/>
              </w:rPr>
            </w:pPr>
            <w:r w:rsidRPr="00436F65">
              <w:rPr>
                <w:rFonts w:cs="Arial"/>
                <w:b/>
                <w:sz w:val="18"/>
                <w:szCs w:val="18"/>
              </w:rPr>
              <w:t>Nom entitat</w:t>
            </w:r>
          </w:p>
        </w:tc>
        <w:tc>
          <w:tcPr>
            <w:tcW w:w="2127" w:type="dxa"/>
          </w:tcPr>
          <w:p w14:paraId="2AA4C5D8" w14:textId="77777777" w:rsidR="00FA4ABE" w:rsidRPr="006D619D" w:rsidRDefault="00FA4ABE" w:rsidP="00FA4ABE">
            <w:pPr>
              <w:tabs>
                <w:tab w:val="left" w:pos="1506"/>
              </w:tabs>
              <w:spacing w:line="276" w:lineRule="auto"/>
              <w:rPr>
                <w:rFonts w:cs="Arial"/>
                <w:sz w:val="18"/>
                <w:szCs w:val="18"/>
              </w:rPr>
            </w:pPr>
            <w:r w:rsidRPr="00436F65">
              <w:rPr>
                <w:rFonts w:cs="Arial"/>
                <w:b/>
                <w:sz w:val="18"/>
                <w:szCs w:val="18"/>
              </w:rPr>
              <w:t xml:space="preserve">Tipus </w:t>
            </w:r>
            <w:r>
              <w:rPr>
                <w:rFonts w:cs="Arial"/>
                <w:sz w:val="18"/>
                <w:szCs w:val="18"/>
              </w:rPr>
              <w:t>(*)</w:t>
            </w:r>
          </w:p>
        </w:tc>
        <w:tc>
          <w:tcPr>
            <w:tcW w:w="5098" w:type="dxa"/>
          </w:tcPr>
          <w:p w14:paraId="0E46C2A4" w14:textId="77777777" w:rsidR="00FA4ABE" w:rsidRPr="006D619D" w:rsidRDefault="00FA4ABE" w:rsidP="00FA4ABE">
            <w:pPr>
              <w:tabs>
                <w:tab w:val="left" w:pos="1506"/>
              </w:tabs>
              <w:spacing w:line="276" w:lineRule="auto"/>
              <w:rPr>
                <w:rFonts w:cs="Arial"/>
                <w:sz w:val="18"/>
                <w:szCs w:val="18"/>
              </w:rPr>
            </w:pPr>
            <w:r>
              <w:rPr>
                <w:rFonts w:cs="Arial"/>
                <w:b/>
                <w:sz w:val="18"/>
                <w:szCs w:val="18"/>
              </w:rPr>
              <w:t xml:space="preserve">Descripció de la col·laboració </w:t>
            </w:r>
            <w:r>
              <w:rPr>
                <w:rFonts w:cs="Arial"/>
                <w:sz w:val="18"/>
                <w:szCs w:val="18"/>
              </w:rPr>
              <w:t>(**)</w:t>
            </w:r>
          </w:p>
        </w:tc>
      </w:tr>
      <w:tr w:rsidR="00FA4ABE" w14:paraId="13EAF3BC" w14:textId="77777777" w:rsidTr="00FA4ABE">
        <w:tc>
          <w:tcPr>
            <w:tcW w:w="898" w:type="dxa"/>
          </w:tcPr>
          <w:p w14:paraId="347E1EA2" w14:textId="77777777" w:rsidR="00FA4ABE" w:rsidRDefault="00FA4ABE" w:rsidP="00FA4ABE">
            <w:pPr>
              <w:tabs>
                <w:tab w:val="left" w:pos="1506"/>
              </w:tabs>
              <w:spacing w:line="276" w:lineRule="auto"/>
              <w:rPr>
                <w:rFonts w:cs="Arial"/>
                <w:sz w:val="18"/>
                <w:szCs w:val="18"/>
              </w:rPr>
            </w:pPr>
          </w:p>
        </w:tc>
        <w:tc>
          <w:tcPr>
            <w:tcW w:w="1365" w:type="dxa"/>
          </w:tcPr>
          <w:p w14:paraId="656A0018" w14:textId="77777777" w:rsidR="00FA4ABE" w:rsidRDefault="00FA4ABE" w:rsidP="00FA4ABE">
            <w:pPr>
              <w:tabs>
                <w:tab w:val="left" w:pos="1506"/>
              </w:tabs>
              <w:spacing w:line="276" w:lineRule="auto"/>
              <w:rPr>
                <w:rFonts w:cs="Arial"/>
                <w:sz w:val="18"/>
                <w:szCs w:val="18"/>
              </w:rPr>
            </w:pPr>
          </w:p>
        </w:tc>
        <w:tc>
          <w:tcPr>
            <w:tcW w:w="2127" w:type="dxa"/>
          </w:tcPr>
          <w:p w14:paraId="2E92915B" w14:textId="77777777" w:rsidR="00FA4ABE" w:rsidRDefault="00FA4ABE" w:rsidP="00FA4ABE">
            <w:pPr>
              <w:tabs>
                <w:tab w:val="left" w:pos="1506"/>
              </w:tabs>
              <w:spacing w:line="276" w:lineRule="auto"/>
              <w:rPr>
                <w:rFonts w:cs="Arial"/>
                <w:sz w:val="18"/>
                <w:szCs w:val="18"/>
              </w:rPr>
            </w:pPr>
          </w:p>
        </w:tc>
        <w:tc>
          <w:tcPr>
            <w:tcW w:w="5098" w:type="dxa"/>
          </w:tcPr>
          <w:p w14:paraId="47DF1478"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54211336" w14:textId="77777777" w:rsidR="00FA4ABE" w:rsidRDefault="00FA4ABE" w:rsidP="00FA4ABE">
            <w:pPr>
              <w:tabs>
                <w:tab w:val="left" w:pos="1506"/>
              </w:tabs>
              <w:spacing w:line="276" w:lineRule="auto"/>
              <w:rPr>
                <w:rFonts w:cs="Arial"/>
                <w:sz w:val="18"/>
                <w:szCs w:val="18"/>
              </w:rPr>
            </w:pPr>
          </w:p>
        </w:tc>
      </w:tr>
      <w:tr w:rsidR="00FA4ABE" w14:paraId="1FEB73E5" w14:textId="77777777" w:rsidTr="00FA4ABE">
        <w:tc>
          <w:tcPr>
            <w:tcW w:w="898" w:type="dxa"/>
          </w:tcPr>
          <w:p w14:paraId="3795231A" w14:textId="77777777" w:rsidR="00FA4ABE" w:rsidRDefault="00FA4ABE" w:rsidP="00FA4ABE">
            <w:pPr>
              <w:tabs>
                <w:tab w:val="left" w:pos="1506"/>
              </w:tabs>
              <w:spacing w:line="276" w:lineRule="auto"/>
              <w:rPr>
                <w:rFonts w:cs="Arial"/>
                <w:sz w:val="18"/>
                <w:szCs w:val="18"/>
              </w:rPr>
            </w:pPr>
          </w:p>
        </w:tc>
        <w:tc>
          <w:tcPr>
            <w:tcW w:w="1365" w:type="dxa"/>
          </w:tcPr>
          <w:p w14:paraId="6F7071F0" w14:textId="77777777" w:rsidR="00FA4ABE" w:rsidRDefault="00FA4ABE" w:rsidP="00FA4ABE">
            <w:pPr>
              <w:tabs>
                <w:tab w:val="left" w:pos="1506"/>
              </w:tabs>
              <w:spacing w:line="276" w:lineRule="auto"/>
              <w:rPr>
                <w:rFonts w:cs="Arial"/>
                <w:sz w:val="18"/>
                <w:szCs w:val="18"/>
              </w:rPr>
            </w:pPr>
          </w:p>
        </w:tc>
        <w:tc>
          <w:tcPr>
            <w:tcW w:w="2127" w:type="dxa"/>
          </w:tcPr>
          <w:p w14:paraId="47CFE7B1" w14:textId="77777777" w:rsidR="00FA4ABE" w:rsidRDefault="00FA4ABE" w:rsidP="00FA4ABE">
            <w:pPr>
              <w:tabs>
                <w:tab w:val="left" w:pos="1506"/>
              </w:tabs>
              <w:spacing w:line="276" w:lineRule="auto"/>
              <w:rPr>
                <w:rFonts w:cs="Arial"/>
                <w:sz w:val="18"/>
                <w:szCs w:val="18"/>
              </w:rPr>
            </w:pPr>
          </w:p>
        </w:tc>
        <w:tc>
          <w:tcPr>
            <w:tcW w:w="5098" w:type="dxa"/>
          </w:tcPr>
          <w:p w14:paraId="0DF85389"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0AA96745" w14:textId="77777777" w:rsidR="00FA4ABE" w:rsidRDefault="00FA4ABE" w:rsidP="00FA4ABE">
            <w:pPr>
              <w:tabs>
                <w:tab w:val="left" w:pos="1506"/>
              </w:tabs>
              <w:spacing w:line="276" w:lineRule="auto"/>
              <w:rPr>
                <w:rFonts w:cs="Arial"/>
                <w:sz w:val="18"/>
                <w:szCs w:val="18"/>
              </w:rPr>
            </w:pPr>
          </w:p>
        </w:tc>
      </w:tr>
      <w:tr w:rsidR="00FA4ABE" w14:paraId="5AC0EF6C" w14:textId="77777777" w:rsidTr="00FA4ABE">
        <w:tc>
          <w:tcPr>
            <w:tcW w:w="898" w:type="dxa"/>
          </w:tcPr>
          <w:p w14:paraId="26C9EA04" w14:textId="77777777" w:rsidR="00FA4ABE" w:rsidRDefault="00FA4ABE" w:rsidP="00FA4ABE">
            <w:pPr>
              <w:tabs>
                <w:tab w:val="left" w:pos="1506"/>
              </w:tabs>
              <w:spacing w:line="276" w:lineRule="auto"/>
              <w:rPr>
                <w:rFonts w:cs="Arial"/>
                <w:sz w:val="18"/>
                <w:szCs w:val="18"/>
              </w:rPr>
            </w:pPr>
          </w:p>
        </w:tc>
        <w:tc>
          <w:tcPr>
            <w:tcW w:w="1365" w:type="dxa"/>
          </w:tcPr>
          <w:p w14:paraId="2B235C6B" w14:textId="77777777" w:rsidR="00FA4ABE" w:rsidRDefault="00FA4ABE" w:rsidP="00FA4ABE">
            <w:pPr>
              <w:tabs>
                <w:tab w:val="left" w:pos="1506"/>
              </w:tabs>
              <w:spacing w:line="276" w:lineRule="auto"/>
              <w:rPr>
                <w:rFonts w:cs="Arial"/>
                <w:sz w:val="18"/>
                <w:szCs w:val="18"/>
              </w:rPr>
            </w:pPr>
          </w:p>
        </w:tc>
        <w:tc>
          <w:tcPr>
            <w:tcW w:w="2127" w:type="dxa"/>
          </w:tcPr>
          <w:p w14:paraId="069D3ADC" w14:textId="77777777" w:rsidR="00FA4ABE" w:rsidRDefault="00FA4ABE" w:rsidP="00FA4ABE">
            <w:pPr>
              <w:tabs>
                <w:tab w:val="left" w:pos="1506"/>
              </w:tabs>
              <w:spacing w:line="276" w:lineRule="auto"/>
              <w:rPr>
                <w:rFonts w:cs="Arial"/>
                <w:sz w:val="18"/>
                <w:szCs w:val="18"/>
              </w:rPr>
            </w:pPr>
            <w:r>
              <w:rPr>
                <w:rFonts w:cs="Arial"/>
                <w:sz w:val="18"/>
                <w:szCs w:val="18"/>
              </w:rPr>
              <w:t>....</w:t>
            </w:r>
          </w:p>
        </w:tc>
        <w:tc>
          <w:tcPr>
            <w:tcW w:w="5098" w:type="dxa"/>
          </w:tcPr>
          <w:p w14:paraId="58E7B00F" w14:textId="77777777" w:rsidR="00FA4ABE"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4B5A1ABF" w14:textId="77777777" w:rsidR="00FA4ABE" w:rsidRDefault="00FA4ABE" w:rsidP="00FA4ABE">
            <w:pPr>
              <w:tabs>
                <w:tab w:val="left" w:pos="1506"/>
              </w:tabs>
              <w:spacing w:line="276" w:lineRule="auto"/>
              <w:rPr>
                <w:rFonts w:cs="Arial"/>
                <w:sz w:val="18"/>
                <w:szCs w:val="18"/>
              </w:rPr>
            </w:pPr>
          </w:p>
        </w:tc>
      </w:tr>
    </w:tbl>
    <w:p w14:paraId="36ADDA80" w14:textId="77777777" w:rsidR="00FA4ABE" w:rsidRDefault="00FA4ABE" w:rsidP="00FA4ABE">
      <w:pPr>
        <w:tabs>
          <w:tab w:val="left" w:pos="1506"/>
        </w:tabs>
        <w:spacing w:line="276" w:lineRule="auto"/>
        <w:rPr>
          <w:rFonts w:cs="Arial"/>
          <w:sz w:val="18"/>
          <w:szCs w:val="18"/>
        </w:rPr>
      </w:pPr>
    </w:p>
    <w:p w14:paraId="46A4394A" w14:textId="77777777" w:rsidR="00FA4ABE" w:rsidRDefault="00FA4ABE" w:rsidP="00FA4ABE">
      <w:pPr>
        <w:autoSpaceDE w:val="0"/>
        <w:autoSpaceDN w:val="0"/>
        <w:adjustRightInd w:val="0"/>
        <w:spacing w:line="276" w:lineRule="auto"/>
        <w:rPr>
          <w:rFonts w:eastAsia="Calibri" w:cs="Arial"/>
          <w:i/>
          <w:sz w:val="18"/>
          <w:szCs w:val="18"/>
        </w:rPr>
      </w:pPr>
      <w:r>
        <w:rPr>
          <w:rFonts w:eastAsia="Calibri" w:cs="Arial"/>
          <w:i/>
          <w:sz w:val="18"/>
          <w:szCs w:val="18"/>
        </w:rPr>
        <w:t>(*) Les tipologies d’entitats poden ser: Administracions Locals, Entitats socials, Entitats financeres, Empreses</w:t>
      </w:r>
    </w:p>
    <w:p w14:paraId="2536AF17" w14:textId="77777777" w:rsidR="00FA4ABE" w:rsidRPr="006D619D" w:rsidRDefault="00FA4ABE" w:rsidP="00FA4ABE">
      <w:pPr>
        <w:autoSpaceDE w:val="0"/>
        <w:autoSpaceDN w:val="0"/>
        <w:adjustRightInd w:val="0"/>
        <w:spacing w:line="276" w:lineRule="auto"/>
        <w:rPr>
          <w:rFonts w:eastAsia="Calibri" w:cs="Arial"/>
          <w:i/>
          <w:sz w:val="18"/>
          <w:szCs w:val="18"/>
        </w:rPr>
      </w:pPr>
      <w:r>
        <w:rPr>
          <w:rFonts w:eastAsia="Calibri" w:cs="Arial"/>
          <w:i/>
          <w:sz w:val="18"/>
          <w:szCs w:val="18"/>
        </w:rPr>
        <w:t>(**) En aquest apartat cal descriure quina mena de col·laboració hi ha establerta, quins instruments jurídics o acords la vehiculen, quins mecanismes de seguiment hi ha establerts i la seva periodicitat (esporàdica, continuada)</w:t>
      </w:r>
    </w:p>
    <w:p w14:paraId="007EF477" w14:textId="77777777" w:rsidR="00FA4ABE" w:rsidRDefault="00FA4ABE" w:rsidP="00FA4ABE">
      <w:pPr>
        <w:autoSpaceDE w:val="0"/>
        <w:autoSpaceDN w:val="0"/>
        <w:adjustRightInd w:val="0"/>
        <w:spacing w:line="276" w:lineRule="auto"/>
        <w:rPr>
          <w:rFonts w:eastAsia="Calibri" w:cs="Arial"/>
          <w:sz w:val="18"/>
          <w:szCs w:val="18"/>
        </w:rPr>
      </w:pPr>
    </w:p>
    <w:p w14:paraId="6953F414" w14:textId="77777777" w:rsidR="00FA4ABE" w:rsidRDefault="00FA4ABE" w:rsidP="00FA4ABE">
      <w:pPr>
        <w:tabs>
          <w:tab w:val="left" w:pos="1506"/>
        </w:tabs>
        <w:spacing w:line="276" w:lineRule="auto"/>
        <w:rPr>
          <w:rFonts w:cs="Arial"/>
          <w:sz w:val="18"/>
          <w:szCs w:val="18"/>
        </w:rPr>
      </w:pPr>
    </w:p>
    <w:p w14:paraId="152AF1B1" w14:textId="77777777" w:rsidR="00FA4ABE" w:rsidRPr="00E874D6" w:rsidRDefault="00FA4ABE" w:rsidP="00FA4ABE">
      <w:pPr>
        <w:pBdr>
          <w:bottom w:val="single" w:sz="12" w:space="1" w:color="auto"/>
        </w:pBdr>
        <w:spacing w:line="276" w:lineRule="auto"/>
        <w:rPr>
          <w:rFonts w:cs="Arial"/>
          <w:b/>
          <w:bCs/>
          <w:sz w:val="20"/>
        </w:rPr>
      </w:pPr>
      <w:r>
        <w:rPr>
          <w:rFonts w:cs="Arial"/>
          <w:b/>
          <w:bCs/>
          <w:sz w:val="20"/>
        </w:rPr>
        <w:t>7</w:t>
      </w:r>
      <w:r w:rsidRPr="00E874D6">
        <w:rPr>
          <w:rFonts w:cs="Arial"/>
          <w:b/>
          <w:bCs/>
          <w:sz w:val="20"/>
        </w:rPr>
        <w:t>. Pla de comunicació i difusió</w:t>
      </w:r>
    </w:p>
    <w:p w14:paraId="2B86DDA2" w14:textId="77777777" w:rsidR="00FA4ABE" w:rsidRDefault="00FA4ABE" w:rsidP="00FA4ABE">
      <w:pPr>
        <w:autoSpaceDE w:val="0"/>
        <w:autoSpaceDN w:val="0"/>
        <w:adjustRightInd w:val="0"/>
        <w:spacing w:line="276" w:lineRule="auto"/>
        <w:rPr>
          <w:rFonts w:cs="Arial"/>
          <w:sz w:val="18"/>
          <w:szCs w:val="18"/>
        </w:rPr>
      </w:pPr>
    </w:p>
    <w:p w14:paraId="6FF14A85" w14:textId="7BFA8E28" w:rsidR="00FA4ABE" w:rsidRPr="00E874D6" w:rsidRDefault="00FA4ABE" w:rsidP="00FA4ABE">
      <w:pPr>
        <w:autoSpaceDE w:val="0"/>
        <w:autoSpaceDN w:val="0"/>
        <w:adjustRightInd w:val="0"/>
        <w:spacing w:line="276" w:lineRule="auto"/>
        <w:rPr>
          <w:rFonts w:cs="Arial"/>
          <w:sz w:val="18"/>
          <w:szCs w:val="18"/>
        </w:rPr>
      </w:pPr>
      <w:r w:rsidRPr="00E874D6">
        <w:rPr>
          <w:rFonts w:cs="Arial"/>
          <w:sz w:val="18"/>
          <w:szCs w:val="18"/>
        </w:rPr>
        <w:t xml:space="preserve">Productes que </w:t>
      </w:r>
      <w:r>
        <w:rPr>
          <w:rFonts w:cs="Arial"/>
          <w:sz w:val="18"/>
          <w:szCs w:val="18"/>
        </w:rPr>
        <w:t xml:space="preserve">s’han previst, </w:t>
      </w:r>
      <w:r w:rsidR="00E95575">
        <w:rPr>
          <w:rFonts w:cs="Arial"/>
          <w:sz w:val="18"/>
          <w:szCs w:val="18"/>
        </w:rPr>
        <w:t>rètols</w:t>
      </w:r>
      <w:r w:rsidRPr="00E874D6">
        <w:rPr>
          <w:rFonts w:cs="Arial"/>
          <w:sz w:val="18"/>
          <w:szCs w:val="18"/>
        </w:rPr>
        <w:t>, díptics, tríptics o altres programes de mà, banderoles, w</w:t>
      </w:r>
      <w:r>
        <w:rPr>
          <w:rFonts w:cs="Arial"/>
          <w:sz w:val="18"/>
          <w:szCs w:val="18"/>
        </w:rPr>
        <w:t>eb o altres sistemes de difusió, (màxim 200 caràcters)</w:t>
      </w:r>
      <w:r w:rsidRPr="00E874D6">
        <w:rPr>
          <w:rFonts w:cs="Arial"/>
          <w:sz w:val="18"/>
          <w:szCs w:val="18"/>
        </w:rPr>
        <w:t>:</w:t>
      </w:r>
    </w:p>
    <w:p w14:paraId="16C4B2C6" w14:textId="7E559BCE" w:rsidR="00FA4ABE" w:rsidRDefault="00FA4ABE" w:rsidP="00FA4ABE">
      <w:pPr>
        <w:pBdr>
          <w:bottom w:val="single" w:sz="4" w:space="1" w:color="auto"/>
        </w:pBdr>
        <w:autoSpaceDE w:val="0"/>
        <w:autoSpaceDN w:val="0"/>
        <w:adjustRightInd w:val="0"/>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35472174" w14:textId="77777777" w:rsidR="006467A7" w:rsidRPr="00E874D6" w:rsidRDefault="006467A7" w:rsidP="00FA4ABE">
      <w:pPr>
        <w:pBdr>
          <w:bottom w:val="single" w:sz="4" w:space="1" w:color="auto"/>
        </w:pBdr>
        <w:autoSpaceDE w:val="0"/>
        <w:autoSpaceDN w:val="0"/>
        <w:adjustRightInd w:val="0"/>
        <w:spacing w:line="276" w:lineRule="auto"/>
        <w:rPr>
          <w:rFonts w:cs="Arial"/>
          <w:sz w:val="18"/>
          <w:szCs w:val="18"/>
        </w:rPr>
      </w:pPr>
    </w:p>
    <w:p w14:paraId="2D5CFF73" w14:textId="77777777" w:rsidR="00FA4ABE" w:rsidRPr="00E874D6" w:rsidRDefault="00FA4ABE" w:rsidP="00FA4ABE">
      <w:pPr>
        <w:autoSpaceDE w:val="0"/>
        <w:autoSpaceDN w:val="0"/>
        <w:adjustRightInd w:val="0"/>
        <w:spacing w:line="276" w:lineRule="auto"/>
        <w:rPr>
          <w:rFonts w:cs="Arial"/>
          <w:sz w:val="18"/>
          <w:szCs w:val="18"/>
        </w:rPr>
      </w:pPr>
    </w:p>
    <w:p w14:paraId="63C0A97B" w14:textId="77777777" w:rsidR="00FA4ABE" w:rsidRDefault="00FA4ABE" w:rsidP="00FA4ABE">
      <w:pPr>
        <w:autoSpaceDE w:val="0"/>
        <w:autoSpaceDN w:val="0"/>
        <w:adjustRightInd w:val="0"/>
        <w:spacing w:line="276" w:lineRule="auto"/>
        <w:rPr>
          <w:rFonts w:cs="Arial"/>
          <w:sz w:val="18"/>
          <w:szCs w:val="18"/>
        </w:rPr>
      </w:pPr>
      <w:r w:rsidRPr="00E874D6">
        <w:rPr>
          <w:rFonts w:cs="Arial"/>
          <w:sz w:val="18"/>
          <w:szCs w:val="18"/>
        </w:rPr>
        <w:t>Missatge</w:t>
      </w:r>
      <w:r>
        <w:rPr>
          <w:rFonts w:cs="Arial"/>
          <w:sz w:val="18"/>
          <w:szCs w:val="18"/>
        </w:rPr>
        <w:t xml:space="preserve"> (màxim 400 caràcters):</w:t>
      </w:r>
    </w:p>
    <w:p w14:paraId="7132B131" w14:textId="77777777" w:rsidR="00FA4ABE" w:rsidRPr="00E874D6"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40C49904" w14:textId="77777777" w:rsidR="00FA4ABE" w:rsidRPr="00E874D6" w:rsidRDefault="00FA4ABE" w:rsidP="00FA4ABE">
      <w:pPr>
        <w:pBdr>
          <w:bottom w:val="single" w:sz="4" w:space="1" w:color="auto"/>
        </w:pBdr>
        <w:tabs>
          <w:tab w:val="left" w:pos="1506"/>
        </w:tabs>
        <w:spacing w:line="276" w:lineRule="auto"/>
        <w:rPr>
          <w:rFonts w:cs="Arial"/>
          <w:sz w:val="18"/>
          <w:szCs w:val="18"/>
        </w:rPr>
      </w:pPr>
    </w:p>
    <w:p w14:paraId="512EFDCD" w14:textId="77777777" w:rsidR="00FA4ABE" w:rsidRPr="00E874D6" w:rsidRDefault="00FA4ABE" w:rsidP="00FA4ABE">
      <w:pPr>
        <w:tabs>
          <w:tab w:val="left" w:pos="1506"/>
        </w:tabs>
        <w:spacing w:line="276" w:lineRule="auto"/>
        <w:rPr>
          <w:rFonts w:cs="Arial"/>
          <w:sz w:val="18"/>
          <w:szCs w:val="18"/>
        </w:rPr>
      </w:pPr>
    </w:p>
    <w:p w14:paraId="12CB8907" w14:textId="77777777" w:rsidR="00FA4ABE" w:rsidRPr="00E874D6" w:rsidRDefault="00FA4ABE" w:rsidP="00FA4ABE">
      <w:pPr>
        <w:autoSpaceDE w:val="0"/>
        <w:autoSpaceDN w:val="0"/>
        <w:adjustRightInd w:val="0"/>
        <w:spacing w:line="276" w:lineRule="auto"/>
        <w:rPr>
          <w:rFonts w:cs="Arial"/>
          <w:sz w:val="18"/>
          <w:szCs w:val="18"/>
        </w:rPr>
      </w:pPr>
      <w:r>
        <w:rPr>
          <w:rFonts w:cs="Arial"/>
          <w:sz w:val="18"/>
          <w:szCs w:val="18"/>
        </w:rPr>
        <w:t>P</w:t>
      </w:r>
      <w:r w:rsidRPr="00E874D6">
        <w:rPr>
          <w:rFonts w:cs="Arial"/>
          <w:sz w:val="18"/>
          <w:szCs w:val="18"/>
        </w:rPr>
        <w:t>úblic objectiu al qual s’adreça la comunicació</w:t>
      </w:r>
      <w:r>
        <w:rPr>
          <w:rFonts w:cs="Arial"/>
          <w:sz w:val="18"/>
          <w:szCs w:val="18"/>
        </w:rPr>
        <w:t xml:space="preserve"> (màxim 200 caràcters)</w:t>
      </w:r>
      <w:r w:rsidRPr="00E874D6">
        <w:rPr>
          <w:rFonts w:cs="Arial"/>
          <w:sz w:val="18"/>
          <w:szCs w:val="18"/>
        </w:rPr>
        <w:t>:</w:t>
      </w:r>
    </w:p>
    <w:p w14:paraId="25548612" w14:textId="77777777" w:rsidR="00FA4ABE" w:rsidRPr="00E874D6" w:rsidRDefault="00FA4ABE" w:rsidP="00FA4ABE">
      <w:pPr>
        <w:tabs>
          <w:tab w:val="left" w:pos="1506"/>
        </w:tabs>
        <w:spacing w:line="276" w:lineRule="auto"/>
        <w:rPr>
          <w:rFonts w:cs="Arial"/>
          <w:sz w:val="18"/>
          <w:szCs w:val="18"/>
        </w:rPr>
      </w:pPr>
      <w:r>
        <w:rPr>
          <w:rFonts w:cs="Arial"/>
          <w:sz w:val="18"/>
          <w:szCs w:val="18"/>
        </w:rPr>
        <w:fldChar w:fldCharType="begin">
          <w:ffData>
            <w:name w:val=""/>
            <w:enabled/>
            <w:calcOnExit w:val="0"/>
            <w:textInput>
              <w:maxLength w:val="4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36A820AE" w14:textId="77777777" w:rsidR="00FA4ABE" w:rsidRPr="00E874D6" w:rsidRDefault="00FA4ABE" w:rsidP="00FA4ABE">
      <w:pPr>
        <w:pBdr>
          <w:bottom w:val="single" w:sz="4" w:space="1" w:color="auto"/>
        </w:pBdr>
        <w:tabs>
          <w:tab w:val="left" w:pos="1506"/>
        </w:tabs>
        <w:spacing w:line="276" w:lineRule="auto"/>
        <w:rPr>
          <w:rFonts w:cs="Arial"/>
          <w:sz w:val="18"/>
          <w:szCs w:val="18"/>
        </w:rPr>
      </w:pPr>
    </w:p>
    <w:p w14:paraId="6AFA7944" w14:textId="77777777" w:rsidR="00FA4ABE" w:rsidRPr="00E874D6" w:rsidRDefault="00FA4ABE" w:rsidP="00FA4ABE">
      <w:pPr>
        <w:tabs>
          <w:tab w:val="left" w:pos="1506"/>
        </w:tabs>
        <w:spacing w:line="276" w:lineRule="auto"/>
        <w:rPr>
          <w:rFonts w:cs="Arial"/>
          <w:sz w:val="18"/>
          <w:szCs w:val="18"/>
        </w:rPr>
      </w:pPr>
    </w:p>
    <w:p w14:paraId="260B1F8A" w14:textId="77777777" w:rsidR="00FA4ABE" w:rsidRPr="00E874D6" w:rsidRDefault="00FA4ABE" w:rsidP="00FA4ABE">
      <w:pPr>
        <w:autoSpaceDE w:val="0"/>
        <w:autoSpaceDN w:val="0"/>
        <w:adjustRightInd w:val="0"/>
        <w:spacing w:line="276" w:lineRule="auto"/>
        <w:rPr>
          <w:rFonts w:cs="Arial"/>
          <w:sz w:val="18"/>
          <w:szCs w:val="18"/>
        </w:rPr>
      </w:pPr>
      <w:r>
        <w:rPr>
          <w:rFonts w:cs="Arial"/>
          <w:sz w:val="18"/>
          <w:szCs w:val="18"/>
        </w:rPr>
        <w:t>Mesures per a la difusió de l’aplicació dels fons atorgats a l’actuació (màxim 200 caràcters)</w:t>
      </w:r>
      <w:r w:rsidRPr="00E874D6">
        <w:rPr>
          <w:rFonts w:cs="Arial"/>
          <w:sz w:val="18"/>
          <w:szCs w:val="18"/>
        </w:rPr>
        <w:t>:</w:t>
      </w:r>
    </w:p>
    <w:p w14:paraId="13C5B219" w14:textId="77777777" w:rsidR="00FA4ABE" w:rsidRPr="00E874D6" w:rsidRDefault="00FA4ABE" w:rsidP="00FA4ABE">
      <w:pPr>
        <w:autoSpaceDE w:val="0"/>
        <w:autoSpaceDN w:val="0"/>
        <w:adjustRightInd w:val="0"/>
        <w:spacing w:line="276" w:lineRule="auto"/>
        <w:rPr>
          <w:rFonts w:cs="Arial"/>
          <w:sz w:val="18"/>
          <w:szCs w:val="18"/>
        </w:rPr>
      </w:pP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224E2F11" w14:textId="77777777" w:rsidR="00FA4ABE" w:rsidRPr="00E874D6" w:rsidRDefault="00FA4ABE" w:rsidP="00FA4ABE">
      <w:pPr>
        <w:pBdr>
          <w:bottom w:val="single" w:sz="4" w:space="1" w:color="auto"/>
        </w:pBdr>
        <w:autoSpaceDE w:val="0"/>
        <w:autoSpaceDN w:val="0"/>
        <w:adjustRightInd w:val="0"/>
        <w:spacing w:line="276" w:lineRule="auto"/>
        <w:rPr>
          <w:rFonts w:cs="Arial"/>
          <w:sz w:val="18"/>
          <w:szCs w:val="18"/>
        </w:rPr>
      </w:pPr>
    </w:p>
    <w:p w14:paraId="2C706BAE" w14:textId="77777777" w:rsidR="00FA4ABE" w:rsidRDefault="00FA4ABE" w:rsidP="00FA4ABE">
      <w:pPr>
        <w:tabs>
          <w:tab w:val="left" w:pos="1506"/>
        </w:tabs>
        <w:spacing w:line="276" w:lineRule="auto"/>
        <w:rPr>
          <w:rFonts w:cs="Arial"/>
          <w:sz w:val="18"/>
          <w:szCs w:val="18"/>
        </w:rPr>
      </w:pPr>
    </w:p>
    <w:p w14:paraId="6FDFB724" w14:textId="77777777" w:rsidR="00FA4ABE" w:rsidRDefault="00FA4ABE" w:rsidP="00FA4ABE">
      <w:pPr>
        <w:tabs>
          <w:tab w:val="left" w:pos="1506"/>
        </w:tabs>
        <w:spacing w:line="276" w:lineRule="auto"/>
        <w:rPr>
          <w:rFonts w:cs="Arial"/>
          <w:sz w:val="18"/>
          <w:szCs w:val="18"/>
        </w:rPr>
      </w:pPr>
    </w:p>
    <w:p w14:paraId="7481E479" w14:textId="77777777" w:rsidR="00FA4ABE" w:rsidRDefault="00FA4ABE" w:rsidP="00FA4ABE">
      <w:pPr>
        <w:tabs>
          <w:tab w:val="left" w:pos="1506"/>
        </w:tabs>
        <w:spacing w:line="276" w:lineRule="auto"/>
        <w:rPr>
          <w:rFonts w:cs="Arial"/>
          <w:sz w:val="18"/>
          <w:szCs w:val="18"/>
        </w:rPr>
      </w:pPr>
    </w:p>
    <w:p w14:paraId="3626F4A9" w14:textId="77777777" w:rsidR="00FA4ABE" w:rsidRPr="00E874D6" w:rsidRDefault="00FA4ABE" w:rsidP="00FA4ABE">
      <w:pPr>
        <w:pBdr>
          <w:bottom w:val="single" w:sz="12" w:space="1" w:color="auto"/>
        </w:pBdr>
        <w:spacing w:line="276" w:lineRule="auto"/>
        <w:rPr>
          <w:rFonts w:eastAsia="Calibri" w:cs="Arial"/>
          <w:b/>
          <w:sz w:val="20"/>
        </w:rPr>
      </w:pPr>
      <w:r>
        <w:rPr>
          <w:rFonts w:eastAsia="Calibri" w:cs="Arial"/>
          <w:b/>
          <w:sz w:val="20"/>
        </w:rPr>
        <w:t>8</w:t>
      </w:r>
      <w:r w:rsidRPr="00E874D6">
        <w:rPr>
          <w:rFonts w:eastAsia="Calibri" w:cs="Arial"/>
          <w:b/>
          <w:sz w:val="20"/>
        </w:rPr>
        <w:t xml:space="preserve">. Pla </w:t>
      </w:r>
      <w:r w:rsidRPr="00E874D6">
        <w:rPr>
          <w:rFonts w:cs="Arial"/>
          <w:b/>
          <w:sz w:val="20"/>
        </w:rPr>
        <w:t>d’avaluació</w:t>
      </w:r>
      <w:r w:rsidRPr="00E874D6">
        <w:rPr>
          <w:rFonts w:eastAsia="Calibri" w:cs="Arial"/>
          <w:b/>
          <w:sz w:val="20"/>
        </w:rPr>
        <w:t xml:space="preserve"> i seguiment amb indicadors qualitatius i quantitatius de la mesura de la consecució dels objectius </w:t>
      </w:r>
      <w:r>
        <w:rPr>
          <w:rFonts w:eastAsia="Calibri" w:cs="Arial"/>
          <w:b/>
          <w:sz w:val="20"/>
        </w:rPr>
        <w:t>de l’acció subvencionable.</w:t>
      </w:r>
    </w:p>
    <w:p w14:paraId="0F84D73B" w14:textId="77777777" w:rsidR="00FA4ABE" w:rsidRDefault="00FA4ABE" w:rsidP="00FA4ABE">
      <w:pPr>
        <w:autoSpaceDE w:val="0"/>
        <w:autoSpaceDN w:val="0"/>
        <w:adjustRightInd w:val="0"/>
        <w:spacing w:line="276" w:lineRule="auto"/>
        <w:rPr>
          <w:rFonts w:cs="Arial"/>
          <w:sz w:val="18"/>
          <w:szCs w:val="18"/>
        </w:rPr>
      </w:pPr>
    </w:p>
    <w:p w14:paraId="7641B21F" w14:textId="77777777" w:rsidR="00FA4ABE" w:rsidRDefault="00FA4ABE" w:rsidP="00FA4ABE">
      <w:pPr>
        <w:autoSpaceDE w:val="0"/>
        <w:autoSpaceDN w:val="0"/>
        <w:adjustRightInd w:val="0"/>
        <w:spacing w:line="276" w:lineRule="auto"/>
        <w:rPr>
          <w:rFonts w:cs="Arial"/>
          <w:sz w:val="18"/>
          <w:szCs w:val="18"/>
        </w:rPr>
      </w:pPr>
    </w:p>
    <w:p w14:paraId="515B383C" w14:textId="77777777" w:rsidR="00FA4ABE" w:rsidRPr="006D619D" w:rsidRDefault="00FA4ABE" w:rsidP="00FA4ABE">
      <w:pPr>
        <w:autoSpaceDE w:val="0"/>
        <w:autoSpaceDN w:val="0"/>
        <w:adjustRightInd w:val="0"/>
        <w:spacing w:line="276" w:lineRule="auto"/>
        <w:rPr>
          <w:rFonts w:cs="Arial"/>
          <w:b/>
          <w:sz w:val="18"/>
          <w:szCs w:val="18"/>
        </w:rPr>
      </w:pPr>
      <w:r w:rsidRPr="006D619D">
        <w:rPr>
          <w:rFonts w:cs="Arial"/>
          <w:b/>
          <w:sz w:val="18"/>
          <w:szCs w:val="18"/>
        </w:rPr>
        <w:t>8.1. Pla d’avaluació de l’acció subvencionable</w:t>
      </w:r>
    </w:p>
    <w:p w14:paraId="33894212" w14:textId="77777777" w:rsidR="00FA4ABE" w:rsidRDefault="00FA4ABE" w:rsidP="00FA4ABE">
      <w:pPr>
        <w:autoSpaceDE w:val="0"/>
        <w:autoSpaceDN w:val="0"/>
        <w:adjustRightInd w:val="0"/>
        <w:spacing w:line="276" w:lineRule="auto"/>
        <w:rPr>
          <w:rFonts w:cs="Arial"/>
          <w:sz w:val="18"/>
          <w:szCs w:val="18"/>
        </w:rPr>
      </w:pPr>
    </w:p>
    <w:p w14:paraId="33B87213" w14:textId="695298A0" w:rsidR="00FA4ABE" w:rsidRPr="00E874D6" w:rsidRDefault="00FA4ABE" w:rsidP="00FA4ABE">
      <w:pPr>
        <w:autoSpaceDE w:val="0"/>
        <w:autoSpaceDN w:val="0"/>
        <w:adjustRightInd w:val="0"/>
        <w:spacing w:line="276" w:lineRule="auto"/>
        <w:rPr>
          <w:rFonts w:cs="Arial"/>
          <w:sz w:val="18"/>
          <w:szCs w:val="18"/>
        </w:rPr>
      </w:pPr>
      <w:r>
        <w:rPr>
          <w:rFonts w:cs="Arial"/>
          <w:sz w:val="18"/>
          <w:szCs w:val="18"/>
        </w:rPr>
        <w:t>L’entitat preveu un pla d’avaluació de l’acció subvencionable (SÍ/NO)?</w:t>
      </w:r>
      <w:r>
        <w:rPr>
          <w:rFonts w:cs="Arial"/>
          <w:sz w:val="18"/>
          <w:szCs w:val="18"/>
        </w:rPr>
        <w:tab/>
      </w:r>
      <w:sdt>
        <w:sdtPr>
          <w:rPr>
            <w:rFonts w:cs="Arial"/>
            <w:sz w:val="18"/>
            <w:szCs w:val="18"/>
          </w:rPr>
          <w:alias w:val="(SÍ/NO)"/>
          <w:tag w:val="(SÍ/NO)"/>
          <w:id w:val="1722940822"/>
          <w:placeholder>
            <w:docPart w:val="B0DA245117054E258B45EF2410483E09"/>
          </w:placeholder>
          <w:showingPlcHdr/>
          <w:dropDownList>
            <w:listItem w:displayText="SÍ" w:value="SÍ"/>
            <w:listItem w:displayText="NO" w:value="NO"/>
          </w:dropDownList>
        </w:sdtPr>
        <w:sdtEndPr/>
        <w:sdtContent>
          <w:r w:rsidR="00894978" w:rsidRPr="003B137B">
            <w:rPr>
              <w:rStyle w:val="Textdelcontenidor"/>
              <w:color w:val="auto"/>
              <w:sz w:val="18"/>
              <w:szCs w:val="18"/>
              <w:highlight w:val="lightGray"/>
            </w:rPr>
            <w:t>Trieu un element.</w:t>
          </w:r>
        </w:sdtContent>
      </w:sdt>
    </w:p>
    <w:p w14:paraId="45FD0BF5" w14:textId="77777777" w:rsidR="00FA4ABE" w:rsidRDefault="00FA4ABE" w:rsidP="00FA4ABE">
      <w:pPr>
        <w:autoSpaceDE w:val="0"/>
        <w:autoSpaceDN w:val="0"/>
        <w:adjustRightInd w:val="0"/>
        <w:spacing w:line="276" w:lineRule="auto"/>
        <w:rPr>
          <w:rFonts w:cs="Arial"/>
          <w:sz w:val="18"/>
          <w:szCs w:val="18"/>
        </w:rPr>
      </w:pPr>
    </w:p>
    <w:p w14:paraId="17C093AB" w14:textId="5BF885F3" w:rsidR="00FA4ABE" w:rsidRPr="00E874D6" w:rsidRDefault="00FA4ABE" w:rsidP="00FA4ABE">
      <w:pPr>
        <w:autoSpaceDE w:val="0"/>
        <w:autoSpaceDN w:val="0"/>
        <w:adjustRightInd w:val="0"/>
        <w:spacing w:line="276" w:lineRule="auto"/>
        <w:rPr>
          <w:rFonts w:cs="Arial"/>
          <w:sz w:val="18"/>
          <w:szCs w:val="18"/>
        </w:rPr>
      </w:pPr>
      <w:r>
        <w:rPr>
          <w:rFonts w:cs="Arial"/>
          <w:sz w:val="18"/>
          <w:szCs w:val="18"/>
        </w:rPr>
        <w:t>En el cas que aquest pla d’avaluació formi part d’un sistema</w:t>
      </w:r>
      <w:r w:rsidR="008D56D6">
        <w:rPr>
          <w:rFonts w:cs="Arial"/>
          <w:sz w:val="18"/>
          <w:szCs w:val="18"/>
        </w:rPr>
        <w:t xml:space="preserve"> de qualitat</w:t>
      </w:r>
      <w:r>
        <w:rPr>
          <w:rFonts w:cs="Arial"/>
          <w:sz w:val="18"/>
          <w:szCs w:val="18"/>
        </w:rPr>
        <w:t xml:space="preserve"> acreditat amb certificació, feu-ne la descripció (màxim 200 caràcters)</w:t>
      </w:r>
      <w:r w:rsidRPr="00E874D6">
        <w:rPr>
          <w:rFonts w:cs="Arial"/>
          <w:sz w:val="18"/>
          <w:szCs w:val="18"/>
        </w:rPr>
        <w:t>:</w:t>
      </w:r>
      <w:r>
        <w:rPr>
          <w:rFonts w:cs="Arial"/>
          <w:sz w:val="18"/>
          <w:szCs w:val="18"/>
        </w:rPr>
        <w:tab/>
        <w:t xml:space="preserve"> </w:t>
      </w: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51EDBC8B" w14:textId="77777777" w:rsidR="00FA4ABE" w:rsidRPr="00E874D6" w:rsidRDefault="00FA4ABE" w:rsidP="00FA4ABE">
      <w:pPr>
        <w:pBdr>
          <w:bottom w:val="single" w:sz="4" w:space="1" w:color="auto"/>
        </w:pBdr>
        <w:tabs>
          <w:tab w:val="left" w:pos="1506"/>
        </w:tabs>
        <w:spacing w:line="276" w:lineRule="auto"/>
        <w:rPr>
          <w:rFonts w:cs="Arial"/>
          <w:sz w:val="18"/>
          <w:szCs w:val="18"/>
        </w:rPr>
      </w:pPr>
    </w:p>
    <w:p w14:paraId="28670DE5" w14:textId="77777777" w:rsidR="00FA4ABE" w:rsidRPr="00E874D6" w:rsidRDefault="00FA4ABE" w:rsidP="00FA4ABE">
      <w:pPr>
        <w:tabs>
          <w:tab w:val="left" w:pos="1506"/>
        </w:tabs>
        <w:spacing w:line="276" w:lineRule="auto"/>
        <w:rPr>
          <w:rFonts w:cs="Arial"/>
          <w:sz w:val="18"/>
          <w:szCs w:val="18"/>
        </w:rPr>
      </w:pPr>
    </w:p>
    <w:p w14:paraId="148CC52A" w14:textId="77777777" w:rsidR="00FA4ABE" w:rsidRDefault="00FA4ABE" w:rsidP="00FA4ABE">
      <w:pPr>
        <w:autoSpaceDE w:val="0"/>
        <w:autoSpaceDN w:val="0"/>
        <w:adjustRightInd w:val="0"/>
        <w:spacing w:line="276" w:lineRule="auto"/>
        <w:rPr>
          <w:rFonts w:cs="Arial"/>
          <w:sz w:val="18"/>
          <w:szCs w:val="18"/>
        </w:rPr>
      </w:pPr>
      <w:r>
        <w:rPr>
          <w:rFonts w:cs="Arial"/>
          <w:sz w:val="18"/>
          <w:szCs w:val="18"/>
        </w:rPr>
        <w:t>En el cas que aquest pla correspongui a d’altres tipus de sistemes de qualitat o d’avaluació, feu-ne la descripció (màxim 200 caràcters)</w:t>
      </w:r>
    </w:p>
    <w:p w14:paraId="77748DDB" w14:textId="77777777" w:rsidR="00FA4ABE" w:rsidRDefault="00FA4ABE" w:rsidP="00FA4ABE">
      <w:pPr>
        <w:autoSpaceDE w:val="0"/>
        <w:autoSpaceDN w:val="0"/>
        <w:adjustRightInd w:val="0"/>
        <w:spacing w:line="276" w:lineRule="auto"/>
        <w:rPr>
          <w:rFonts w:cs="Arial"/>
          <w:sz w:val="18"/>
          <w:szCs w:val="18"/>
        </w:rPr>
      </w:pPr>
    </w:p>
    <w:p w14:paraId="4D731434" w14:textId="77777777" w:rsidR="00FA4ABE" w:rsidRPr="000A6D1C" w:rsidRDefault="00FA4ABE" w:rsidP="00FA4ABE">
      <w:pPr>
        <w:pStyle w:val="Pargrafdellista"/>
        <w:numPr>
          <w:ilvl w:val="0"/>
          <w:numId w:val="17"/>
        </w:numPr>
        <w:autoSpaceDE w:val="0"/>
        <w:autoSpaceDN w:val="0"/>
        <w:adjustRightInd w:val="0"/>
        <w:spacing w:line="276" w:lineRule="auto"/>
        <w:rPr>
          <w:rFonts w:cs="Arial"/>
          <w:sz w:val="18"/>
          <w:szCs w:val="18"/>
        </w:rPr>
      </w:pPr>
      <w:r w:rsidRPr="000A6D1C">
        <w:rPr>
          <w:rFonts w:cs="Arial"/>
          <w:sz w:val="18"/>
          <w:szCs w:val="18"/>
          <w:lang w:val="ca-ES"/>
        </w:rPr>
        <w:lastRenderedPageBreak/>
        <w:t xml:space="preserve">En </w:t>
      </w:r>
      <w:r>
        <w:rPr>
          <w:rFonts w:cs="Arial"/>
          <w:sz w:val="18"/>
          <w:szCs w:val="18"/>
          <w:lang w:val="ca-ES"/>
        </w:rPr>
        <w:t xml:space="preserve">el cas que estigui en </w:t>
      </w:r>
      <w:r w:rsidRPr="000A6D1C">
        <w:rPr>
          <w:rFonts w:cs="Arial"/>
          <w:sz w:val="18"/>
          <w:szCs w:val="18"/>
          <w:lang w:val="ca-ES"/>
        </w:rPr>
        <w:t>elaboració</w:t>
      </w:r>
      <w:r w:rsidRPr="000A6D1C">
        <w:rPr>
          <w:rFonts w:cs="Arial"/>
          <w:sz w:val="18"/>
          <w:szCs w:val="18"/>
        </w:rPr>
        <w:t>:</w:t>
      </w:r>
      <w:r>
        <w:rPr>
          <w:rFonts w:cs="Arial"/>
          <w:sz w:val="18"/>
          <w:szCs w:val="18"/>
          <w:lang w:val="ca-ES"/>
        </w:rPr>
        <w:t xml:space="preserve"> </w:t>
      </w: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52DADC4A" w14:textId="77777777" w:rsidR="00FA4ABE" w:rsidRPr="00E874D6" w:rsidRDefault="00FA4ABE" w:rsidP="00FA4ABE">
      <w:pPr>
        <w:pBdr>
          <w:bottom w:val="single" w:sz="4" w:space="1" w:color="auto"/>
        </w:pBdr>
        <w:autoSpaceDE w:val="0"/>
        <w:autoSpaceDN w:val="0"/>
        <w:adjustRightInd w:val="0"/>
        <w:spacing w:line="276" w:lineRule="auto"/>
        <w:rPr>
          <w:rFonts w:cs="Arial"/>
          <w:sz w:val="18"/>
          <w:szCs w:val="18"/>
        </w:rPr>
      </w:pPr>
    </w:p>
    <w:p w14:paraId="3141F513" w14:textId="77777777" w:rsidR="00FA4ABE" w:rsidRPr="000A6D1C" w:rsidRDefault="00FA4ABE" w:rsidP="00FA4ABE">
      <w:pPr>
        <w:pStyle w:val="Pargrafdellista"/>
        <w:spacing w:line="276" w:lineRule="auto"/>
        <w:rPr>
          <w:rFonts w:cs="Arial"/>
          <w:sz w:val="18"/>
          <w:szCs w:val="18"/>
          <w:lang w:val="ca-ES"/>
        </w:rPr>
      </w:pPr>
    </w:p>
    <w:p w14:paraId="4A63ACD9" w14:textId="77777777" w:rsidR="00FA4ABE" w:rsidRDefault="00FA4ABE" w:rsidP="00FA4ABE">
      <w:pPr>
        <w:pStyle w:val="Pargrafdellista"/>
        <w:numPr>
          <w:ilvl w:val="0"/>
          <w:numId w:val="17"/>
        </w:numPr>
        <w:autoSpaceDE w:val="0"/>
        <w:autoSpaceDN w:val="0"/>
        <w:adjustRightInd w:val="0"/>
        <w:spacing w:line="276" w:lineRule="auto"/>
        <w:rPr>
          <w:rFonts w:cs="Arial"/>
          <w:sz w:val="18"/>
          <w:szCs w:val="18"/>
        </w:rPr>
      </w:pPr>
      <w:r w:rsidRPr="000A6D1C">
        <w:rPr>
          <w:rFonts w:cs="Arial"/>
          <w:sz w:val="18"/>
          <w:szCs w:val="18"/>
          <w:lang w:val="ca-ES"/>
        </w:rPr>
        <w:t>En</w:t>
      </w:r>
      <w:r>
        <w:rPr>
          <w:rFonts w:cs="Arial"/>
          <w:sz w:val="18"/>
          <w:szCs w:val="18"/>
          <w:lang w:val="ca-ES"/>
        </w:rPr>
        <w:t xml:space="preserve"> el cas que ja estigui en aplicació</w:t>
      </w:r>
      <w:r w:rsidRPr="000A6D1C">
        <w:rPr>
          <w:rFonts w:cs="Arial"/>
          <w:sz w:val="18"/>
          <w:szCs w:val="18"/>
        </w:rPr>
        <w:t>:</w:t>
      </w:r>
      <w:r>
        <w:rPr>
          <w:rFonts w:cs="Arial"/>
          <w:sz w:val="18"/>
          <w:szCs w:val="18"/>
          <w:lang w:val="ca-ES"/>
        </w:rPr>
        <w:t xml:space="preserve"> </w:t>
      </w:r>
      <w:r>
        <w:rPr>
          <w:rFonts w:cs="Arial"/>
          <w:sz w:val="18"/>
          <w:szCs w:val="18"/>
        </w:rPr>
        <w:fldChar w:fldCharType="begin">
          <w:ffData>
            <w:name w:val=""/>
            <w:enabled/>
            <w:calcOnExit w:val="0"/>
            <w:textInput>
              <w:maxLength w:val="200"/>
            </w:textInput>
          </w:ffData>
        </w:fldChar>
      </w:r>
      <w:r>
        <w:rPr>
          <w:rFonts w:cs="Arial"/>
          <w:sz w:val="18"/>
          <w:szCs w:val="18"/>
        </w:rPr>
        <w:instrText xml:space="preserve"> FORMTEXT </w:instrText>
      </w:r>
      <w:r>
        <w:rPr>
          <w:rFonts w:cs="Arial"/>
          <w:sz w:val="18"/>
          <w:szCs w:val="18"/>
        </w:rPr>
      </w:r>
      <w:r>
        <w:rPr>
          <w:rFonts w:cs="Arial"/>
          <w:sz w:val="18"/>
          <w:szCs w:val="18"/>
        </w:rPr>
        <w:fldChar w:fldCharType="separate"/>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noProof/>
          <w:sz w:val="18"/>
          <w:szCs w:val="18"/>
        </w:rPr>
        <w:t> </w:t>
      </w:r>
      <w:r>
        <w:rPr>
          <w:rFonts w:cs="Arial"/>
          <w:sz w:val="18"/>
          <w:szCs w:val="18"/>
        </w:rPr>
        <w:fldChar w:fldCharType="end"/>
      </w:r>
    </w:p>
    <w:p w14:paraId="6CEADD97" w14:textId="77777777" w:rsidR="00FA4ABE" w:rsidRPr="00E874D6" w:rsidRDefault="00FA4ABE" w:rsidP="00FA4ABE">
      <w:pPr>
        <w:pBdr>
          <w:bottom w:val="single" w:sz="4" w:space="1" w:color="auto"/>
        </w:pBdr>
        <w:autoSpaceDE w:val="0"/>
        <w:autoSpaceDN w:val="0"/>
        <w:adjustRightInd w:val="0"/>
        <w:spacing w:line="276" w:lineRule="auto"/>
        <w:rPr>
          <w:rFonts w:cs="Arial"/>
          <w:sz w:val="18"/>
          <w:szCs w:val="18"/>
        </w:rPr>
      </w:pPr>
    </w:p>
    <w:p w14:paraId="0943E51E" w14:textId="77777777" w:rsidR="00FA4ABE" w:rsidRPr="00E874D6" w:rsidRDefault="00FA4ABE" w:rsidP="00FA4ABE">
      <w:pPr>
        <w:tabs>
          <w:tab w:val="left" w:pos="1506"/>
        </w:tabs>
        <w:spacing w:line="276" w:lineRule="auto"/>
        <w:rPr>
          <w:rFonts w:cs="Arial"/>
          <w:sz w:val="18"/>
          <w:szCs w:val="18"/>
        </w:rPr>
      </w:pPr>
    </w:p>
    <w:p w14:paraId="0CB95BBC" w14:textId="77777777" w:rsidR="00FA4ABE" w:rsidRDefault="00FA4ABE" w:rsidP="00FA4ABE">
      <w:pPr>
        <w:spacing w:line="276" w:lineRule="auto"/>
        <w:rPr>
          <w:rFonts w:cs="Arial"/>
          <w:sz w:val="18"/>
          <w:szCs w:val="18"/>
        </w:rPr>
      </w:pPr>
    </w:p>
    <w:p w14:paraId="3E00F8BD" w14:textId="77777777" w:rsidR="00FA4ABE" w:rsidRPr="006D619D" w:rsidRDefault="00FA4ABE" w:rsidP="00FA4ABE">
      <w:pPr>
        <w:autoSpaceDE w:val="0"/>
        <w:autoSpaceDN w:val="0"/>
        <w:adjustRightInd w:val="0"/>
        <w:spacing w:line="276" w:lineRule="auto"/>
        <w:rPr>
          <w:rFonts w:cs="Arial"/>
          <w:b/>
          <w:sz w:val="18"/>
          <w:szCs w:val="18"/>
        </w:rPr>
      </w:pPr>
      <w:r w:rsidRPr="006D619D">
        <w:rPr>
          <w:rFonts w:cs="Arial"/>
          <w:b/>
          <w:sz w:val="18"/>
          <w:szCs w:val="18"/>
        </w:rPr>
        <w:t>8</w:t>
      </w:r>
      <w:r>
        <w:rPr>
          <w:rFonts w:cs="Arial"/>
          <w:b/>
          <w:sz w:val="18"/>
          <w:szCs w:val="18"/>
        </w:rPr>
        <w:t>.2</w:t>
      </w:r>
      <w:r w:rsidRPr="006D619D">
        <w:rPr>
          <w:rFonts w:cs="Arial"/>
          <w:b/>
          <w:sz w:val="18"/>
          <w:szCs w:val="18"/>
        </w:rPr>
        <w:t xml:space="preserve">. </w:t>
      </w:r>
      <w:r>
        <w:rPr>
          <w:rFonts w:cs="Arial"/>
          <w:b/>
          <w:sz w:val="18"/>
          <w:szCs w:val="18"/>
        </w:rPr>
        <w:t xml:space="preserve">Indicadors vinculats a </w:t>
      </w:r>
      <w:r w:rsidRPr="006D619D">
        <w:rPr>
          <w:rFonts w:cs="Arial"/>
          <w:b/>
          <w:sz w:val="18"/>
          <w:szCs w:val="18"/>
        </w:rPr>
        <w:t>l’acció subvencionable</w:t>
      </w:r>
    </w:p>
    <w:p w14:paraId="46534267" w14:textId="77777777" w:rsidR="00FA4ABE" w:rsidRPr="00417477" w:rsidRDefault="00FA4ABE" w:rsidP="00FA4ABE">
      <w:pPr>
        <w:spacing w:line="276" w:lineRule="auto"/>
        <w:rPr>
          <w:rFonts w:cs="Arial"/>
          <w:sz w:val="18"/>
          <w:szCs w:val="18"/>
        </w:rPr>
      </w:pPr>
    </w:p>
    <w:p w14:paraId="59C615A7" w14:textId="45FF159A" w:rsidR="00FA4ABE" w:rsidRPr="00E874D6" w:rsidRDefault="00FA4ABE" w:rsidP="00FA4ABE">
      <w:pPr>
        <w:autoSpaceDE w:val="0"/>
        <w:autoSpaceDN w:val="0"/>
        <w:adjustRightInd w:val="0"/>
        <w:spacing w:line="276" w:lineRule="auto"/>
        <w:rPr>
          <w:rFonts w:cs="Arial"/>
          <w:sz w:val="18"/>
          <w:szCs w:val="18"/>
        </w:rPr>
      </w:pPr>
      <w:r>
        <w:rPr>
          <w:rFonts w:cs="Arial"/>
          <w:sz w:val="18"/>
          <w:szCs w:val="18"/>
        </w:rPr>
        <w:t>Els indicadors vinculats a</w:t>
      </w:r>
      <w:r w:rsidR="006467A7">
        <w:rPr>
          <w:rFonts w:cs="Arial"/>
          <w:sz w:val="18"/>
          <w:szCs w:val="18"/>
        </w:rPr>
        <w:t xml:space="preserve"> l’acció subvencionable han de ser indicadors d’impacte i hauran d’incloure, si escau i entre d’altres, el nombre de persones professionals que podran treballar en l’equipament, el nombre de persones usuàries ateses i el nombre de places que es crearan amb l’actuació. En la mesura del possible, els indicadors corresponents a persones professionals o usuàries s’hauran de desglossar en homes, dones i no binaris.</w:t>
      </w:r>
    </w:p>
    <w:p w14:paraId="1F3997C3" w14:textId="77777777" w:rsidR="00FA4ABE" w:rsidRDefault="00FA4ABE" w:rsidP="00FA4ABE">
      <w:pPr>
        <w:tabs>
          <w:tab w:val="left" w:pos="4009"/>
        </w:tabs>
        <w:spacing w:line="276" w:lineRule="auto"/>
        <w:rPr>
          <w:rFonts w:cs="Arial"/>
          <w:sz w:val="18"/>
          <w:szCs w:val="18"/>
        </w:rPr>
      </w:pPr>
    </w:p>
    <w:p w14:paraId="7F7FE37C" w14:textId="77777777" w:rsidR="00FA4ABE" w:rsidRPr="006D619D" w:rsidRDefault="00FA4ABE" w:rsidP="00FA4ABE">
      <w:pPr>
        <w:suppressAutoHyphens/>
        <w:autoSpaceDE w:val="0"/>
        <w:autoSpaceDN w:val="0"/>
        <w:adjustRightInd w:val="0"/>
        <w:spacing w:line="276" w:lineRule="auto"/>
        <w:jc w:val="both"/>
        <w:textAlignment w:val="center"/>
        <w:rPr>
          <w:rFonts w:cs="Arial"/>
          <w:bCs/>
          <w:sz w:val="18"/>
          <w:szCs w:val="18"/>
        </w:rPr>
      </w:pPr>
      <w:r>
        <w:rPr>
          <w:rFonts w:cs="Arial"/>
          <w:bCs/>
          <w:sz w:val="18"/>
          <w:szCs w:val="18"/>
        </w:rPr>
        <w:t>Taula d’indicadors d’impacte vinculats a l’activitat subvencionable:</w:t>
      </w:r>
    </w:p>
    <w:p w14:paraId="68470F78" w14:textId="77777777" w:rsidR="00FA4ABE" w:rsidRPr="00E874D6" w:rsidRDefault="00FA4ABE" w:rsidP="00FA4ABE">
      <w:pPr>
        <w:tabs>
          <w:tab w:val="left" w:pos="4009"/>
        </w:tabs>
        <w:spacing w:line="276" w:lineRule="auto"/>
        <w:rPr>
          <w:rFonts w:cs="Arial"/>
          <w:sz w:val="18"/>
          <w:szCs w:val="18"/>
        </w:rPr>
      </w:pPr>
    </w:p>
    <w:tbl>
      <w:tblPr>
        <w:tblW w:w="9634" w:type="dxa"/>
        <w:tblCellMar>
          <w:left w:w="70" w:type="dxa"/>
          <w:right w:w="70" w:type="dxa"/>
        </w:tblCellMar>
        <w:tblLook w:val="04A0" w:firstRow="1" w:lastRow="0" w:firstColumn="1" w:lastColumn="0" w:noHBand="0" w:noVBand="1"/>
      </w:tblPr>
      <w:tblGrid>
        <w:gridCol w:w="1838"/>
        <w:gridCol w:w="1559"/>
        <w:gridCol w:w="1276"/>
        <w:gridCol w:w="1843"/>
        <w:gridCol w:w="1843"/>
        <w:gridCol w:w="1275"/>
      </w:tblGrid>
      <w:tr w:rsidR="006467A7" w:rsidRPr="00E874D6" w14:paraId="2F4006F4" w14:textId="77777777" w:rsidTr="00746CF2">
        <w:trPr>
          <w:trHeight w:val="290"/>
        </w:trPr>
        <w:tc>
          <w:tcPr>
            <w:tcW w:w="1838"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09295F84" w14:textId="77777777" w:rsidR="006467A7" w:rsidRPr="00E874D6" w:rsidRDefault="006467A7" w:rsidP="00FA4ABE">
            <w:pPr>
              <w:spacing w:line="276" w:lineRule="auto"/>
              <w:rPr>
                <w:rFonts w:cs="Arial"/>
                <w:b/>
                <w:bCs/>
                <w:color w:val="000000"/>
                <w:kern w:val="0"/>
                <w:sz w:val="18"/>
                <w:szCs w:val="18"/>
                <w:lang w:eastAsia="ca-ES"/>
              </w:rPr>
            </w:pPr>
            <w:r w:rsidRPr="00E874D6">
              <w:rPr>
                <w:rFonts w:cs="Arial"/>
                <w:b/>
                <w:bCs/>
                <w:color w:val="000000"/>
                <w:kern w:val="0"/>
                <w:sz w:val="18"/>
                <w:szCs w:val="18"/>
                <w:lang w:eastAsia="ca-ES"/>
              </w:rPr>
              <w:t>Nom</w:t>
            </w:r>
            <w:r>
              <w:rPr>
                <w:rFonts w:cs="Arial"/>
                <w:b/>
                <w:bCs/>
                <w:color w:val="000000"/>
                <w:kern w:val="0"/>
                <w:sz w:val="18"/>
                <w:szCs w:val="18"/>
                <w:lang w:eastAsia="ca-ES"/>
              </w:rPr>
              <w:t xml:space="preserve"> de l’indicador</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14:paraId="1341F42B" w14:textId="77777777" w:rsidR="006467A7" w:rsidRPr="00E874D6" w:rsidRDefault="006467A7" w:rsidP="00FA4ABE">
            <w:pPr>
              <w:spacing w:line="276" w:lineRule="auto"/>
              <w:rPr>
                <w:rFonts w:cs="Arial"/>
                <w:b/>
                <w:bCs/>
                <w:color w:val="000000"/>
                <w:kern w:val="0"/>
                <w:sz w:val="18"/>
                <w:szCs w:val="18"/>
                <w:lang w:eastAsia="ca-ES"/>
              </w:rPr>
            </w:pPr>
            <w:r w:rsidRPr="00E874D6">
              <w:rPr>
                <w:rFonts w:cs="Arial"/>
                <w:b/>
                <w:bCs/>
                <w:color w:val="000000"/>
                <w:kern w:val="0"/>
                <w:sz w:val="18"/>
                <w:szCs w:val="18"/>
                <w:lang w:eastAsia="ca-ES"/>
              </w:rPr>
              <w:t>Descripció</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14:paraId="6440C559" w14:textId="77777777" w:rsidR="006467A7" w:rsidRPr="00E874D6" w:rsidRDefault="006467A7" w:rsidP="00FA4ABE">
            <w:pPr>
              <w:spacing w:line="276" w:lineRule="auto"/>
              <w:rPr>
                <w:rFonts w:ascii="Calibri" w:hAnsi="Calibri" w:cs="Calibri"/>
                <w:color w:val="000000"/>
                <w:kern w:val="0"/>
                <w:sz w:val="22"/>
                <w:szCs w:val="22"/>
                <w:lang w:eastAsia="ca-ES"/>
              </w:rPr>
            </w:pPr>
            <w:r>
              <w:rPr>
                <w:rFonts w:cs="Arial"/>
                <w:b/>
                <w:bCs/>
                <w:color w:val="000000"/>
                <w:kern w:val="0"/>
                <w:sz w:val="18"/>
                <w:szCs w:val="18"/>
                <w:lang w:eastAsia="ca-ES"/>
              </w:rPr>
              <w:t>Objectiu específic vinculat</w:t>
            </w:r>
          </w:p>
        </w:tc>
        <w:tc>
          <w:tcPr>
            <w:tcW w:w="1843" w:type="dxa"/>
            <w:tcBorders>
              <w:top w:val="single" w:sz="4" w:space="0" w:color="auto"/>
              <w:left w:val="nil"/>
              <w:bottom w:val="single" w:sz="4" w:space="0" w:color="auto"/>
              <w:right w:val="single" w:sz="4" w:space="0" w:color="auto"/>
            </w:tcBorders>
            <w:shd w:val="clear" w:color="auto" w:fill="auto"/>
            <w:vAlign w:val="center"/>
          </w:tcPr>
          <w:p w14:paraId="58EE128F" w14:textId="03EE9DC8" w:rsidR="006467A7" w:rsidRPr="00E874D6" w:rsidRDefault="00E43ABE" w:rsidP="00E43ABE">
            <w:pPr>
              <w:spacing w:line="276" w:lineRule="auto"/>
              <w:rPr>
                <w:rFonts w:cs="Arial"/>
                <w:b/>
                <w:bCs/>
                <w:color w:val="000000"/>
                <w:kern w:val="0"/>
                <w:sz w:val="18"/>
                <w:szCs w:val="18"/>
                <w:lang w:eastAsia="ca-ES"/>
              </w:rPr>
            </w:pPr>
            <w:r w:rsidRPr="00E43ABE">
              <w:rPr>
                <w:rFonts w:cs="Arial"/>
                <w:b/>
                <w:bCs/>
                <w:kern w:val="0"/>
                <w:sz w:val="18"/>
                <w:szCs w:val="18"/>
                <w:lang w:eastAsia="ca-ES"/>
              </w:rPr>
              <w:t xml:space="preserve">Valor esperat </w:t>
            </w:r>
            <w:r w:rsidRPr="00E43ABE">
              <w:rPr>
                <w:rFonts w:ascii="Calibri" w:hAnsi="Calibri" w:cs="Calibri"/>
                <w:b/>
                <w:kern w:val="0"/>
                <w:sz w:val="22"/>
                <w:szCs w:val="22"/>
                <w:lang w:eastAsia="ca-ES"/>
              </w:rPr>
              <w:t>al final del període subvencionable</w:t>
            </w:r>
          </w:p>
        </w:tc>
        <w:tc>
          <w:tcPr>
            <w:tcW w:w="1843" w:type="dxa"/>
            <w:tcBorders>
              <w:top w:val="single" w:sz="4" w:space="0" w:color="auto"/>
              <w:left w:val="nil"/>
              <w:bottom w:val="single" w:sz="4" w:space="0" w:color="auto"/>
              <w:right w:val="single" w:sz="4" w:space="0" w:color="auto"/>
            </w:tcBorders>
            <w:shd w:val="clear" w:color="auto" w:fill="auto"/>
            <w:vAlign w:val="center"/>
          </w:tcPr>
          <w:p w14:paraId="23DFDC39" w14:textId="1E1783A7" w:rsidR="006467A7" w:rsidRPr="00E874D6" w:rsidRDefault="006467A7" w:rsidP="00FA4ABE">
            <w:pPr>
              <w:spacing w:line="276" w:lineRule="auto"/>
              <w:rPr>
                <w:rFonts w:cs="Arial"/>
                <w:b/>
                <w:bCs/>
                <w:color w:val="000000"/>
                <w:kern w:val="0"/>
                <w:sz w:val="18"/>
                <w:szCs w:val="18"/>
                <w:lang w:eastAsia="ca-ES"/>
              </w:rPr>
            </w:pPr>
            <w:r>
              <w:rPr>
                <w:rFonts w:cs="Arial"/>
                <w:b/>
                <w:bCs/>
                <w:color w:val="000000"/>
                <w:kern w:val="0"/>
                <w:sz w:val="18"/>
                <w:szCs w:val="18"/>
                <w:lang w:eastAsia="ca-ES"/>
              </w:rPr>
              <w:t>Valor esperat a la finalització de l’obra o adquisició</w:t>
            </w:r>
          </w:p>
        </w:tc>
        <w:tc>
          <w:tcPr>
            <w:tcW w:w="1275" w:type="dxa"/>
            <w:tcBorders>
              <w:top w:val="single" w:sz="4" w:space="0" w:color="auto"/>
              <w:left w:val="nil"/>
              <w:bottom w:val="single" w:sz="4" w:space="0" w:color="auto"/>
              <w:right w:val="single" w:sz="4" w:space="0" w:color="auto"/>
            </w:tcBorders>
            <w:shd w:val="clear" w:color="auto" w:fill="auto"/>
            <w:vAlign w:val="center"/>
            <w:hideMark/>
          </w:tcPr>
          <w:p w14:paraId="5E1037F8" w14:textId="77777777" w:rsidR="006467A7" w:rsidRPr="00E874D6" w:rsidRDefault="006467A7" w:rsidP="00FA4ABE">
            <w:pPr>
              <w:spacing w:line="276" w:lineRule="auto"/>
              <w:rPr>
                <w:rFonts w:cs="Arial"/>
                <w:b/>
                <w:bCs/>
                <w:color w:val="000000"/>
                <w:kern w:val="0"/>
                <w:sz w:val="18"/>
                <w:szCs w:val="18"/>
                <w:lang w:eastAsia="ca-ES"/>
              </w:rPr>
            </w:pPr>
            <w:r>
              <w:rPr>
                <w:rFonts w:cs="Arial"/>
                <w:b/>
                <w:bCs/>
                <w:color w:val="000000"/>
                <w:kern w:val="0"/>
                <w:sz w:val="18"/>
                <w:szCs w:val="18"/>
                <w:lang w:eastAsia="ca-ES"/>
              </w:rPr>
              <w:t>Unitat de l’indicador</w:t>
            </w:r>
          </w:p>
        </w:tc>
      </w:tr>
      <w:tr w:rsidR="006467A7" w:rsidRPr="00E874D6" w14:paraId="20122DEE" w14:textId="77777777" w:rsidTr="00746CF2">
        <w:trPr>
          <w:trHeight w:val="290"/>
        </w:trPr>
        <w:tc>
          <w:tcPr>
            <w:tcW w:w="1838" w:type="dxa"/>
            <w:tcBorders>
              <w:top w:val="nil"/>
              <w:left w:val="single" w:sz="4" w:space="0" w:color="auto"/>
              <w:bottom w:val="single" w:sz="4" w:space="0" w:color="auto"/>
              <w:right w:val="single" w:sz="4" w:space="0" w:color="auto"/>
            </w:tcBorders>
            <w:shd w:val="clear" w:color="auto" w:fill="auto"/>
            <w:noWrap/>
            <w:vAlign w:val="bottom"/>
            <w:hideMark/>
          </w:tcPr>
          <w:p w14:paraId="46577AA8"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559" w:type="dxa"/>
            <w:tcBorders>
              <w:top w:val="nil"/>
              <w:left w:val="nil"/>
              <w:bottom w:val="single" w:sz="4" w:space="0" w:color="auto"/>
              <w:right w:val="single" w:sz="4" w:space="0" w:color="auto"/>
            </w:tcBorders>
            <w:shd w:val="clear" w:color="auto" w:fill="auto"/>
            <w:noWrap/>
            <w:vAlign w:val="bottom"/>
            <w:hideMark/>
          </w:tcPr>
          <w:p w14:paraId="25096BD4"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276" w:type="dxa"/>
            <w:tcBorders>
              <w:top w:val="single" w:sz="4" w:space="0" w:color="auto"/>
              <w:left w:val="nil"/>
              <w:bottom w:val="single" w:sz="4" w:space="0" w:color="auto"/>
              <w:right w:val="single" w:sz="4" w:space="0" w:color="auto"/>
            </w:tcBorders>
            <w:shd w:val="clear" w:color="auto" w:fill="auto"/>
            <w:noWrap/>
            <w:vAlign w:val="bottom"/>
            <w:hideMark/>
          </w:tcPr>
          <w:p w14:paraId="757A73F6" w14:textId="77777777" w:rsidR="006467A7" w:rsidRPr="00E874D6" w:rsidRDefault="006467A7" w:rsidP="00FA4ABE">
            <w:pPr>
              <w:spacing w:line="276" w:lineRule="auto"/>
              <w:rPr>
                <w:rFonts w:ascii="Calibri" w:hAnsi="Calibri" w:cs="Calibri"/>
                <w:color w:val="000000"/>
                <w:kern w:val="0"/>
                <w:sz w:val="22"/>
                <w:szCs w:val="22"/>
                <w:lang w:eastAsia="ca-ES"/>
              </w:rPr>
            </w:pPr>
          </w:p>
        </w:tc>
        <w:tc>
          <w:tcPr>
            <w:tcW w:w="1843" w:type="dxa"/>
            <w:tcBorders>
              <w:top w:val="single" w:sz="4" w:space="0" w:color="auto"/>
              <w:left w:val="nil"/>
              <w:bottom w:val="single" w:sz="4" w:space="0" w:color="auto"/>
              <w:right w:val="single" w:sz="4" w:space="0" w:color="auto"/>
            </w:tcBorders>
            <w:shd w:val="clear" w:color="auto" w:fill="auto"/>
            <w:vAlign w:val="bottom"/>
          </w:tcPr>
          <w:p w14:paraId="6FF77531" w14:textId="77777777" w:rsidR="006467A7" w:rsidRPr="00E874D6" w:rsidRDefault="006467A7" w:rsidP="00FA4ABE">
            <w:pPr>
              <w:spacing w:line="276" w:lineRule="auto"/>
              <w:rPr>
                <w:rFonts w:ascii="Calibri" w:hAnsi="Calibri" w:cs="Calibri"/>
                <w:color w:val="000000"/>
                <w:kern w:val="0"/>
                <w:sz w:val="22"/>
                <w:szCs w:val="22"/>
                <w:lang w:eastAsia="ca-ES"/>
              </w:rPr>
            </w:pPr>
          </w:p>
        </w:tc>
        <w:tc>
          <w:tcPr>
            <w:tcW w:w="1843" w:type="dxa"/>
            <w:tcBorders>
              <w:top w:val="single" w:sz="4" w:space="0" w:color="auto"/>
              <w:left w:val="nil"/>
              <w:bottom w:val="single" w:sz="4" w:space="0" w:color="auto"/>
              <w:right w:val="single" w:sz="4" w:space="0" w:color="auto"/>
            </w:tcBorders>
            <w:shd w:val="clear" w:color="auto" w:fill="auto"/>
            <w:vAlign w:val="bottom"/>
          </w:tcPr>
          <w:p w14:paraId="75BF9D4C" w14:textId="1F21D50F" w:rsidR="006467A7" w:rsidRPr="00E874D6" w:rsidRDefault="006467A7" w:rsidP="00FA4ABE">
            <w:pPr>
              <w:spacing w:line="276" w:lineRule="auto"/>
              <w:rPr>
                <w:rFonts w:ascii="Calibri" w:hAnsi="Calibri" w:cs="Calibri"/>
                <w:color w:val="000000"/>
                <w:kern w:val="0"/>
                <w:sz w:val="22"/>
                <w:szCs w:val="22"/>
                <w:lang w:eastAsia="ca-ES"/>
              </w:rPr>
            </w:pPr>
          </w:p>
        </w:tc>
        <w:tc>
          <w:tcPr>
            <w:tcW w:w="1275" w:type="dxa"/>
            <w:tcBorders>
              <w:top w:val="nil"/>
              <w:left w:val="nil"/>
              <w:bottom w:val="single" w:sz="4" w:space="0" w:color="auto"/>
              <w:right w:val="single" w:sz="4" w:space="0" w:color="auto"/>
            </w:tcBorders>
            <w:shd w:val="clear" w:color="auto" w:fill="auto"/>
            <w:noWrap/>
            <w:vAlign w:val="bottom"/>
            <w:hideMark/>
          </w:tcPr>
          <w:p w14:paraId="53027368"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r>
      <w:tr w:rsidR="006467A7" w:rsidRPr="00E874D6" w14:paraId="6C7BCC0E" w14:textId="77777777" w:rsidTr="00746CF2">
        <w:trPr>
          <w:trHeight w:val="290"/>
        </w:trPr>
        <w:tc>
          <w:tcPr>
            <w:tcW w:w="1838" w:type="dxa"/>
            <w:tcBorders>
              <w:top w:val="nil"/>
              <w:left w:val="single" w:sz="4" w:space="0" w:color="auto"/>
              <w:bottom w:val="single" w:sz="4" w:space="0" w:color="auto"/>
              <w:right w:val="single" w:sz="4" w:space="0" w:color="auto"/>
            </w:tcBorders>
            <w:shd w:val="clear" w:color="auto" w:fill="auto"/>
            <w:noWrap/>
            <w:vAlign w:val="bottom"/>
            <w:hideMark/>
          </w:tcPr>
          <w:p w14:paraId="7478D26F"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559" w:type="dxa"/>
            <w:tcBorders>
              <w:top w:val="nil"/>
              <w:left w:val="nil"/>
              <w:bottom w:val="single" w:sz="4" w:space="0" w:color="auto"/>
              <w:right w:val="single" w:sz="4" w:space="0" w:color="auto"/>
            </w:tcBorders>
            <w:shd w:val="clear" w:color="auto" w:fill="auto"/>
            <w:noWrap/>
            <w:vAlign w:val="bottom"/>
            <w:hideMark/>
          </w:tcPr>
          <w:p w14:paraId="5A2DD765"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276" w:type="dxa"/>
            <w:tcBorders>
              <w:top w:val="single" w:sz="4" w:space="0" w:color="auto"/>
              <w:left w:val="nil"/>
              <w:bottom w:val="single" w:sz="4" w:space="0" w:color="auto"/>
              <w:right w:val="single" w:sz="4" w:space="0" w:color="auto"/>
            </w:tcBorders>
            <w:shd w:val="clear" w:color="auto" w:fill="auto"/>
            <w:noWrap/>
            <w:vAlign w:val="bottom"/>
            <w:hideMark/>
          </w:tcPr>
          <w:p w14:paraId="2BAD2D43" w14:textId="77777777" w:rsidR="006467A7" w:rsidRPr="00E874D6" w:rsidRDefault="006467A7" w:rsidP="00FA4ABE">
            <w:pPr>
              <w:spacing w:line="276" w:lineRule="auto"/>
              <w:rPr>
                <w:rFonts w:ascii="Calibri" w:hAnsi="Calibri" w:cs="Calibri"/>
                <w:color w:val="000000"/>
                <w:kern w:val="0"/>
                <w:sz w:val="22"/>
                <w:szCs w:val="22"/>
                <w:lang w:eastAsia="ca-ES"/>
              </w:rPr>
            </w:pPr>
          </w:p>
        </w:tc>
        <w:tc>
          <w:tcPr>
            <w:tcW w:w="1843" w:type="dxa"/>
            <w:tcBorders>
              <w:top w:val="single" w:sz="4" w:space="0" w:color="auto"/>
              <w:left w:val="nil"/>
              <w:bottom w:val="single" w:sz="4" w:space="0" w:color="auto"/>
              <w:right w:val="single" w:sz="4" w:space="0" w:color="auto"/>
            </w:tcBorders>
            <w:shd w:val="clear" w:color="auto" w:fill="auto"/>
            <w:vAlign w:val="bottom"/>
          </w:tcPr>
          <w:p w14:paraId="77B969EE" w14:textId="77777777" w:rsidR="006467A7" w:rsidRPr="00E874D6" w:rsidRDefault="006467A7" w:rsidP="00FA4ABE">
            <w:pPr>
              <w:spacing w:line="276" w:lineRule="auto"/>
              <w:rPr>
                <w:rFonts w:ascii="Calibri" w:hAnsi="Calibri" w:cs="Calibri"/>
                <w:color w:val="000000"/>
                <w:kern w:val="0"/>
                <w:sz w:val="22"/>
                <w:szCs w:val="22"/>
                <w:lang w:eastAsia="ca-ES"/>
              </w:rPr>
            </w:pPr>
          </w:p>
        </w:tc>
        <w:tc>
          <w:tcPr>
            <w:tcW w:w="1843" w:type="dxa"/>
            <w:tcBorders>
              <w:top w:val="single" w:sz="4" w:space="0" w:color="auto"/>
              <w:left w:val="nil"/>
              <w:bottom w:val="single" w:sz="4" w:space="0" w:color="auto"/>
              <w:right w:val="single" w:sz="4" w:space="0" w:color="auto"/>
            </w:tcBorders>
            <w:shd w:val="clear" w:color="auto" w:fill="auto"/>
            <w:vAlign w:val="bottom"/>
          </w:tcPr>
          <w:p w14:paraId="2DAE2893" w14:textId="7349F7EE" w:rsidR="006467A7" w:rsidRPr="00E874D6" w:rsidRDefault="006467A7" w:rsidP="00FA4ABE">
            <w:pPr>
              <w:spacing w:line="276" w:lineRule="auto"/>
              <w:rPr>
                <w:rFonts w:ascii="Calibri" w:hAnsi="Calibri" w:cs="Calibri"/>
                <w:color w:val="000000"/>
                <w:kern w:val="0"/>
                <w:sz w:val="22"/>
                <w:szCs w:val="22"/>
                <w:lang w:eastAsia="ca-ES"/>
              </w:rPr>
            </w:pPr>
          </w:p>
        </w:tc>
        <w:tc>
          <w:tcPr>
            <w:tcW w:w="1275" w:type="dxa"/>
            <w:tcBorders>
              <w:top w:val="nil"/>
              <w:left w:val="nil"/>
              <w:bottom w:val="single" w:sz="4" w:space="0" w:color="auto"/>
              <w:right w:val="single" w:sz="4" w:space="0" w:color="auto"/>
            </w:tcBorders>
            <w:shd w:val="clear" w:color="auto" w:fill="auto"/>
            <w:noWrap/>
            <w:vAlign w:val="bottom"/>
            <w:hideMark/>
          </w:tcPr>
          <w:p w14:paraId="0D5762F3"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r>
      <w:tr w:rsidR="006467A7" w:rsidRPr="00E874D6" w14:paraId="5E120B52" w14:textId="77777777" w:rsidTr="00746CF2">
        <w:trPr>
          <w:trHeight w:val="290"/>
        </w:trPr>
        <w:tc>
          <w:tcPr>
            <w:tcW w:w="1838" w:type="dxa"/>
            <w:tcBorders>
              <w:top w:val="nil"/>
              <w:left w:val="single" w:sz="4" w:space="0" w:color="auto"/>
              <w:bottom w:val="single" w:sz="4" w:space="0" w:color="auto"/>
              <w:right w:val="single" w:sz="4" w:space="0" w:color="auto"/>
            </w:tcBorders>
            <w:shd w:val="clear" w:color="auto" w:fill="auto"/>
            <w:noWrap/>
            <w:vAlign w:val="bottom"/>
            <w:hideMark/>
          </w:tcPr>
          <w:p w14:paraId="645035BC"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559" w:type="dxa"/>
            <w:tcBorders>
              <w:top w:val="nil"/>
              <w:left w:val="nil"/>
              <w:bottom w:val="single" w:sz="4" w:space="0" w:color="auto"/>
              <w:right w:val="single" w:sz="4" w:space="0" w:color="auto"/>
            </w:tcBorders>
            <w:shd w:val="clear" w:color="auto" w:fill="auto"/>
            <w:noWrap/>
            <w:vAlign w:val="bottom"/>
            <w:hideMark/>
          </w:tcPr>
          <w:p w14:paraId="742A68DA"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276" w:type="dxa"/>
            <w:tcBorders>
              <w:top w:val="nil"/>
              <w:left w:val="nil"/>
              <w:bottom w:val="single" w:sz="4" w:space="0" w:color="auto"/>
              <w:right w:val="single" w:sz="4" w:space="0" w:color="auto"/>
            </w:tcBorders>
            <w:shd w:val="clear" w:color="auto" w:fill="auto"/>
            <w:noWrap/>
            <w:vAlign w:val="bottom"/>
            <w:hideMark/>
          </w:tcPr>
          <w:p w14:paraId="1A056131"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c>
          <w:tcPr>
            <w:tcW w:w="1843" w:type="dxa"/>
            <w:tcBorders>
              <w:top w:val="single" w:sz="4" w:space="0" w:color="auto"/>
              <w:left w:val="nil"/>
              <w:bottom w:val="single" w:sz="4" w:space="0" w:color="auto"/>
              <w:right w:val="single" w:sz="4" w:space="0" w:color="auto"/>
            </w:tcBorders>
            <w:shd w:val="clear" w:color="auto" w:fill="auto"/>
            <w:vAlign w:val="bottom"/>
          </w:tcPr>
          <w:p w14:paraId="3DC2BFEF" w14:textId="77777777" w:rsidR="006467A7" w:rsidRPr="00E874D6" w:rsidRDefault="006467A7" w:rsidP="00FA4ABE">
            <w:pPr>
              <w:spacing w:line="276" w:lineRule="auto"/>
              <w:rPr>
                <w:rFonts w:ascii="Calibri" w:hAnsi="Calibri" w:cs="Calibri"/>
                <w:color w:val="000000"/>
                <w:kern w:val="0"/>
                <w:sz w:val="22"/>
                <w:szCs w:val="22"/>
                <w:lang w:eastAsia="ca-ES"/>
              </w:rPr>
            </w:pPr>
          </w:p>
        </w:tc>
        <w:tc>
          <w:tcPr>
            <w:tcW w:w="1843" w:type="dxa"/>
            <w:tcBorders>
              <w:top w:val="single" w:sz="4" w:space="0" w:color="auto"/>
              <w:left w:val="nil"/>
              <w:bottom w:val="single" w:sz="4" w:space="0" w:color="auto"/>
              <w:right w:val="single" w:sz="4" w:space="0" w:color="auto"/>
            </w:tcBorders>
            <w:shd w:val="clear" w:color="auto" w:fill="auto"/>
            <w:vAlign w:val="bottom"/>
          </w:tcPr>
          <w:p w14:paraId="5B6E6127" w14:textId="66289400" w:rsidR="006467A7" w:rsidRPr="00E874D6" w:rsidRDefault="006467A7" w:rsidP="00FA4ABE">
            <w:pPr>
              <w:spacing w:line="276" w:lineRule="auto"/>
              <w:rPr>
                <w:rFonts w:ascii="Calibri" w:hAnsi="Calibri" w:cs="Calibri"/>
                <w:color w:val="000000"/>
                <w:kern w:val="0"/>
                <w:sz w:val="22"/>
                <w:szCs w:val="22"/>
                <w:lang w:eastAsia="ca-ES"/>
              </w:rPr>
            </w:pPr>
          </w:p>
        </w:tc>
        <w:tc>
          <w:tcPr>
            <w:tcW w:w="1275" w:type="dxa"/>
            <w:tcBorders>
              <w:top w:val="nil"/>
              <w:left w:val="nil"/>
              <w:bottom w:val="single" w:sz="4" w:space="0" w:color="auto"/>
              <w:right w:val="single" w:sz="4" w:space="0" w:color="auto"/>
            </w:tcBorders>
            <w:shd w:val="clear" w:color="auto" w:fill="auto"/>
            <w:noWrap/>
            <w:vAlign w:val="bottom"/>
            <w:hideMark/>
          </w:tcPr>
          <w:p w14:paraId="3491F288" w14:textId="77777777" w:rsidR="006467A7" w:rsidRPr="00E874D6" w:rsidRDefault="006467A7" w:rsidP="00FA4ABE">
            <w:pPr>
              <w:spacing w:line="276" w:lineRule="auto"/>
              <w:rPr>
                <w:rFonts w:ascii="Calibri" w:hAnsi="Calibri" w:cs="Calibri"/>
                <w:color w:val="000000"/>
                <w:kern w:val="0"/>
                <w:sz w:val="22"/>
                <w:szCs w:val="22"/>
                <w:lang w:eastAsia="ca-ES"/>
              </w:rPr>
            </w:pPr>
            <w:r w:rsidRPr="00E874D6">
              <w:rPr>
                <w:rFonts w:ascii="Calibri" w:hAnsi="Calibri" w:cs="Calibri"/>
                <w:color w:val="000000"/>
                <w:kern w:val="0"/>
                <w:sz w:val="22"/>
                <w:szCs w:val="22"/>
                <w:lang w:eastAsia="ca-ES"/>
              </w:rPr>
              <w:t> </w:t>
            </w:r>
          </w:p>
        </w:tc>
      </w:tr>
    </w:tbl>
    <w:p w14:paraId="7549204D" w14:textId="77777777" w:rsidR="00FA4ABE" w:rsidRPr="00E874D6" w:rsidRDefault="00FA4ABE" w:rsidP="00FA4ABE">
      <w:pPr>
        <w:tabs>
          <w:tab w:val="left" w:pos="4009"/>
        </w:tabs>
        <w:spacing w:line="276" w:lineRule="auto"/>
        <w:rPr>
          <w:rFonts w:cs="Arial"/>
          <w:i/>
          <w:sz w:val="16"/>
          <w:szCs w:val="16"/>
        </w:rPr>
        <w:sectPr w:rsidR="00FA4ABE" w:rsidRPr="00E874D6" w:rsidSect="00C96CC9">
          <w:headerReference w:type="even" r:id="rId13"/>
          <w:headerReference w:type="default" r:id="rId14"/>
          <w:footerReference w:type="even" r:id="rId15"/>
          <w:footerReference w:type="default" r:id="rId16"/>
          <w:headerReference w:type="first" r:id="rId17"/>
          <w:footerReference w:type="first" r:id="rId18"/>
          <w:type w:val="continuous"/>
          <w:pgSz w:w="11906" w:h="16838"/>
          <w:pgMar w:top="1532" w:right="1274" w:bottom="1417" w:left="1134" w:header="426" w:footer="708" w:gutter="0"/>
          <w:cols w:space="708"/>
          <w:formProt w:val="0"/>
          <w:docGrid w:linePitch="360"/>
        </w:sectPr>
      </w:pPr>
    </w:p>
    <w:p w14:paraId="7CD813AE" w14:textId="77777777" w:rsidR="00894978" w:rsidRPr="00E874D6" w:rsidRDefault="00894978" w:rsidP="00FA4ABE">
      <w:pPr>
        <w:tabs>
          <w:tab w:val="left" w:pos="1506"/>
        </w:tabs>
        <w:spacing w:line="276" w:lineRule="auto"/>
        <w:rPr>
          <w:rFonts w:cs="Arial"/>
          <w:sz w:val="18"/>
          <w:szCs w:val="18"/>
        </w:rPr>
      </w:pPr>
    </w:p>
    <w:p w14:paraId="74ECD87F" w14:textId="2343D7F6" w:rsidR="00406358" w:rsidRPr="005112AE" w:rsidRDefault="00E43ABE" w:rsidP="00406358">
      <w:pPr>
        <w:pBdr>
          <w:bottom w:val="single" w:sz="12" w:space="1" w:color="auto"/>
        </w:pBdr>
        <w:spacing w:before="240" w:after="240"/>
        <w:rPr>
          <w:rFonts w:eastAsia="Calibri" w:cs="Arial"/>
          <w:b/>
          <w:sz w:val="20"/>
        </w:rPr>
      </w:pPr>
      <w:r>
        <w:rPr>
          <w:rFonts w:eastAsia="Calibri" w:cs="Arial"/>
          <w:b/>
          <w:sz w:val="20"/>
        </w:rPr>
        <w:t>9</w:t>
      </w:r>
      <w:r w:rsidR="00406358" w:rsidRPr="001C0EE2">
        <w:rPr>
          <w:rFonts w:eastAsia="Calibri" w:cs="Arial"/>
          <w:b/>
          <w:sz w:val="20"/>
        </w:rPr>
        <w:t xml:space="preserve">. </w:t>
      </w:r>
      <w:r w:rsidR="001C0EE2" w:rsidRPr="001C0EE2">
        <w:rPr>
          <w:rFonts w:eastAsia="Calibri" w:cs="Arial"/>
          <w:b/>
          <w:sz w:val="20"/>
        </w:rPr>
        <w:t xml:space="preserve">Només per a les línies del grup 2.2: </w:t>
      </w:r>
      <w:r w:rsidR="001C0EE2">
        <w:rPr>
          <w:rFonts w:eastAsia="Calibri" w:cs="Arial"/>
          <w:b/>
          <w:sz w:val="20"/>
        </w:rPr>
        <w:t>c</w:t>
      </w:r>
      <w:r w:rsidR="00406358" w:rsidRPr="001C0EE2">
        <w:rPr>
          <w:rFonts w:eastAsia="Calibri" w:cs="Arial"/>
          <w:b/>
          <w:sz w:val="20"/>
        </w:rPr>
        <w:t>ontinuïtat</w:t>
      </w:r>
    </w:p>
    <w:p w14:paraId="3D3A7001" w14:textId="77777777" w:rsidR="00406358" w:rsidRPr="005112AE" w:rsidRDefault="00406358" w:rsidP="00406358">
      <w:pPr>
        <w:spacing w:before="12"/>
        <w:rPr>
          <w:spacing w:val="10"/>
          <w:sz w:val="18"/>
        </w:rPr>
      </w:pPr>
      <w:r w:rsidRPr="005112AE">
        <w:rPr>
          <w:spacing w:val="6"/>
          <w:sz w:val="18"/>
        </w:rPr>
        <w:t>Indiqueu</w:t>
      </w:r>
      <w:r w:rsidRPr="005112AE">
        <w:rPr>
          <w:spacing w:val="10"/>
          <w:sz w:val="18"/>
        </w:rPr>
        <w:t xml:space="preserve"> si aquesta activitat ha estat subvencionada en convocatòries anteriors:</w:t>
      </w:r>
    </w:p>
    <w:p w14:paraId="3794D2FD" w14:textId="57DEAE85" w:rsidR="00406358" w:rsidRPr="005112AE" w:rsidRDefault="00406358" w:rsidP="00406358">
      <w:pPr>
        <w:tabs>
          <w:tab w:val="left" w:pos="4009"/>
        </w:tabs>
        <w:rPr>
          <w:rFonts w:cs="Arial"/>
          <w:i/>
          <w:sz w:val="16"/>
          <w:szCs w:val="16"/>
        </w:rPr>
        <w:sectPr w:rsidR="00406358" w:rsidRPr="005112AE" w:rsidSect="00C96CC9">
          <w:headerReference w:type="default" r:id="rId19"/>
          <w:footerReference w:type="default" r:id="rId20"/>
          <w:type w:val="continuous"/>
          <w:pgSz w:w="11906" w:h="16838"/>
          <w:pgMar w:top="1532" w:right="1274" w:bottom="1417" w:left="1134" w:header="426" w:footer="708" w:gutter="0"/>
          <w:cols w:space="708"/>
          <w:docGrid w:linePitch="360"/>
        </w:sectPr>
      </w:pPr>
    </w:p>
    <w:p w14:paraId="636F007C" w14:textId="77777777" w:rsidR="00406358" w:rsidRPr="005112AE" w:rsidRDefault="00406358" w:rsidP="00406358">
      <w:pPr>
        <w:tabs>
          <w:tab w:val="left" w:pos="1506"/>
        </w:tabs>
        <w:rPr>
          <w:rFonts w:cs="Arial"/>
          <w:sz w:val="18"/>
          <w:szCs w:val="18"/>
        </w:rPr>
      </w:pPr>
    </w:p>
    <w:tbl>
      <w:tblPr>
        <w:tblStyle w:val="Taulaambquadrcula"/>
        <w:tblW w:w="0" w:type="auto"/>
        <w:tblLook w:val="04A0" w:firstRow="1" w:lastRow="0" w:firstColumn="1" w:lastColumn="0" w:noHBand="0" w:noVBand="1"/>
      </w:tblPr>
      <w:tblGrid>
        <w:gridCol w:w="1581"/>
        <w:gridCol w:w="1581"/>
        <w:gridCol w:w="1581"/>
        <w:gridCol w:w="1581"/>
        <w:gridCol w:w="1582"/>
        <w:gridCol w:w="1582"/>
      </w:tblGrid>
      <w:tr w:rsidR="00406358" w:rsidRPr="005112AE" w14:paraId="0176DEA5" w14:textId="77777777" w:rsidTr="00AC0F0B">
        <w:tc>
          <w:tcPr>
            <w:tcW w:w="1581" w:type="dxa"/>
            <w:vAlign w:val="center"/>
          </w:tcPr>
          <w:p w14:paraId="34728750" w14:textId="77777777" w:rsidR="00406358" w:rsidRPr="005112AE" w:rsidRDefault="00406358" w:rsidP="00406358">
            <w:pPr>
              <w:rPr>
                <w:rFonts w:cs="Arial"/>
                <w:b/>
                <w:bCs/>
                <w:color w:val="000000"/>
                <w:kern w:val="0"/>
                <w:sz w:val="18"/>
                <w:szCs w:val="18"/>
                <w:lang w:eastAsia="ca-ES"/>
              </w:rPr>
            </w:pPr>
            <w:r w:rsidRPr="005112AE">
              <w:rPr>
                <w:rFonts w:cs="Arial"/>
                <w:b/>
                <w:bCs/>
                <w:color w:val="000000"/>
                <w:kern w:val="0"/>
                <w:sz w:val="18"/>
                <w:szCs w:val="18"/>
                <w:lang w:eastAsia="ca-ES"/>
              </w:rPr>
              <w:t>Expedient</w:t>
            </w:r>
          </w:p>
        </w:tc>
        <w:tc>
          <w:tcPr>
            <w:tcW w:w="1581" w:type="dxa"/>
            <w:vAlign w:val="center"/>
          </w:tcPr>
          <w:p w14:paraId="28BDE1FA" w14:textId="77777777" w:rsidR="00406358" w:rsidRPr="005112AE" w:rsidRDefault="00406358" w:rsidP="00406358">
            <w:pPr>
              <w:rPr>
                <w:rFonts w:cs="Arial"/>
                <w:b/>
                <w:bCs/>
                <w:color w:val="000000"/>
                <w:kern w:val="0"/>
                <w:sz w:val="18"/>
                <w:szCs w:val="18"/>
                <w:lang w:eastAsia="ca-ES"/>
              </w:rPr>
            </w:pPr>
            <w:r w:rsidRPr="005112AE">
              <w:rPr>
                <w:rFonts w:cs="Arial"/>
                <w:b/>
                <w:bCs/>
                <w:color w:val="000000"/>
                <w:kern w:val="0"/>
                <w:sz w:val="18"/>
                <w:szCs w:val="18"/>
                <w:lang w:eastAsia="ca-ES"/>
              </w:rPr>
              <w:t>Línia de subvenció</w:t>
            </w:r>
          </w:p>
        </w:tc>
        <w:tc>
          <w:tcPr>
            <w:tcW w:w="1581" w:type="dxa"/>
            <w:vAlign w:val="center"/>
          </w:tcPr>
          <w:p w14:paraId="17930C77" w14:textId="77777777" w:rsidR="00406358" w:rsidRPr="005112AE" w:rsidRDefault="00406358" w:rsidP="00406358">
            <w:pPr>
              <w:rPr>
                <w:rFonts w:cs="Arial"/>
                <w:b/>
                <w:bCs/>
                <w:color w:val="000000"/>
                <w:kern w:val="0"/>
                <w:sz w:val="18"/>
                <w:szCs w:val="18"/>
                <w:lang w:eastAsia="ca-ES"/>
              </w:rPr>
            </w:pPr>
            <w:r w:rsidRPr="005112AE">
              <w:rPr>
                <w:rFonts w:cs="Arial"/>
                <w:b/>
                <w:bCs/>
                <w:color w:val="000000"/>
                <w:kern w:val="0"/>
                <w:sz w:val="18"/>
                <w:szCs w:val="18"/>
                <w:lang w:eastAsia="ca-ES"/>
              </w:rPr>
              <w:t>Acció subvencionable</w:t>
            </w:r>
          </w:p>
        </w:tc>
        <w:tc>
          <w:tcPr>
            <w:tcW w:w="1581" w:type="dxa"/>
            <w:vAlign w:val="center"/>
          </w:tcPr>
          <w:p w14:paraId="7F51E022" w14:textId="77777777" w:rsidR="00406358" w:rsidRPr="005112AE" w:rsidRDefault="00406358" w:rsidP="00406358">
            <w:pPr>
              <w:rPr>
                <w:rFonts w:cs="Arial"/>
                <w:b/>
                <w:bCs/>
                <w:color w:val="000000"/>
                <w:kern w:val="0"/>
                <w:sz w:val="18"/>
                <w:szCs w:val="18"/>
                <w:lang w:eastAsia="ca-ES"/>
              </w:rPr>
            </w:pPr>
            <w:r w:rsidRPr="005112AE">
              <w:rPr>
                <w:rFonts w:cs="Arial"/>
                <w:b/>
                <w:bCs/>
                <w:color w:val="000000"/>
                <w:kern w:val="0"/>
                <w:sz w:val="18"/>
                <w:szCs w:val="18"/>
                <w:lang w:eastAsia="ca-ES"/>
              </w:rPr>
              <w:t>Nom de l’activitat</w:t>
            </w:r>
          </w:p>
        </w:tc>
        <w:tc>
          <w:tcPr>
            <w:tcW w:w="1582" w:type="dxa"/>
          </w:tcPr>
          <w:p w14:paraId="03106D52" w14:textId="77777777" w:rsidR="00406358" w:rsidRPr="005112AE" w:rsidRDefault="00406358" w:rsidP="00406358">
            <w:pPr>
              <w:tabs>
                <w:tab w:val="left" w:pos="1506"/>
              </w:tabs>
              <w:rPr>
                <w:rFonts w:cs="Arial"/>
                <w:sz w:val="18"/>
                <w:szCs w:val="18"/>
              </w:rPr>
            </w:pPr>
            <w:r w:rsidRPr="005112AE">
              <w:rPr>
                <w:rFonts w:cs="Arial"/>
                <w:b/>
                <w:sz w:val="18"/>
                <w:szCs w:val="18"/>
              </w:rPr>
              <w:t>Entitat</w:t>
            </w:r>
            <w:r w:rsidRPr="005112AE">
              <w:rPr>
                <w:rFonts w:cs="Arial"/>
                <w:sz w:val="18"/>
                <w:szCs w:val="18"/>
              </w:rPr>
              <w:t xml:space="preserve"> </w:t>
            </w:r>
            <w:r w:rsidRPr="005112AE">
              <w:rPr>
                <w:rFonts w:cs="Arial"/>
                <w:sz w:val="14"/>
                <w:szCs w:val="18"/>
              </w:rPr>
              <w:t>(sol·licitant, executant)</w:t>
            </w:r>
          </w:p>
        </w:tc>
        <w:tc>
          <w:tcPr>
            <w:tcW w:w="1582" w:type="dxa"/>
          </w:tcPr>
          <w:p w14:paraId="283E84BC" w14:textId="77777777" w:rsidR="00406358" w:rsidRPr="005112AE" w:rsidRDefault="00406358" w:rsidP="00406358">
            <w:pPr>
              <w:tabs>
                <w:tab w:val="left" w:pos="1506"/>
              </w:tabs>
              <w:rPr>
                <w:rFonts w:cs="Arial"/>
                <w:b/>
                <w:sz w:val="18"/>
                <w:szCs w:val="18"/>
              </w:rPr>
            </w:pPr>
            <w:r w:rsidRPr="005112AE">
              <w:rPr>
                <w:rFonts w:cs="Arial"/>
                <w:b/>
                <w:sz w:val="18"/>
                <w:szCs w:val="18"/>
              </w:rPr>
              <w:t>Import atorgat</w:t>
            </w:r>
          </w:p>
        </w:tc>
      </w:tr>
      <w:tr w:rsidR="00406358" w:rsidRPr="005112AE" w14:paraId="50EDBF5F" w14:textId="77777777" w:rsidTr="00406358">
        <w:tc>
          <w:tcPr>
            <w:tcW w:w="1581" w:type="dxa"/>
          </w:tcPr>
          <w:p w14:paraId="484808DA" w14:textId="77777777" w:rsidR="00406358" w:rsidRPr="005112AE" w:rsidRDefault="00406358" w:rsidP="00406358">
            <w:pPr>
              <w:tabs>
                <w:tab w:val="left" w:pos="1506"/>
              </w:tabs>
              <w:rPr>
                <w:rFonts w:cs="Arial"/>
                <w:sz w:val="18"/>
                <w:szCs w:val="18"/>
              </w:rPr>
            </w:pPr>
          </w:p>
        </w:tc>
        <w:tc>
          <w:tcPr>
            <w:tcW w:w="1581" w:type="dxa"/>
          </w:tcPr>
          <w:p w14:paraId="0E8873C8" w14:textId="77777777" w:rsidR="00406358" w:rsidRPr="005112AE" w:rsidRDefault="00406358" w:rsidP="00406358">
            <w:pPr>
              <w:tabs>
                <w:tab w:val="left" w:pos="1506"/>
              </w:tabs>
              <w:rPr>
                <w:rFonts w:cs="Arial"/>
                <w:sz w:val="18"/>
                <w:szCs w:val="18"/>
              </w:rPr>
            </w:pPr>
          </w:p>
        </w:tc>
        <w:tc>
          <w:tcPr>
            <w:tcW w:w="1581" w:type="dxa"/>
          </w:tcPr>
          <w:p w14:paraId="23CE83C5" w14:textId="3EF8FF24" w:rsidR="00406358" w:rsidRPr="005112AE" w:rsidRDefault="00406358" w:rsidP="00406358">
            <w:pPr>
              <w:tabs>
                <w:tab w:val="left" w:pos="1506"/>
              </w:tabs>
              <w:rPr>
                <w:rFonts w:cs="Arial"/>
                <w:sz w:val="18"/>
                <w:szCs w:val="18"/>
              </w:rPr>
            </w:pPr>
          </w:p>
        </w:tc>
        <w:tc>
          <w:tcPr>
            <w:tcW w:w="1581" w:type="dxa"/>
          </w:tcPr>
          <w:p w14:paraId="44A1D450" w14:textId="77777777" w:rsidR="00406358" w:rsidRPr="005112AE" w:rsidRDefault="00406358" w:rsidP="00406358">
            <w:pPr>
              <w:tabs>
                <w:tab w:val="left" w:pos="1506"/>
              </w:tabs>
              <w:rPr>
                <w:rFonts w:cs="Arial"/>
                <w:sz w:val="18"/>
                <w:szCs w:val="18"/>
              </w:rPr>
            </w:pPr>
          </w:p>
        </w:tc>
        <w:tc>
          <w:tcPr>
            <w:tcW w:w="1582" w:type="dxa"/>
          </w:tcPr>
          <w:p w14:paraId="0F5AE04D" w14:textId="77777777" w:rsidR="00406358" w:rsidRPr="005112AE" w:rsidRDefault="00406358" w:rsidP="00406358">
            <w:pPr>
              <w:tabs>
                <w:tab w:val="left" w:pos="1506"/>
              </w:tabs>
              <w:rPr>
                <w:rFonts w:cs="Arial"/>
                <w:sz w:val="18"/>
                <w:szCs w:val="18"/>
              </w:rPr>
            </w:pPr>
          </w:p>
        </w:tc>
        <w:tc>
          <w:tcPr>
            <w:tcW w:w="1582" w:type="dxa"/>
          </w:tcPr>
          <w:p w14:paraId="2C5B9848" w14:textId="77777777" w:rsidR="00406358" w:rsidRPr="005112AE" w:rsidRDefault="00406358" w:rsidP="00406358">
            <w:pPr>
              <w:tabs>
                <w:tab w:val="left" w:pos="1506"/>
              </w:tabs>
              <w:rPr>
                <w:rFonts w:cs="Arial"/>
                <w:sz w:val="18"/>
                <w:szCs w:val="18"/>
              </w:rPr>
            </w:pPr>
          </w:p>
        </w:tc>
      </w:tr>
      <w:tr w:rsidR="00406358" w:rsidRPr="005112AE" w14:paraId="3972E1B3" w14:textId="77777777" w:rsidTr="00406358">
        <w:tc>
          <w:tcPr>
            <w:tcW w:w="1581" w:type="dxa"/>
          </w:tcPr>
          <w:p w14:paraId="4BD388B6" w14:textId="77777777" w:rsidR="00406358" w:rsidRPr="005112AE" w:rsidRDefault="00406358" w:rsidP="00406358">
            <w:pPr>
              <w:tabs>
                <w:tab w:val="left" w:pos="1506"/>
              </w:tabs>
              <w:rPr>
                <w:rFonts w:cs="Arial"/>
                <w:sz w:val="18"/>
                <w:szCs w:val="18"/>
              </w:rPr>
            </w:pPr>
          </w:p>
        </w:tc>
        <w:tc>
          <w:tcPr>
            <w:tcW w:w="1581" w:type="dxa"/>
          </w:tcPr>
          <w:p w14:paraId="0D3088DC" w14:textId="77777777" w:rsidR="00406358" w:rsidRPr="005112AE" w:rsidRDefault="00406358" w:rsidP="00406358">
            <w:pPr>
              <w:tabs>
                <w:tab w:val="left" w:pos="1506"/>
              </w:tabs>
              <w:rPr>
                <w:rFonts w:cs="Arial"/>
                <w:sz w:val="18"/>
                <w:szCs w:val="18"/>
              </w:rPr>
            </w:pPr>
          </w:p>
        </w:tc>
        <w:tc>
          <w:tcPr>
            <w:tcW w:w="1581" w:type="dxa"/>
          </w:tcPr>
          <w:p w14:paraId="19FF1220" w14:textId="77777777" w:rsidR="00406358" w:rsidRPr="005112AE" w:rsidRDefault="00406358" w:rsidP="00406358">
            <w:pPr>
              <w:tabs>
                <w:tab w:val="left" w:pos="1506"/>
              </w:tabs>
              <w:rPr>
                <w:rFonts w:cs="Arial"/>
                <w:sz w:val="18"/>
                <w:szCs w:val="18"/>
              </w:rPr>
            </w:pPr>
          </w:p>
        </w:tc>
        <w:tc>
          <w:tcPr>
            <w:tcW w:w="1581" w:type="dxa"/>
          </w:tcPr>
          <w:p w14:paraId="696723EC" w14:textId="77777777" w:rsidR="00406358" w:rsidRPr="005112AE" w:rsidRDefault="00406358" w:rsidP="00406358">
            <w:pPr>
              <w:tabs>
                <w:tab w:val="left" w:pos="1506"/>
              </w:tabs>
              <w:rPr>
                <w:rFonts w:cs="Arial"/>
                <w:sz w:val="18"/>
                <w:szCs w:val="18"/>
              </w:rPr>
            </w:pPr>
          </w:p>
        </w:tc>
        <w:tc>
          <w:tcPr>
            <w:tcW w:w="1582" w:type="dxa"/>
          </w:tcPr>
          <w:p w14:paraId="34DA0DD2" w14:textId="77777777" w:rsidR="00406358" w:rsidRPr="005112AE" w:rsidRDefault="00406358" w:rsidP="00406358">
            <w:pPr>
              <w:tabs>
                <w:tab w:val="left" w:pos="1506"/>
              </w:tabs>
              <w:rPr>
                <w:rFonts w:cs="Arial"/>
                <w:sz w:val="18"/>
                <w:szCs w:val="18"/>
              </w:rPr>
            </w:pPr>
          </w:p>
        </w:tc>
        <w:tc>
          <w:tcPr>
            <w:tcW w:w="1582" w:type="dxa"/>
          </w:tcPr>
          <w:p w14:paraId="2C50F926" w14:textId="77777777" w:rsidR="00406358" w:rsidRPr="005112AE" w:rsidRDefault="00406358" w:rsidP="00406358">
            <w:pPr>
              <w:tabs>
                <w:tab w:val="left" w:pos="1506"/>
              </w:tabs>
              <w:rPr>
                <w:rFonts w:cs="Arial"/>
                <w:sz w:val="18"/>
                <w:szCs w:val="18"/>
              </w:rPr>
            </w:pPr>
          </w:p>
        </w:tc>
      </w:tr>
      <w:tr w:rsidR="00406358" w:rsidRPr="005112AE" w14:paraId="34CB0C92" w14:textId="77777777" w:rsidTr="00406358">
        <w:tc>
          <w:tcPr>
            <w:tcW w:w="1581" w:type="dxa"/>
          </w:tcPr>
          <w:p w14:paraId="07496107" w14:textId="77777777" w:rsidR="00406358" w:rsidRPr="005112AE" w:rsidRDefault="00406358" w:rsidP="00406358">
            <w:pPr>
              <w:tabs>
                <w:tab w:val="left" w:pos="1506"/>
              </w:tabs>
              <w:rPr>
                <w:rFonts w:cs="Arial"/>
                <w:sz w:val="18"/>
                <w:szCs w:val="18"/>
              </w:rPr>
            </w:pPr>
          </w:p>
        </w:tc>
        <w:tc>
          <w:tcPr>
            <w:tcW w:w="1581" w:type="dxa"/>
          </w:tcPr>
          <w:p w14:paraId="251C0A95" w14:textId="77777777" w:rsidR="00406358" w:rsidRPr="005112AE" w:rsidRDefault="00406358" w:rsidP="00406358">
            <w:pPr>
              <w:tabs>
                <w:tab w:val="left" w:pos="1506"/>
              </w:tabs>
              <w:rPr>
                <w:rFonts w:cs="Arial"/>
                <w:sz w:val="18"/>
                <w:szCs w:val="18"/>
              </w:rPr>
            </w:pPr>
          </w:p>
        </w:tc>
        <w:tc>
          <w:tcPr>
            <w:tcW w:w="1581" w:type="dxa"/>
          </w:tcPr>
          <w:p w14:paraId="3FCEC315" w14:textId="77777777" w:rsidR="00406358" w:rsidRPr="005112AE" w:rsidRDefault="00406358" w:rsidP="00406358">
            <w:pPr>
              <w:tabs>
                <w:tab w:val="left" w:pos="1506"/>
              </w:tabs>
              <w:rPr>
                <w:rFonts w:cs="Arial"/>
                <w:sz w:val="18"/>
                <w:szCs w:val="18"/>
              </w:rPr>
            </w:pPr>
          </w:p>
        </w:tc>
        <w:tc>
          <w:tcPr>
            <w:tcW w:w="1581" w:type="dxa"/>
          </w:tcPr>
          <w:p w14:paraId="7A1EC502" w14:textId="77777777" w:rsidR="00406358" w:rsidRPr="005112AE" w:rsidRDefault="00406358" w:rsidP="00406358">
            <w:pPr>
              <w:tabs>
                <w:tab w:val="left" w:pos="1506"/>
              </w:tabs>
              <w:rPr>
                <w:rFonts w:cs="Arial"/>
                <w:sz w:val="18"/>
                <w:szCs w:val="18"/>
              </w:rPr>
            </w:pPr>
          </w:p>
        </w:tc>
        <w:tc>
          <w:tcPr>
            <w:tcW w:w="1582" w:type="dxa"/>
          </w:tcPr>
          <w:p w14:paraId="0978C967" w14:textId="77777777" w:rsidR="00406358" w:rsidRPr="005112AE" w:rsidRDefault="00406358" w:rsidP="00406358">
            <w:pPr>
              <w:tabs>
                <w:tab w:val="left" w:pos="1506"/>
              </w:tabs>
              <w:rPr>
                <w:rFonts w:cs="Arial"/>
                <w:sz w:val="18"/>
                <w:szCs w:val="18"/>
              </w:rPr>
            </w:pPr>
          </w:p>
        </w:tc>
        <w:tc>
          <w:tcPr>
            <w:tcW w:w="1582" w:type="dxa"/>
          </w:tcPr>
          <w:p w14:paraId="79D328A4" w14:textId="77777777" w:rsidR="00406358" w:rsidRPr="005112AE" w:rsidRDefault="00406358" w:rsidP="00406358">
            <w:pPr>
              <w:tabs>
                <w:tab w:val="left" w:pos="1506"/>
              </w:tabs>
              <w:rPr>
                <w:rFonts w:cs="Arial"/>
                <w:sz w:val="18"/>
                <w:szCs w:val="18"/>
              </w:rPr>
            </w:pPr>
          </w:p>
        </w:tc>
      </w:tr>
      <w:tr w:rsidR="00406358" w:rsidRPr="005112AE" w14:paraId="534C0C5D" w14:textId="77777777" w:rsidTr="00406358">
        <w:tc>
          <w:tcPr>
            <w:tcW w:w="1581" w:type="dxa"/>
          </w:tcPr>
          <w:p w14:paraId="6CAE1394" w14:textId="77777777" w:rsidR="00406358" w:rsidRPr="005112AE" w:rsidRDefault="00406358" w:rsidP="00406358">
            <w:pPr>
              <w:tabs>
                <w:tab w:val="left" w:pos="1506"/>
              </w:tabs>
              <w:rPr>
                <w:rFonts w:cs="Arial"/>
                <w:sz w:val="18"/>
                <w:szCs w:val="18"/>
              </w:rPr>
            </w:pPr>
          </w:p>
        </w:tc>
        <w:tc>
          <w:tcPr>
            <w:tcW w:w="1581" w:type="dxa"/>
          </w:tcPr>
          <w:p w14:paraId="6D320D19" w14:textId="77777777" w:rsidR="00406358" w:rsidRPr="005112AE" w:rsidRDefault="00406358" w:rsidP="00406358">
            <w:pPr>
              <w:tabs>
                <w:tab w:val="left" w:pos="1506"/>
              </w:tabs>
              <w:rPr>
                <w:rFonts w:cs="Arial"/>
                <w:sz w:val="18"/>
                <w:szCs w:val="18"/>
              </w:rPr>
            </w:pPr>
          </w:p>
        </w:tc>
        <w:tc>
          <w:tcPr>
            <w:tcW w:w="1581" w:type="dxa"/>
          </w:tcPr>
          <w:p w14:paraId="342D6D7F" w14:textId="77777777" w:rsidR="00406358" w:rsidRPr="005112AE" w:rsidRDefault="00406358" w:rsidP="00406358">
            <w:pPr>
              <w:tabs>
                <w:tab w:val="left" w:pos="1506"/>
              </w:tabs>
              <w:rPr>
                <w:rFonts w:cs="Arial"/>
                <w:sz w:val="18"/>
                <w:szCs w:val="18"/>
              </w:rPr>
            </w:pPr>
          </w:p>
        </w:tc>
        <w:tc>
          <w:tcPr>
            <w:tcW w:w="1581" w:type="dxa"/>
          </w:tcPr>
          <w:p w14:paraId="4DCE6CE4" w14:textId="77777777" w:rsidR="00406358" w:rsidRPr="005112AE" w:rsidRDefault="00406358" w:rsidP="00406358">
            <w:pPr>
              <w:tabs>
                <w:tab w:val="left" w:pos="1506"/>
              </w:tabs>
              <w:rPr>
                <w:rFonts w:cs="Arial"/>
                <w:sz w:val="18"/>
                <w:szCs w:val="18"/>
              </w:rPr>
            </w:pPr>
          </w:p>
        </w:tc>
        <w:tc>
          <w:tcPr>
            <w:tcW w:w="1582" w:type="dxa"/>
          </w:tcPr>
          <w:p w14:paraId="033432CF" w14:textId="77777777" w:rsidR="00406358" w:rsidRPr="005112AE" w:rsidRDefault="00406358" w:rsidP="00406358">
            <w:pPr>
              <w:tabs>
                <w:tab w:val="left" w:pos="1506"/>
              </w:tabs>
              <w:rPr>
                <w:rFonts w:cs="Arial"/>
                <w:sz w:val="18"/>
                <w:szCs w:val="18"/>
              </w:rPr>
            </w:pPr>
          </w:p>
        </w:tc>
        <w:tc>
          <w:tcPr>
            <w:tcW w:w="1582" w:type="dxa"/>
          </w:tcPr>
          <w:p w14:paraId="048DE9B9" w14:textId="77777777" w:rsidR="00406358" w:rsidRPr="005112AE" w:rsidRDefault="00406358" w:rsidP="00406358">
            <w:pPr>
              <w:tabs>
                <w:tab w:val="left" w:pos="1506"/>
              </w:tabs>
              <w:rPr>
                <w:rFonts w:cs="Arial"/>
                <w:sz w:val="18"/>
                <w:szCs w:val="18"/>
              </w:rPr>
            </w:pPr>
          </w:p>
        </w:tc>
      </w:tr>
      <w:tr w:rsidR="00406358" w:rsidRPr="005112AE" w14:paraId="7369946B" w14:textId="77777777" w:rsidTr="00406358">
        <w:tc>
          <w:tcPr>
            <w:tcW w:w="1581" w:type="dxa"/>
          </w:tcPr>
          <w:p w14:paraId="2783386C" w14:textId="77777777" w:rsidR="00406358" w:rsidRPr="005112AE" w:rsidRDefault="00406358" w:rsidP="00406358">
            <w:pPr>
              <w:tabs>
                <w:tab w:val="left" w:pos="1506"/>
              </w:tabs>
              <w:rPr>
                <w:rFonts w:cs="Arial"/>
                <w:sz w:val="18"/>
                <w:szCs w:val="18"/>
              </w:rPr>
            </w:pPr>
          </w:p>
        </w:tc>
        <w:tc>
          <w:tcPr>
            <w:tcW w:w="1581" w:type="dxa"/>
          </w:tcPr>
          <w:p w14:paraId="70186052" w14:textId="77777777" w:rsidR="00406358" w:rsidRPr="005112AE" w:rsidRDefault="00406358" w:rsidP="00406358">
            <w:pPr>
              <w:tabs>
                <w:tab w:val="left" w:pos="1506"/>
              </w:tabs>
              <w:rPr>
                <w:rFonts w:cs="Arial"/>
                <w:sz w:val="18"/>
                <w:szCs w:val="18"/>
              </w:rPr>
            </w:pPr>
          </w:p>
        </w:tc>
        <w:tc>
          <w:tcPr>
            <w:tcW w:w="1581" w:type="dxa"/>
          </w:tcPr>
          <w:p w14:paraId="723428DD" w14:textId="77777777" w:rsidR="00406358" w:rsidRPr="005112AE" w:rsidRDefault="00406358" w:rsidP="00406358">
            <w:pPr>
              <w:tabs>
                <w:tab w:val="left" w:pos="1506"/>
              </w:tabs>
              <w:rPr>
                <w:rFonts w:cs="Arial"/>
                <w:sz w:val="18"/>
                <w:szCs w:val="18"/>
              </w:rPr>
            </w:pPr>
          </w:p>
        </w:tc>
        <w:tc>
          <w:tcPr>
            <w:tcW w:w="1581" w:type="dxa"/>
          </w:tcPr>
          <w:p w14:paraId="5610A8E2" w14:textId="77777777" w:rsidR="00406358" w:rsidRPr="005112AE" w:rsidRDefault="00406358" w:rsidP="00406358">
            <w:pPr>
              <w:tabs>
                <w:tab w:val="left" w:pos="1506"/>
              </w:tabs>
              <w:rPr>
                <w:rFonts w:cs="Arial"/>
                <w:sz w:val="18"/>
                <w:szCs w:val="18"/>
              </w:rPr>
            </w:pPr>
          </w:p>
        </w:tc>
        <w:tc>
          <w:tcPr>
            <w:tcW w:w="1582" w:type="dxa"/>
          </w:tcPr>
          <w:p w14:paraId="582BD704" w14:textId="77777777" w:rsidR="00406358" w:rsidRPr="005112AE" w:rsidRDefault="00406358" w:rsidP="00406358">
            <w:pPr>
              <w:tabs>
                <w:tab w:val="left" w:pos="1506"/>
              </w:tabs>
              <w:rPr>
                <w:rFonts w:cs="Arial"/>
                <w:sz w:val="18"/>
                <w:szCs w:val="18"/>
              </w:rPr>
            </w:pPr>
          </w:p>
        </w:tc>
        <w:tc>
          <w:tcPr>
            <w:tcW w:w="1582" w:type="dxa"/>
          </w:tcPr>
          <w:p w14:paraId="24E4AA64" w14:textId="77777777" w:rsidR="00406358" w:rsidRPr="005112AE" w:rsidRDefault="00406358" w:rsidP="00406358">
            <w:pPr>
              <w:tabs>
                <w:tab w:val="left" w:pos="1506"/>
              </w:tabs>
              <w:rPr>
                <w:rFonts w:cs="Arial"/>
                <w:sz w:val="18"/>
                <w:szCs w:val="18"/>
              </w:rPr>
            </w:pPr>
          </w:p>
        </w:tc>
      </w:tr>
    </w:tbl>
    <w:p w14:paraId="346FC1C3" w14:textId="77777777" w:rsidR="00406358" w:rsidRPr="005112AE" w:rsidRDefault="00406358" w:rsidP="00406358">
      <w:pPr>
        <w:tabs>
          <w:tab w:val="left" w:pos="1506"/>
        </w:tabs>
        <w:rPr>
          <w:rFonts w:cs="Arial"/>
          <w:sz w:val="18"/>
          <w:szCs w:val="18"/>
        </w:rPr>
      </w:pPr>
    </w:p>
    <w:p w14:paraId="0C9D1813" w14:textId="77777777" w:rsidR="00034B58" w:rsidRPr="005112AE" w:rsidRDefault="00034B58" w:rsidP="00F60E1A">
      <w:pPr>
        <w:jc w:val="both"/>
        <w:rPr>
          <w:rFonts w:cs="Arial"/>
          <w:sz w:val="16"/>
          <w:szCs w:val="16"/>
        </w:rPr>
      </w:pPr>
    </w:p>
    <w:p w14:paraId="792A90B3" w14:textId="77777777" w:rsidR="00040977" w:rsidRPr="00746CF2" w:rsidRDefault="00040977" w:rsidP="00746CF2">
      <w:pPr>
        <w:jc w:val="both"/>
        <w:rPr>
          <w:rFonts w:cs="Arial"/>
          <w:sz w:val="16"/>
          <w:szCs w:val="16"/>
        </w:rPr>
      </w:pPr>
    </w:p>
    <w:p w14:paraId="0A0965C0" w14:textId="77777777" w:rsidR="00E167D7" w:rsidRDefault="00E167D7" w:rsidP="00E43ABE">
      <w:pPr>
        <w:tabs>
          <w:tab w:val="left" w:pos="1506"/>
        </w:tabs>
        <w:rPr>
          <w:rFonts w:cs="Arial"/>
          <w:i/>
          <w:kern w:val="0"/>
          <w:sz w:val="16"/>
          <w:szCs w:val="18"/>
          <w:lang w:eastAsia="ca-ES"/>
        </w:rPr>
      </w:pPr>
    </w:p>
    <w:p w14:paraId="4E6F54D6" w14:textId="77777777" w:rsidR="00E167D7" w:rsidRDefault="00E167D7" w:rsidP="00E43ABE">
      <w:pPr>
        <w:tabs>
          <w:tab w:val="left" w:pos="1506"/>
        </w:tabs>
        <w:rPr>
          <w:rFonts w:cs="Arial"/>
          <w:i/>
          <w:kern w:val="0"/>
          <w:sz w:val="16"/>
          <w:szCs w:val="18"/>
          <w:lang w:eastAsia="ca-ES"/>
        </w:rPr>
      </w:pPr>
    </w:p>
    <w:p w14:paraId="00C39890" w14:textId="56CB0A9A" w:rsidR="00E167D7" w:rsidRPr="005112AE" w:rsidRDefault="00E167D7" w:rsidP="00E167D7">
      <w:pPr>
        <w:pBdr>
          <w:bottom w:val="single" w:sz="12" w:space="1" w:color="auto"/>
        </w:pBdr>
        <w:spacing w:before="240" w:after="240"/>
        <w:rPr>
          <w:rFonts w:cs="Arial"/>
          <w:sz w:val="18"/>
          <w:szCs w:val="18"/>
        </w:rPr>
      </w:pPr>
      <w:r>
        <w:rPr>
          <w:rFonts w:eastAsia="Calibri" w:cs="Arial"/>
          <w:b/>
          <w:bCs/>
          <w:sz w:val="20"/>
        </w:rPr>
        <w:t>1</w:t>
      </w:r>
      <w:r w:rsidR="005E4E4C">
        <w:rPr>
          <w:rFonts w:eastAsia="Calibri" w:cs="Arial"/>
          <w:b/>
          <w:bCs/>
          <w:sz w:val="20"/>
        </w:rPr>
        <w:t>0</w:t>
      </w:r>
      <w:r w:rsidRPr="005112AE">
        <w:rPr>
          <w:rFonts w:eastAsia="Calibri" w:cs="Arial"/>
          <w:b/>
          <w:bCs/>
          <w:sz w:val="20"/>
        </w:rPr>
        <w:t xml:space="preserve">. </w:t>
      </w:r>
      <w:r w:rsidRPr="005112AE">
        <w:rPr>
          <w:rFonts w:cs="Arial"/>
          <w:b/>
          <w:sz w:val="20"/>
        </w:rPr>
        <w:t>Pressupost de l’acció subvencionable</w:t>
      </w:r>
    </w:p>
    <w:p w14:paraId="6AC06E41" w14:textId="77777777" w:rsidR="00E167D7" w:rsidRDefault="00E167D7" w:rsidP="00E167D7">
      <w:pPr>
        <w:tabs>
          <w:tab w:val="left" w:pos="1506"/>
        </w:tabs>
        <w:rPr>
          <w:rFonts w:cs="Arial"/>
          <w:i/>
          <w:sz w:val="18"/>
          <w:szCs w:val="18"/>
        </w:rPr>
      </w:pPr>
      <w:r w:rsidRPr="005112AE">
        <w:rPr>
          <w:rFonts w:cs="Arial"/>
          <w:i/>
          <w:sz w:val="18"/>
          <w:szCs w:val="18"/>
        </w:rPr>
        <w:t xml:space="preserve">Cliqueu sobre el pressupost per obrir el full de càlcul. Un cop emplenat heu de validar el pressupost. </w:t>
      </w:r>
    </w:p>
    <w:p w14:paraId="73529851" w14:textId="77777777" w:rsidR="00E167D7" w:rsidRDefault="00E167D7" w:rsidP="00E167D7">
      <w:pPr>
        <w:tabs>
          <w:tab w:val="left" w:pos="1506"/>
        </w:tabs>
        <w:rPr>
          <w:rFonts w:cs="Arial"/>
          <w:i/>
          <w:sz w:val="18"/>
          <w:szCs w:val="18"/>
        </w:rPr>
      </w:pPr>
    </w:p>
    <w:bookmarkStart w:id="3" w:name="_MON_1746341779"/>
    <w:bookmarkEnd w:id="3"/>
    <w:p w14:paraId="42AA4586" w14:textId="51E69B79" w:rsidR="00E167D7" w:rsidRDefault="006F7F12" w:rsidP="00E167D7">
      <w:pPr>
        <w:tabs>
          <w:tab w:val="left" w:pos="1506"/>
        </w:tabs>
        <w:rPr>
          <w:rFonts w:cs="Arial"/>
          <w:i/>
          <w:sz w:val="18"/>
          <w:szCs w:val="18"/>
        </w:rPr>
      </w:pPr>
      <w:r w:rsidRPr="005112AE">
        <w:rPr>
          <w:rFonts w:cs="Arial"/>
          <w:sz w:val="18"/>
          <w:szCs w:val="18"/>
        </w:rPr>
        <w:object w:dxaOrig="10934" w:dyaOrig="16759" w14:anchorId="36C6B968">
          <v:shape id="_x0000_i1032" type="#_x0000_t75" style="width:420.5pt;height:625pt" o:ole="">
            <v:imagedata r:id="rId21" o:title=""/>
          </v:shape>
          <o:OLEObject Type="Embed" ProgID="Excel.Sheet.12" ShapeID="_x0000_i1032" DrawAspect="Content" ObjectID="_1832746473" r:id="rId22"/>
        </w:object>
      </w:r>
    </w:p>
    <w:p w14:paraId="193A0750" w14:textId="77777777" w:rsidR="00E167D7" w:rsidRDefault="00E167D7" w:rsidP="00E167D7">
      <w:pPr>
        <w:tabs>
          <w:tab w:val="left" w:pos="1506"/>
        </w:tabs>
        <w:rPr>
          <w:rFonts w:cs="Arial"/>
          <w:i/>
          <w:sz w:val="18"/>
          <w:szCs w:val="18"/>
        </w:rPr>
      </w:pPr>
    </w:p>
    <w:p w14:paraId="62375589" w14:textId="77777777" w:rsidR="00E167D7" w:rsidRDefault="00E167D7" w:rsidP="00E167D7">
      <w:pPr>
        <w:tabs>
          <w:tab w:val="left" w:pos="1506"/>
        </w:tabs>
      </w:pPr>
      <w:r w:rsidRPr="005112AE">
        <w:rPr>
          <w:rFonts w:cs="Arial"/>
          <w:i/>
          <w:sz w:val="18"/>
          <w:szCs w:val="18"/>
        </w:rPr>
        <w:t>Un cop validat heu d’anar a la casella A-Ingressos i clicar en qualsevol lloc fora del full de càlcul per</w:t>
      </w:r>
      <w:r>
        <w:rPr>
          <w:rFonts w:cs="Arial"/>
          <w:i/>
          <w:sz w:val="18"/>
          <w:szCs w:val="18"/>
        </w:rPr>
        <w:t xml:space="preserve"> a</w:t>
      </w:r>
      <w:r w:rsidRPr="005112AE">
        <w:rPr>
          <w:rFonts w:cs="Arial"/>
          <w:i/>
          <w:sz w:val="18"/>
          <w:szCs w:val="18"/>
        </w:rPr>
        <w:t xml:space="preserve"> tancar-lo.</w:t>
      </w:r>
      <w:r>
        <w:t xml:space="preserve"> </w:t>
      </w:r>
    </w:p>
    <w:p w14:paraId="7FD961ED" w14:textId="77777777" w:rsidR="00E167D7" w:rsidRDefault="00E167D7" w:rsidP="00E167D7">
      <w:pPr>
        <w:tabs>
          <w:tab w:val="left" w:pos="1506"/>
        </w:tabs>
        <w:rPr>
          <w:rFonts w:ascii="Calibri" w:eastAsia="Calibri" w:hAnsi="Calibri" w:cs="Calibri"/>
          <w:color w:val="000000" w:themeColor="text1"/>
          <w:sz w:val="22"/>
          <w:szCs w:val="22"/>
        </w:rPr>
      </w:pPr>
    </w:p>
    <w:p w14:paraId="518EB649" w14:textId="77777777" w:rsidR="00E167D7" w:rsidRPr="00B42305" w:rsidRDefault="00E167D7" w:rsidP="00E167D7">
      <w:pPr>
        <w:tabs>
          <w:tab w:val="left" w:pos="1506"/>
        </w:tabs>
        <w:rPr>
          <w:rFonts w:eastAsia="Arial" w:cs="Arial"/>
          <w:sz w:val="18"/>
          <w:szCs w:val="18"/>
        </w:rPr>
      </w:pPr>
      <w:r w:rsidRPr="00B42305">
        <w:rPr>
          <w:rFonts w:eastAsia="Calibri" w:cs="Arial"/>
          <w:color w:val="000000" w:themeColor="text1"/>
          <w:sz w:val="18"/>
          <w:szCs w:val="18"/>
        </w:rPr>
        <w:t>Indicar en cas que el projecte compti amb l’aprovació del finançament per part d’una entitat financera:</w:t>
      </w:r>
    </w:p>
    <w:p w14:paraId="6AF3EBA7" w14:textId="77777777" w:rsidR="00E167D7" w:rsidRPr="005112AE" w:rsidRDefault="00E167D7" w:rsidP="00E167D7">
      <w:pPr>
        <w:tabs>
          <w:tab w:val="left" w:pos="1506"/>
        </w:tabs>
        <w:rPr>
          <w:rFonts w:cs="Arial"/>
          <w:sz w:val="18"/>
          <w:szCs w:val="18"/>
        </w:rPr>
      </w:pPr>
    </w:p>
    <w:p w14:paraId="2AA45D68" w14:textId="77777777" w:rsidR="00E167D7" w:rsidRPr="005112AE" w:rsidRDefault="00E167D7" w:rsidP="00E167D7">
      <w:pPr>
        <w:rPr>
          <w:rFonts w:cs="Arial"/>
          <w:sz w:val="18"/>
          <w:szCs w:val="18"/>
        </w:rPr>
        <w:sectPr w:rsidR="00E167D7" w:rsidRPr="005112AE" w:rsidSect="00E167D7">
          <w:headerReference w:type="default" r:id="rId23"/>
          <w:footerReference w:type="default" r:id="rId24"/>
          <w:type w:val="continuous"/>
          <w:pgSz w:w="11906" w:h="16838"/>
          <w:pgMar w:top="1532" w:right="1274" w:bottom="1417" w:left="1134" w:header="426" w:footer="708" w:gutter="0"/>
          <w:cols w:space="708"/>
          <w:formProt w:val="0"/>
          <w:docGrid w:linePitch="360"/>
        </w:sectPr>
      </w:pPr>
    </w:p>
    <w:p w14:paraId="7EA01C72" w14:textId="77777777" w:rsidR="00E167D7" w:rsidRPr="005112AE" w:rsidRDefault="00E167D7" w:rsidP="00E167D7">
      <w:pPr>
        <w:rPr>
          <w:rFonts w:cs="Arial"/>
          <w:sz w:val="18"/>
          <w:szCs w:val="18"/>
        </w:rPr>
      </w:pPr>
    </w:p>
    <w:p w14:paraId="5F702E0F" w14:textId="77777777" w:rsidR="00E167D7" w:rsidRPr="005112AE" w:rsidRDefault="00E167D7" w:rsidP="00E167D7">
      <w:pPr>
        <w:rPr>
          <w:rFonts w:cs="Arial"/>
          <w:sz w:val="16"/>
          <w:szCs w:val="16"/>
        </w:rPr>
      </w:pPr>
      <w:r w:rsidRPr="005112AE">
        <w:rPr>
          <w:rFonts w:cs="Arial"/>
          <w:sz w:val="16"/>
          <w:szCs w:val="16"/>
        </w:rPr>
        <w:lastRenderedPageBreak/>
        <w:t xml:space="preserve">Notes: </w:t>
      </w:r>
    </w:p>
    <w:p w14:paraId="42878235" w14:textId="77777777" w:rsidR="00E167D7" w:rsidRPr="005112AE" w:rsidRDefault="00E167D7" w:rsidP="00E167D7">
      <w:pPr>
        <w:numPr>
          <w:ilvl w:val="0"/>
          <w:numId w:val="13"/>
        </w:numPr>
        <w:jc w:val="both"/>
        <w:rPr>
          <w:rFonts w:cs="Arial"/>
          <w:sz w:val="16"/>
          <w:szCs w:val="16"/>
        </w:rPr>
      </w:pPr>
      <w:r w:rsidRPr="005112AE">
        <w:rPr>
          <w:rFonts w:cs="Arial"/>
          <w:sz w:val="16"/>
          <w:szCs w:val="16"/>
        </w:rPr>
        <w:t xml:space="preserve">Cal tenir en compte que el total d’ingressos (codi A) i de despeses (codi B) han de coincidir i s’han de fer constar en el camp “Pressupost total de l’acció subvencionable” del formulari de sol·licitud per a cadascuna de les anualitats corresponents. </w:t>
      </w:r>
    </w:p>
    <w:p w14:paraId="639B02B2" w14:textId="77777777" w:rsidR="00E167D7" w:rsidRPr="005112AE" w:rsidRDefault="00E167D7" w:rsidP="00E167D7">
      <w:pPr>
        <w:numPr>
          <w:ilvl w:val="0"/>
          <w:numId w:val="13"/>
        </w:numPr>
        <w:jc w:val="both"/>
        <w:rPr>
          <w:rFonts w:cs="Arial"/>
          <w:sz w:val="16"/>
          <w:szCs w:val="16"/>
        </w:rPr>
      </w:pPr>
      <w:r w:rsidRPr="005112AE">
        <w:rPr>
          <w:rFonts w:cs="Arial"/>
          <w:sz w:val="16"/>
          <w:szCs w:val="16"/>
        </w:rPr>
        <w:t>(1) L’import de la línia sol·licitada del camp A.2.1 ha de coincidir amb el camp “Import total sol·licitat de l'acció subvencionable” del formulari de sol·licitud i també s’ha de verificar que es correspongui amb la declaració de concurrència del formulari de sol·licitud.</w:t>
      </w:r>
    </w:p>
    <w:p w14:paraId="4CC33F87" w14:textId="77777777" w:rsidR="00E167D7" w:rsidRPr="005112AE" w:rsidRDefault="00E167D7" w:rsidP="00E167D7">
      <w:pPr>
        <w:pStyle w:val="Pargrafdellista"/>
        <w:numPr>
          <w:ilvl w:val="0"/>
          <w:numId w:val="13"/>
        </w:numPr>
        <w:jc w:val="both"/>
        <w:rPr>
          <w:rFonts w:cs="Arial"/>
          <w:sz w:val="16"/>
          <w:szCs w:val="16"/>
          <w:lang w:val="ca-ES"/>
        </w:rPr>
      </w:pPr>
      <w:r w:rsidRPr="005112AE">
        <w:rPr>
          <w:rFonts w:cs="Arial"/>
          <w:sz w:val="16"/>
          <w:szCs w:val="16"/>
          <w:lang w:val="ca-ES"/>
        </w:rPr>
        <w:t>(2) Aquestes despeses es subjecten als límits i les condicions que estableix el Decret 138/2008, de 8 de juliol, d'indemnitzacions per raó de servei de la Generalitat de Catalunya.</w:t>
      </w:r>
    </w:p>
    <w:p w14:paraId="79690837" w14:textId="77777777" w:rsidR="00E167D7" w:rsidRPr="005112AE" w:rsidRDefault="00E167D7" w:rsidP="00E167D7">
      <w:pPr>
        <w:pStyle w:val="Pargrafdellista"/>
        <w:numPr>
          <w:ilvl w:val="0"/>
          <w:numId w:val="13"/>
        </w:numPr>
        <w:jc w:val="both"/>
        <w:rPr>
          <w:rFonts w:cs="Arial"/>
          <w:sz w:val="16"/>
          <w:szCs w:val="16"/>
          <w:lang w:val="ca-ES"/>
        </w:rPr>
      </w:pPr>
      <w:r w:rsidRPr="005112AE">
        <w:rPr>
          <w:rFonts w:cs="Arial"/>
          <w:sz w:val="16"/>
          <w:szCs w:val="16"/>
          <w:lang w:val="ca-ES"/>
        </w:rPr>
        <w:t xml:space="preserve">(3) Fins el màxim que regulin les bases. </w:t>
      </w:r>
    </w:p>
    <w:p w14:paraId="1678E7AD" w14:textId="77777777" w:rsidR="00E167D7" w:rsidRPr="00267EA1" w:rsidRDefault="00E167D7" w:rsidP="00E43ABE">
      <w:pPr>
        <w:tabs>
          <w:tab w:val="left" w:pos="1506"/>
        </w:tabs>
        <w:rPr>
          <w:rFonts w:cs="Arial"/>
          <w:i/>
          <w:kern w:val="0"/>
          <w:sz w:val="16"/>
          <w:szCs w:val="18"/>
          <w:lang w:eastAsia="ca-ES"/>
        </w:rPr>
      </w:pPr>
    </w:p>
    <w:p w14:paraId="6E066AD1" w14:textId="77777777" w:rsidR="00753E14" w:rsidRDefault="00753E14" w:rsidP="00753E14">
      <w:pPr>
        <w:tabs>
          <w:tab w:val="left" w:pos="1506"/>
        </w:tabs>
        <w:spacing w:line="276" w:lineRule="auto"/>
        <w:rPr>
          <w:rFonts w:cs="Arial"/>
          <w:color w:val="000000"/>
          <w:kern w:val="0"/>
          <w:sz w:val="18"/>
          <w:szCs w:val="18"/>
          <w:lang w:eastAsia="ca-ES"/>
        </w:rPr>
      </w:pPr>
    </w:p>
    <w:p w14:paraId="7AA8BB10" w14:textId="77777777" w:rsidR="00753E14" w:rsidRDefault="00753E14" w:rsidP="00753E14">
      <w:pPr>
        <w:spacing w:line="276" w:lineRule="auto"/>
        <w:rPr>
          <w:rFonts w:cs="Arial"/>
          <w:i/>
          <w:strike/>
          <w:color w:val="FF0000"/>
          <w:sz w:val="16"/>
          <w:szCs w:val="16"/>
        </w:rPr>
      </w:pPr>
    </w:p>
    <w:p w14:paraId="404C0BF7" w14:textId="766A88C3" w:rsidR="005E4E4C" w:rsidRPr="00E874D6" w:rsidRDefault="005E4E4C" w:rsidP="005E4E4C">
      <w:pPr>
        <w:pBdr>
          <w:bottom w:val="single" w:sz="12" w:space="1" w:color="auto"/>
        </w:pBdr>
        <w:spacing w:line="276" w:lineRule="auto"/>
        <w:rPr>
          <w:rFonts w:cs="Arial"/>
          <w:b/>
          <w:sz w:val="20"/>
        </w:rPr>
      </w:pPr>
      <w:r>
        <w:rPr>
          <w:rFonts w:cs="Arial"/>
          <w:b/>
          <w:sz w:val="20"/>
        </w:rPr>
        <w:t>11</w:t>
      </w:r>
      <w:r w:rsidRPr="00E874D6">
        <w:rPr>
          <w:rFonts w:cs="Arial"/>
          <w:b/>
          <w:sz w:val="20"/>
        </w:rPr>
        <w:t>. Subcontractació</w:t>
      </w:r>
    </w:p>
    <w:p w14:paraId="4073E32A" w14:textId="77777777" w:rsidR="005E4E4C" w:rsidRDefault="005E4E4C" w:rsidP="005E4E4C">
      <w:pPr>
        <w:tabs>
          <w:tab w:val="left" w:pos="1506"/>
        </w:tabs>
        <w:spacing w:line="276" w:lineRule="auto"/>
        <w:rPr>
          <w:rFonts w:cs="Arial"/>
          <w:color w:val="000000"/>
          <w:kern w:val="0"/>
          <w:sz w:val="18"/>
          <w:szCs w:val="18"/>
          <w:lang w:eastAsia="ca-ES"/>
        </w:rPr>
      </w:pPr>
    </w:p>
    <w:p w14:paraId="38DE9355" w14:textId="77777777" w:rsidR="005E4E4C" w:rsidRDefault="005E4E4C" w:rsidP="005E4E4C">
      <w:pPr>
        <w:tabs>
          <w:tab w:val="left" w:pos="1506"/>
        </w:tabs>
        <w:spacing w:line="276" w:lineRule="auto"/>
        <w:jc w:val="both"/>
        <w:rPr>
          <w:rFonts w:cs="Arial"/>
          <w:color w:val="000000"/>
          <w:kern w:val="0"/>
          <w:sz w:val="18"/>
          <w:szCs w:val="18"/>
          <w:lang w:eastAsia="ca-ES"/>
        </w:rPr>
      </w:pPr>
      <w:r>
        <w:rPr>
          <w:rFonts w:cs="Arial"/>
          <w:color w:val="000000"/>
          <w:kern w:val="0"/>
          <w:sz w:val="18"/>
          <w:szCs w:val="18"/>
          <w:lang w:eastAsia="ca-ES"/>
        </w:rPr>
        <w:t xml:space="preserve">La subcontractació està regulada a la </w:t>
      </w:r>
      <w:r w:rsidRPr="005C324E">
        <w:rPr>
          <w:rFonts w:cs="Arial"/>
          <w:kern w:val="0"/>
          <w:sz w:val="18"/>
          <w:szCs w:val="18"/>
          <w:lang w:eastAsia="ca-ES"/>
        </w:rPr>
        <w:t xml:space="preserve">base general </w:t>
      </w:r>
      <w:r>
        <w:rPr>
          <w:rFonts w:cs="Arial"/>
          <w:color w:val="000000"/>
          <w:kern w:val="0"/>
          <w:sz w:val="18"/>
          <w:szCs w:val="18"/>
          <w:lang w:eastAsia="ca-ES"/>
        </w:rPr>
        <w:t xml:space="preserve">11 de l’Ordre de bases. En aquest quadre cal detallar quina és la previsió d’activitats a subcontractar, a quines </w:t>
      </w:r>
      <w:r w:rsidRPr="00C56641">
        <w:rPr>
          <w:rFonts w:cs="Arial"/>
          <w:color w:val="000000"/>
          <w:kern w:val="0"/>
          <w:sz w:val="18"/>
          <w:szCs w:val="18"/>
          <w:lang w:eastAsia="ca-ES"/>
        </w:rPr>
        <w:t>entitats</w:t>
      </w:r>
      <w:r>
        <w:rPr>
          <w:rFonts w:cs="Arial"/>
          <w:color w:val="000000"/>
          <w:kern w:val="0"/>
          <w:sz w:val="18"/>
          <w:szCs w:val="18"/>
          <w:lang w:eastAsia="ca-ES"/>
        </w:rPr>
        <w:t xml:space="preserve"> </w:t>
      </w:r>
      <w:r w:rsidRPr="005C324E">
        <w:rPr>
          <w:rFonts w:cs="Arial"/>
          <w:kern w:val="0"/>
          <w:sz w:val="18"/>
          <w:szCs w:val="18"/>
          <w:lang w:eastAsia="ca-ES"/>
        </w:rPr>
        <w:t xml:space="preserve">o empreses </w:t>
      </w:r>
      <w:r>
        <w:rPr>
          <w:rFonts w:cs="Arial"/>
          <w:color w:val="000000"/>
          <w:kern w:val="0"/>
          <w:sz w:val="18"/>
          <w:szCs w:val="18"/>
          <w:lang w:eastAsia="ca-ES"/>
        </w:rPr>
        <w:t>(si són conegudes) se subcontracta l’activitat, per quin motiu i per quin import:</w:t>
      </w:r>
    </w:p>
    <w:p w14:paraId="4DC6EBE2" w14:textId="77777777" w:rsidR="005E4E4C" w:rsidRDefault="005E4E4C" w:rsidP="005E4E4C">
      <w:pPr>
        <w:tabs>
          <w:tab w:val="left" w:pos="1506"/>
        </w:tabs>
        <w:spacing w:line="276" w:lineRule="auto"/>
        <w:jc w:val="both"/>
        <w:rPr>
          <w:rFonts w:cs="Arial"/>
          <w:color w:val="000000"/>
          <w:kern w:val="0"/>
          <w:sz w:val="18"/>
          <w:szCs w:val="18"/>
          <w:lang w:eastAsia="ca-ES"/>
        </w:rPr>
      </w:pPr>
    </w:p>
    <w:p w14:paraId="63542C4B" w14:textId="77777777" w:rsidR="005E4E4C" w:rsidRPr="00E43ABE" w:rsidRDefault="005E4E4C" w:rsidP="005E4E4C">
      <w:pPr>
        <w:tabs>
          <w:tab w:val="left" w:pos="1506"/>
        </w:tabs>
        <w:jc w:val="both"/>
        <w:rPr>
          <w:rFonts w:cs="Arial"/>
          <w:kern w:val="0"/>
          <w:sz w:val="18"/>
          <w:szCs w:val="18"/>
          <w:lang w:eastAsia="ca-ES"/>
        </w:rPr>
      </w:pPr>
      <w:r w:rsidRPr="00E43ABE">
        <w:rPr>
          <w:rFonts w:cs="Arial"/>
          <w:kern w:val="0"/>
          <w:sz w:val="18"/>
          <w:szCs w:val="18"/>
          <w:lang w:eastAsia="ca-ES"/>
        </w:rPr>
        <w:t>Una entitat subcontracta quan contracta a un tercer l'execució total o parcial de l'activitat subvencionable. No representa subcontractació l’adquisició de serveis que comportin despeses en què hagi d'incórrer l’entitat per realitzar per si mateixa l'activitat subvencionable. En els projectes d’inversió es pot subcontractar fins al 100% d’acord amb les bases generals.</w:t>
      </w:r>
    </w:p>
    <w:p w14:paraId="2F34285E" w14:textId="77777777" w:rsidR="005E4E4C" w:rsidRDefault="005E4E4C" w:rsidP="005E4E4C">
      <w:pPr>
        <w:tabs>
          <w:tab w:val="left" w:pos="1506"/>
        </w:tabs>
        <w:spacing w:line="276" w:lineRule="auto"/>
        <w:jc w:val="both"/>
        <w:rPr>
          <w:rFonts w:cs="Arial"/>
          <w:color w:val="000000"/>
          <w:kern w:val="0"/>
          <w:sz w:val="18"/>
          <w:szCs w:val="18"/>
          <w:lang w:eastAsia="ca-ES"/>
        </w:rPr>
      </w:pPr>
    </w:p>
    <w:p w14:paraId="7EFD5FEF" w14:textId="77777777" w:rsidR="005E4E4C" w:rsidRPr="00732116" w:rsidRDefault="005E4E4C" w:rsidP="005E4E4C">
      <w:pPr>
        <w:tabs>
          <w:tab w:val="left" w:pos="4009"/>
        </w:tabs>
        <w:spacing w:line="276" w:lineRule="auto"/>
        <w:jc w:val="both"/>
        <w:rPr>
          <w:rFonts w:cs="Arial"/>
          <w:i/>
          <w:sz w:val="18"/>
          <w:szCs w:val="18"/>
        </w:rPr>
      </w:pPr>
      <w:r w:rsidRPr="00732116">
        <w:rPr>
          <w:rFonts w:cs="Arial"/>
          <w:i/>
          <w:sz w:val="18"/>
          <w:szCs w:val="18"/>
        </w:rPr>
        <w:t>Per a emplenar el quadre adjunt: feu doble clic sobre el quadre, s’obrirà un llibre d’Excel, empleneu les dades, un cop emplenat tanqueu el document, no és necessari desar-ho. No podeu inserir columnes ni canviar el nom d’aquestes.</w:t>
      </w:r>
    </w:p>
    <w:bookmarkStart w:id="4" w:name="_MON_1765192363"/>
    <w:bookmarkEnd w:id="4"/>
    <w:p w14:paraId="59564018" w14:textId="1F762993" w:rsidR="005E4E4C" w:rsidRDefault="00292220" w:rsidP="005E4E4C">
      <w:pPr>
        <w:tabs>
          <w:tab w:val="left" w:pos="1506"/>
        </w:tabs>
        <w:spacing w:line="276" w:lineRule="auto"/>
        <w:rPr>
          <w:rFonts w:cs="Arial"/>
          <w:color w:val="000000"/>
          <w:kern w:val="0"/>
          <w:sz w:val="18"/>
          <w:szCs w:val="18"/>
          <w:lang w:eastAsia="ca-ES"/>
        </w:rPr>
      </w:pPr>
      <w:r w:rsidRPr="00267EA1">
        <w:rPr>
          <w:rFonts w:cs="Arial"/>
          <w:kern w:val="0"/>
          <w:sz w:val="18"/>
          <w:szCs w:val="18"/>
          <w:lang w:eastAsia="ca-ES"/>
        </w:rPr>
        <w:object w:dxaOrig="10451" w:dyaOrig="2930" w14:anchorId="6AD31EA8">
          <v:shape id="_x0000_i1027" type="#_x0000_t75" style="width:468pt;height:140pt" o:ole="">
            <v:imagedata r:id="rId25" o:title=""/>
          </v:shape>
          <o:OLEObject Type="Embed" ProgID="Excel.Sheet.8" ShapeID="_x0000_i1027" DrawAspect="Content" ObjectID="_1832746474" r:id="rId26"/>
        </w:object>
      </w:r>
    </w:p>
    <w:p w14:paraId="5CE5C4B0" w14:textId="77777777" w:rsidR="005E4E4C" w:rsidRDefault="005E4E4C" w:rsidP="005E4E4C">
      <w:pPr>
        <w:tabs>
          <w:tab w:val="left" w:pos="1506"/>
        </w:tabs>
        <w:rPr>
          <w:rFonts w:cs="Arial"/>
          <w:i/>
          <w:kern w:val="0"/>
          <w:sz w:val="16"/>
          <w:szCs w:val="18"/>
          <w:lang w:eastAsia="ca-ES"/>
        </w:rPr>
      </w:pPr>
    </w:p>
    <w:p w14:paraId="75B78A52" w14:textId="77777777" w:rsidR="005E4E4C" w:rsidRPr="00267EA1" w:rsidRDefault="005E4E4C" w:rsidP="005E4E4C">
      <w:pPr>
        <w:tabs>
          <w:tab w:val="left" w:pos="1506"/>
        </w:tabs>
        <w:rPr>
          <w:rFonts w:cs="Arial"/>
          <w:i/>
          <w:kern w:val="0"/>
          <w:sz w:val="16"/>
          <w:szCs w:val="18"/>
          <w:lang w:eastAsia="ca-ES"/>
        </w:rPr>
      </w:pPr>
      <w:r w:rsidRPr="00267EA1">
        <w:rPr>
          <w:rFonts w:cs="Arial"/>
          <w:i/>
          <w:kern w:val="0"/>
          <w:sz w:val="16"/>
          <w:szCs w:val="18"/>
          <w:lang w:eastAsia="ca-ES"/>
        </w:rPr>
        <w:t>(*) En el cas que no es conegui el nom i el NIF de l’entitat</w:t>
      </w:r>
      <w:r>
        <w:rPr>
          <w:rFonts w:cs="Arial"/>
          <w:i/>
          <w:kern w:val="0"/>
          <w:sz w:val="16"/>
          <w:szCs w:val="18"/>
          <w:lang w:eastAsia="ca-ES"/>
        </w:rPr>
        <w:t xml:space="preserve"> </w:t>
      </w:r>
      <w:r w:rsidRPr="00E43ABE">
        <w:rPr>
          <w:rFonts w:cs="Arial"/>
          <w:i/>
          <w:kern w:val="0"/>
          <w:sz w:val="16"/>
          <w:szCs w:val="18"/>
          <w:lang w:eastAsia="ca-ES"/>
        </w:rPr>
        <w:t xml:space="preserve">o empresa </w:t>
      </w:r>
      <w:r w:rsidRPr="00267EA1">
        <w:rPr>
          <w:rFonts w:cs="Arial"/>
          <w:i/>
          <w:kern w:val="0"/>
          <w:sz w:val="16"/>
          <w:szCs w:val="18"/>
          <w:lang w:eastAsia="ca-ES"/>
        </w:rPr>
        <w:t>subcontractada, es pot deixar buit el camp.</w:t>
      </w:r>
    </w:p>
    <w:p w14:paraId="1D426BB2" w14:textId="77777777" w:rsidR="005E4E4C" w:rsidRPr="00267EA1" w:rsidRDefault="005E4E4C" w:rsidP="005E4E4C">
      <w:pPr>
        <w:tabs>
          <w:tab w:val="left" w:pos="1506"/>
        </w:tabs>
        <w:rPr>
          <w:rFonts w:cs="Arial"/>
          <w:i/>
          <w:kern w:val="0"/>
          <w:sz w:val="16"/>
          <w:szCs w:val="18"/>
          <w:lang w:eastAsia="ca-ES"/>
        </w:rPr>
      </w:pPr>
    </w:p>
    <w:p w14:paraId="182A418A" w14:textId="77777777" w:rsidR="005E4E4C" w:rsidRDefault="005E4E4C" w:rsidP="005E4E4C">
      <w:pPr>
        <w:tabs>
          <w:tab w:val="left" w:pos="1506"/>
        </w:tabs>
        <w:rPr>
          <w:rFonts w:cs="Arial"/>
          <w:i/>
          <w:kern w:val="0"/>
          <w:sz w:val="16"/>
          <w:szCs w:val="18"/>
          <w:lang w:eastAsia="ca-ES"/>
        </w:rPr>
      </w:pPr>
      <w:r w:rsidRPr="00267EA1">
        <w:rPr>
          <w:rFonts w:cs="Arial"/>
          <w:i/>
          <w:kern w:val="0"/>
          <w:sz w:val="16"/>
          <w:szCs w:val="18"/>
          <w:lang w:eastAsia="ca-ES"/>
        </w:rPr>
        <w:t xml:space="preserve">(**) El cost total del projecte ha de coincidir amb el declarat al formulari </w:t>
      </w:r>
      <w:r w:rsidRPr="00E43ABE">
        <w:rPr>
          <w:rFonts w:cs="Arial"/>
          <w:i/>
          <w:kern w:val="0"/>
          <w:sz w:val="16"/>
          <w:szCs w:val="18"/>
          <w:lang w:eastAsia="ca-ES"/>
        </w:rPr>
        <w:t>de la sol·licitud</w:t>
      </w:r>
      <w:r>
        <w:rPr>
          <w:rFonts w:cs="Arial"/>
          <w:i/>
          <w:kern w:val="0"/>
          <w:sz w:val="16"/>
          <w:szCs w:val="18"/>
          <w:lang w:eastAsia="ca-ES"/>
        </w:rPr>
        <w:t>.</w:t>
      </w:r>
    </w:p>
    <w:p w14:paraId="3AB2722E" w14:textId="77777777" w:rsidR="005E4E4C" w:rsidRDefault="005E4E4C" w:rsidP="00753E14">
      <w:pPr>
        <w:spacing w:line="276" w:lineRule="auto"/>
        <w:rPr>
          <w:rFonts w:cs="Arial"/>
          <w:i/>
          <w:strike/>
          <w:color w:val="FF0000"/>
          <w:sz w:val="16"/>
          <w:szCs w:val="16"/>
        </w:rPr>
      </w:pPr>
    </w:p>
    <w:p w14:paraId="361D4415" w14:textId="77777777" w:rsidR="00753E14" w:rsidRPr="00E874D6" w:rsidRDefault="00753E14" w:rsidP="00753E14">
      <w:pPr>
        <w:spacing w:line="276" w:lineRule="auto"/>
        <w:rPr>
          <w:rFonts w:cs="Arial"/>
          <w:color w:val="000000"/>
          <w:kern w:val="0"/>
          <w:sz w:val="18"/>
          <w:szCs w:val="18"/>
          <w:lang w:eastAsia="ca-ES"/>
        </w:rPr>
      </w:pPr>
    </w:p>
    <w:p w14:paraId="31750147" w14:textId="77777777" w:rsidR="00E37886" w:rsidRPr="005112AE" w:rsidRDefault="00E37886" w:rsidP="00746CF2">
      <w:pPr>
        <w:spacing w:before="240" w:after="240"/>
        <w:rPr>
          <w:rFonts w:cs="Arial"/>
          <w:sz w:val="16"/>
          <w:szCs w:val="16"/>
        </w:rPr>
      </w:pPr>
    </w:p>
    <w:sectPr w:rsidR="00E37886" w:rsidRPr="005112AE" w:rsidSect="00C96CC9">
      <w:headerReference w:type="default" r:id="rId27"/>
      <w:footerReference w:type="default" r:id="rId28"/>
      <w:type w:val="continuous"/>
      <w:pgSz w:w="11906" w:h="16838"/>
      <w:pgMar w:top="1532" w:right="1274" w:bottom="1417" w:left="1134" w:header="426"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37E1F1" w14:textId="77777777" w:rsidR="00F723D7" w:rsidRDefault="00F723D7" w:rsidP="00714B2D">
      <w:r>
        <w:separator/>
      </w:r>
    </w:p>
  </w:endnote>
  <w:endnote w:type="continuationSeparator" w:id="0">
    <w:p w14:paraId="4FE299A1" w14:textId="77777777" w:rsidR="00F723D7" w:rsidRDefault="00F723D7" w:rsidP="00714B2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altName w:val="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EDA48" w14:textId="77777777" w:rsidR="00452AD0" w:rsidRDefault="00452AD0">
    <w:pPr>
      <w:pStyle w:val="Peu"/>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4E2269" w14:textId="6F4DF407" w:rsidR="00FA4ABE" w:rsidRDefault="00FA4ABE" w:rsidP="00C763D0">
    <w:pPr>
      <w:pStyle w:val="Peu"/>
      <w:jc w:val="right"/>
      <w:rPr>
        <w:b/>
        <w:sz w:val="14"/>
        <w:szCs w:val="14"/>
      </w:rPr>
    </w:pPr>
    <w:r>
      <w:rPr>
        <w:sz w:val="16"/>
        <w:szCs w:val="16"/>
      </w:rPr>
      <w:tab/>
    </w:r>
    <w:r>
      <w:rPr>
        <w:sz w:val="16"/>
        <w:szCs w:val="16"/>
      </w:rPr>
      <w:tab/>
    </w:r>
    <w:r>
      <w:rPr>
        <w:sz w:val="16"/>
        <w:szCs w:val="16"/>
      </w:rPr>
      <w:tab/>
    </w:r>
    <w:r>
      <w:rPr>
        <w:rStyle w:val="Nmerodepgina"/>
        <w:sz w:val="14"/>
        <w:szCs w:val="14"/>
      </w:rPr>
      <w:fldChar w:fldCharType="begin"/>
    </w:r>
    <w:r>
      <w:rPr>
        <w:rStyle w:val="Nmerodepgina"/>
        <w:sz w:val="14"/>
        <w:szCs w:val="14"/>
      </w:rPr>
      <w:instrText xml:space="preserve"> PAGE </w:instrText>
    </w:r>
    <w:r>
      <w:rPr>
        <w:rStyle w:val="Nmerodepgina"/>
        <w:sz w:val="14"/>
        <w:szCs w:val="14"/>
      </w:rPr>
      <w:fldChar w:fldCharType="separate"/>
    </w:r>
    <w:r w:rsidR="00C131CB">
      <w:rPr>
        <w:rStyle w:val="Nmerodepgina"/>
        <w:noProof/>
        <w:sz w:val="14"/>
        <w:szCs w:val="14"/>
      </w:rPr>
      <w:t>1</w:t>
    </w:r>
    <w:r>
      <w:rPr>
        <w:rStyle w:val="Nmerodepgina"/>
        <w:sz w:val="14"/>
        <w:szCs w:val="14"/>
      </w:rPr>
      <w:fldChar w:fldCharType="end"/>
    </w:r>
    <w:r>
      <w:rPr>
        <w:rStyle w:val="Nmerodepgina"/>
        <w:sz w:val="14"/>
        <w:szCs w:val="14"/>
      </w:rPr>
      <w:t>/</w:t>
    </w:r>
    <w:r>
      <w:rPr>
        <w:rStyle w:val="Nmerodepgina"/>
        <w:sz w:val="14"/>
        <w:szCs w:val="14"/>
      </w:rPr>
      <w:fldChar w:fldCharType="begin"/>
    </w:r>
    <w:r>
      <w:rPr>
        <w:rStyle w:val="Nmerodepgina"/>
        <w:sz w:val="14"/>
        <w:szCs w:val="14"/>
      </w:rPr>
      <w:instrText xml:space="preserve"> NUMPAGES </w:instrText>
    </w:r>
    <w:r>
      <w:rPr>
        <w:rStyle w:val="Nmerodepgina"/>
        <w:sz w:val="14"/>
        <w:szCs w:val="14"/>
      </w:rPr>
      <w:fldChar w:fldCharType="separate"/>
    </w:r>
    <w:r w:rsidR="00C131CB">
      <w:rPr>
        <w:rStyle w:val="Nmerodepgina"/>
        <w:noProof/>
        <w:sz w:val="14"/>
        <w:szCs w:val="14"/>
      </w:rPr>
      <w:t>7</w:t>
    </w:r>
    <w:r>
      <w:rPr>
        <w:rStyle w:val="Nmerodepgina"/>
        <w:sz w:val="14"/>
        <w:szCs w:val="14"/>
      </w:rPr>
      <w:fldChar w:fldCharType="end"/>
    </w:r>
  </w:p>
  <w:p w14:paraId="128AEAAB" w14:textId="77777777" w:rsidR="00FA4ABE" w:rsidRPr="00C763D0" w:rsidRDefault="00FA4ABE" w:rsidP="00C763D0">
    <w:pPr>
      <w:pStyle w:val="Peu"/>
      <w:rPr>
        <w:sz w:val="16"/>
        <w:szCs w:val="16"/>
      </w:rPr>
    </w:pPr>
  </w:p>
  <w:p w14:paraId="76595166" w14:textId="77777777" w:rsidR="00FA4ABE" w:rsidRPr="00C763D0" w:rsidRDefault="00FA4ABE">
    <w:pPr>
      <w:pStyle w:val="Peu"/>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95804E" w14:textId="77777777" w:rsidR="00452AD0" w:rsidRDefault="00452AD0">
    <w:pPr>
      <w:pStyle w:val="Peu"/>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2BD6E7" w14:textId="43EC04C4" w:rsidR="00FA4ABE" w:rsidRDefault="00FA4ABE" w:rsidP="00C763D0">
    <w:pPr>
      <w:pStyle w:val="Peu"/>
      <w:jc w:val="right"/>
      <w:rPr>
        <w:b/>
        <w:sz w:val="14"/>
        <w:szCs w:val="14"/>
      </w:rPr>
    </w:pPr>
    <w:r>
      <w:rPr>
        <w:sz w:val="16"/>
        <w:szCs w:val="16"/>
      </w:rPr>
      <w:tab/>
    </w:r>
    <w:r>
      <w:rPr>
        <w:sz w:val="16"/>
        <w:szCs w:val="16"/>
      </w:rPr>
      <w:tab/>
    </w:r>
    <w:r>
      <w:rPr>
        <w:sz w:val="16"/>
        <w:szCs w:val="16"/>
      </w:rPr>
      <w:tab/>
    </w:r>
    <w:r>
      <w:rPr>
        <w:rStyle w:val="Nmerodepgina"/>
        <w:sz w:val="14"/>
        <w:szCs w:val="14"/>
      </w:rPr>
      <w:fldChar w:fldCharType="begin"/>
    </w:r>
    <w:r>
      <w:rPr>
        <w:rStyle w:val="Nmerodepgina"/>
        <w:sz w:val="14"/>
        <w:szCs w:val="14"/>
      </w:rPr>
      <w:instrText xml:space="preserve"> PAGE </w:instrText>
    </w:r>
    <w:r>
      <w:rPr>
        <w:rStyle w:val="Nmerodepgina"/>
        <w:sz w:val="14"/>
        <w:szCs w:val="14"/>
      </w:rPr>
      <w:fldChar w:fldCharType="separate"/>
    </w:r>
    <w:r w:rsidR="000E41E6">
      <w:rPr>
        <w:rStyle w:val="Nmerodepgina"/>
        <w:noProof/>
        <w:sz w:val="14"/>
        <w:szCs w:val="14"/>
      </w:rPr>
      <w:t>6</w:t>
    </w:r>
    <w:r>
      <w:rPr>
        <w:rStyle w:val="Nmerodepgina"/>
        <w:sz w:val="14"/>
        <w:szCs w:val="14"/>
      </w:rPr>
      <w:fldChar w:fldCharType="end"/>
    </w:r>
    <w:r>
      <w:rPr>
        <w:rStyle w:val="Nmerodepgina"/>
        <w:sz w:val="14"/>
        <w:szCs w:val="14"/>
      </w:rPr>
      <w:t>/</w:t>
    </w:r>
    <w:r>
      <w:rPr>
        <w:rStyle w:val="Nmerodepgina"/>
        <w:sz w:val="14"/>
        <w:szCs w:val="14"/>
      </w:rPr>
      <w:fldChar w:fldCharType="begin"/>
    </w:r>
    <w:r>
      <w:rPr>
        <w:rStyle w:val="Nmerodepgina"/>
        <w:sz w:val="14"/>
        <w:szCs w:val="14"/>
      </w:rPr>
      <w:instrText xml:space="preserve"> NUMPAGES </w:instrText>
    </w:r>
    <w:r>
      <w:rPr>
        <w:rStyle w:val="Nmerodepgina"/>
        <w:sz w:val="14"/>
        <w:szCs w:val="14"/>
      </w:rPr>
      <w:fldChar w:fldCharType="separate"/>
    </w:r>
    <w:r w:rsidR="000E41E6">
      <w:rPr>
        <w:rStyle w:val="Nmerodepgina"/>
        <w:noProof/>
        <w:sz w:val="14"/>
        <w:szCs w:val="14"/>
      </w:rPr>
      <w:t>7</w:t>
    </w:r>
    <w:r>
      <w:rPr>
        <w:rStyle w:val="Nmerodepgina"/>
        <w:sz w:val="14"/>
        <w:szCs w:val="14"/>
      </w:rPr>
      <w:fldChar w:fldCharType="end"/>
    </w:r>
  </w:p>
  <w:p w14:paraId="0EE0371C" w14:textId="77777777" w:rsidR="00FA4ABE" w:rsidRPr="00C763D0" w:rsidRDefault="00FA4ABE" w:rsidP="00C763D0">
    <w:pPr>
      <w:pStyle w:val="Peu"/>
      <w:rPr>
        <w:sz w:val="16"/>
        <w:szCs w:val="16"/>
      </w:rPr>
    </w:pPr>
  </w:p>
  <w:p w14:paraId="4AAEE2D2" w14:textId="77777777" w:rsidR="00FA4ABE" w:rsidRPr="00C763D0" w:rsidRDefault="00FA4ABE">
    <w:pPr>
      <w:pStyle w:val="Peu"/>
      <w:rPr>
        <w:sz w:val="16"/>
        <w:szCs w:val="16"/>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A22A6" w14:textId="77777777" w:rsidR="00E167D7" w:rsidRDefault="00E167D7" w:rsidP="00C763D0">
    <w:pPr>
      <w:pStyle w:val="Peu"/>
      <w:jc w:val="right"/>
      <w:rPr>
        <w:b/>
        <w:sz w:val="14"/>
        <w:szCs w:val="14"/>
      </w:rPr>
    </w:pPr>
    <w:r>
      <w:rPr>
        <w:sz w:val="16"/>
        <w:szCs w:val="16"/>
      </w:rPr>
      <w:tab/>
    </w:r>
    <w:r>
      <w:rPr>
        <w:sz w:val="16"/>
        <w:szCs w:val="16"/>
      </w:rPr>
      <w:tab/>
    </w:r>
    <w:r>
      <w:rPr>
        <w:sz w:val="16"/>
        <w:szCs w:val="16"/>
      </w:rPr>
      <w:tab/>
    </w:r>
    <w:r>
      <w:rPr>
        <w:rStyle w:val="Nmerodepgina"/>
        <w:sz w:val="14"/>
        <w:szCs w:val="14"/>
      </w:rPr>
      <w:fldChar w:fldCharType="begin"/>
    </w:r>
    <w:r>
      <w:rPr>
        <w:rStyle w:val="Nmerodepgina"/>
        <w:sz w:val="14"/>
        <w:szCs w:val="14"/>
      </w:rPr>
      <w:instrText xml:space="preserve"> PAGE </w:instrText>
    </w:r>
    <w:r>
      <w:rPr>
        <w:rStyle w:val="Nmerodepgina"/>
        <w:sz w:val="14"/>
        <w:szCs w:val="14"/>
      </w:rPr>
      <w:fldChar w:fldCharType="separate"/>
    </w:r>
    <w:r>
      <w:rPr>
        <w:rStyle w:val="Nmerodepgina"/>
        <w:noProof/>
        <w:sz w:val="14"/>
        <w:szCs w:val="14"/>
      </w:rPr>
      <w:t>8</w:t>
    </w:r>
    <w:r>
      <w:rPr>
        <w:rStyle w:val="Nmerodepgina"/>
        <w:sz w:val="14"/>
        <w:szCs w:val="14"/>
      </w:rPr>
      <w:fldChar w:fldCharType="end"/>
    </w:r>
    <w:r>
      <w:rPr>
        <w:rStyle w:val="Nmerodepgina"/>
        <w:sz w:val="14"/>
        <w:szCs w:val="14"/>
      </w:rPr>
      <w:t>/</w:t>
    </w:r>
    <w:r>
      <w:rPr>
        <w:rStyle w:val="Nmerodepgina"/>
        <w:sz w:val="14"/>
        <w:szCs w:val="14"/>
      </w:rPr>
      <w:fldChar w:fldCharType="begin"/>
    </w:r>
    <w:r>
      <w:rPr>
        <w:rStyle w:val="Nmerodepgina"/>
        <w:sz w:val="14"/>
        <w:szCs w:val="14"/>
      </w:rPr>
      <w:instrText xml:space="preserve"> NUMPAGES </w:instrText>
    </w:r>
    <w:r>
      <w:rPr>
        <w:rStyle w:val="Nmerodepgina"/>
        <w:sz w:val="14"/>
        <w:szCs w:val="14"/>
      </w:rPr>
      <w:fldChar w:fldCharType="separate"/>
    </w:r>
    <w:r>
      <w:rPr>
        <w:rStyle w:val="Nmerodepgina"/>
        <w:noProof/>
        <w:sz w:val="14"/>
        <w:szCs w:val="14"/>
      </w:rPr>
      <w:t>8</w:t>
    </w:r>
    <w:r>
      <w:rPr>
        <w:rStyle w:val="Nmerodepgina"/>
        <w:sz w:val="14"/>
        <w:szCs w:val="14"/>
      </w:rPr>
      <w:fldChar w:fldCharType="end"/>
    </w:r>
  </w:p>
  <w:p w14:paraId="5D2032A3" w14:textId="77777777" w:rsidR="00E167D7" w:rsidRPr="00C763D0" w:rsidRDefault="00E167D7" w:rsidP="00C763D0">
    <w:pPr>
      <w:pStyle w:val="Peu"/>
      <w:rPr>
        <w:sz w:val="16"/>
        <w:szCs w:val="16"/>
      </w:rPr>
    </w:pPr>
  </w:p>
  <w:p w14:paraId="37438C7A" w14:textId="77777777" w:rsidR="00E167D7" w:rsidRPr="00C763D0" w:rsidRDefault="00E167D7">
    <w:pPr>
      <w:pStyle w:val="Peu"/>
      <w:rPr>
        <w:sz w:val="16"/>
        <w:szCs w:val="16"/>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9F74DE" w14:textId="71E85EB0" w:rsidR="00FA4ABE" w:rsidRDefault="00FA4ABE" w:rsidP="00C763D0">
    <w:pPr>
      <w:pStyle w:val="Peu"/>
      <w:jc w:val="right"/>
      <w:rPr>
        <w:b/>
        <w:sz w:val="14"/>
        <w:szCs w:val="14"/>
      </w:rPr>
    </w:pPr>
    <w:r>
      <w:rPr>
        <w:sz w:val="16"/>
        <w:szCs w:val="16"/>
      </w:rPr>
      <w:tab/>
    </w:r>
    <w:r>
      <w:rPr>
        <w:sz w:val="16"/>
        <w:szCs w:val="16"/>
      </w:rPr>
      <w:tab/>
    </w:r>
    <w:r>
      <w:rPr>
        <w:sz w:val="16"/>
        <w:szCs w:val="16"/>
      </w:rPr>
      <w:tab/>
    </w:r>
    <w:r>
      <w:rPr>
        <w:rStyle w:val="Nmerodepgina"/>
        <w:sz w:val="14"/>
        <w:szCs w:val="14"/>
      </w:rPr>
      <w:fldChar w:fldCharType="begin"/>
    </w:r>
    <w:r>
      <w:rPr>
        <w:rStyle w:val="Nmerodepgina"/>
        <w:sz w:val="14"/>
        <w:szCs w:val="14"/>
      </w:rPr>
      <w:instrText xml:space="preserve"> PAGE </w:instrText>
    </w:r>
    <w:r>
      <w:rPr>
        <w:rStyle w:val="Nmerodepgina"/>
        <w:sz w:val="14"/>
        <w:szCs w:val="14"/>
      </w:rPr>
      <w:fldChar w:fldCharType="separate"/>
    </w:r>
    <w:r w:rsidR="00C131CB">
      <w:rPr>
        <w:rStyle w:val="Nmerodepgina"/>
        <w:noProof/>
        <w:sz w:val="14"/>
        <w:szCs w:val="14"/>
      </w:rPr>
      <w:t>7</w:t>
    </w:r>
    <w:r>
      <w:rPr>
        <w:rStyle w:val="Nmerodepgina"/>
        <w:sz w:val="14"/>
        <w:szCs w:val="14"/>
      </w:rPr>
      <w:fldChar w:fldCharType="end"/>
    </w:r>
    <w:r>
      <w:rPr>
        <w:rStyle w:val="Nmerodepgina"/>
        <w:sz w:val="14"/>
        <w:szCs w:val="14"/>
      </w:rPr>
      <w:t>/</w:t>
    </w:r>
    <w:r>
      <w:rPr>
        <w:rStyle w:val="Nmerodepgina"/>
        <w:sz w:val="14"/>
        <w:szCs w:val="14"/>
      </w:rPr>
      <w:fldChar w:fldCharType="begin"/>
    </w:r>
    <w:r>
      <w:rPr>
        <w:rStyle w:val="Nmerodepgina"/>
        <w:sz w:val="14"/>
        <w:szCs w:val="14"/>
      </w:rPr>
      <w:instrText xml:space="preserve"> NUMPAGES </w:instrText>
    </w:r>
    <w:r>
      <w:rPr>
        <w:rStyle w:val="Nmerodepgina"/>
        <w:sz w:val="14"/>
        <w:szCs w:val="14"/>
      </w:rPr>
      <w:fldChar w:fldCharType="separate"/>
    </w:r>
    <w:r w:rsidR="00C131CB">
      <w:rPr>
        <w:rStyle w:val="Nmerodepgina"/>
        <w:noProof/>
        <w:sz w:val="14"/>
        <w:szCs w:val="14"/>
      </w:rPr>
      <w:t>7</w:t>
    </w:r>
    <w:r>
      <w:rPr>
        <w:rStyle w:val="Nmerodepgina"/>
        <w:sz w:val="14"/>
        <w:szCs w:val="14"/>
      </w:rPr>
      <w:fldChar w:fldCharType="end"/>
    </w:r>
  </w:p>
  <w:p w14:paraId="1A53555F" w14:textId="77777777" w:rsidR="00FA4ABE" w:rsidRPr="00C763D0" w:rsidRDefault="00FA4ABE" w:rsidP="00C763D0">
    <w:pPr>
      <w:pStyle w:val="Peu"/>
      <w:rPr>
        <w:sz w:val="16"/>
        <w:szCs w:val="16"/>
      </w:rPr>
    </w:pPr>
  </w:p>
  <w:p w14:paraId="09FEE67F" w14:textId="77777777" w:rsidR="00FA4ABE" w:rsidRPr="00C763D0" w:rsidRDefault="00FA4ABE">
    <w:pPr>
      <w:pStyle w:val="Peu"/>
      <w:rPr>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1F9DD9" w14:textId="77777777" w:rsidR="00F723D7" w:rsidRDefault="00F723D7" w:rsidP="00714B2D">
      <w:r>
        <w:separator/>
      </w:r>
    </w:p>
  </w:footnote>
  <w:footnote w:type="continuationSeparator" w:id="0">
    <w:p w14:paraId="1F6DED60" w14:textId="77777777" w:rsidR="00F723D7" w:rsidRDefault="00F723D7" w:rsidP="00714B2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1D584" w14:textId="77777777" w:rsidR="00452AD0" w:rsidRDefault="00452AD0">
    <w:pPr>
      <w:pStyle w:val="Capalera"/>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3573C" w14:textId="77777777" w:rsidR="00FA4ABE" w:rsidRPr="004D1775" w:rsidRDefault="00FA4ABE" w:rsidP="004D1775">
    <w:pPr>
      <w:pStyle w:val="Capalera"/>
      <w:jc w:val="right"/>
      <w:rPr>
        <w:sz w:val="14"/>
        <w:szCs w:val="14"/>
      </w:rPr>
    </w:pPr>
    <w:r>
      <w:rPr>
        <w:sz w:val="18"/>
        <w:szCs w:val="18"/>
      </w:rPr>
      <w:tab/>
    </w:r>
    <w:r>
      <w:rPr>
        <w:sz w:val="18"/>
        <w:szCs w:val="18"/>
      </w:rPr>
      <w:tab/>
    </w:r>
  </w:p>
  <w:p w14:paraId="32E6648D" w14:textId="52E7B004" w:rsidR="00FA4ABE" w:rsidRPr="004D1775" w:rsidRDefault="002E134B" w:rsidP="00714B2D">
    <w:pPr>
      <w:pStyle w:val="Capalera"/>
      <w:rPr>
        <w:sz w:val="18"/>
        <w:szCs w:val="18"/>
      </w:rPr>
    </w:pPr>
    <w:r w:rsidRPr="001139F3">
      <w:rPr>
        <w:noProof/>
        <w:lang w:val="ca-ES" w:eastAsia="ca-ES"/>
      </w:rPr>
      <w:drawing>
        <wp:inline distT="0" distB="0" distL="0" distR="0" wp14:anchorId="1D585D86" wp14:editId="4149B0A1">
          <wp:extent cx="2128682" cy="370205"/>
          <wp:effectExtent l="0" t="0" r="5080" b="0"/>
          <wp:docPr id="7" name="Imat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tge 1" descr="drets_socials_bn_h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2154045" cy="374616"/>
                  </a:xfrm>
                  <a:prstGeom prst="rect">
                    <a:avLst/>
                  </a:prstGeom>
                  <a:noFill/>
                  <a:ln>
                    <a:noFill/>
                  </a:ln>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1BE8BC" w14:textId="77777777" w:rsidR="00452AD0" w:rsidRDefault="00452AD0">
    <w:pPr>
      <w:pStyle w:val="Capalera"/>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4C6D7" w14:textId="77777777" w:rsidR="00FA4ABE" w:rsidRPr="004D1775" w:rsidRDefault="00FA4ABE" w:rsidP="004D1775">
    <w:pPr>
      <w:pStyle w:val="Capalera"/>
      <w:jc w:val="right"/>
      <w:rPr>
        <w:sz w:val="14"/>
        <w:szCs w:val="14"/>
      </w:rPr>
    </w:pPr>
    <w:r>
      <w:rPr>
        <w:sz w:val="18"/>
        <w:szCs w:val="18"/>
      </w:rPr>
      <w:tab/>
    </w:r>
    <w:r>
      <w:rPr>
        <w:sz w:val="18"/>
        <w:szCs w:val="18"/>
      </w:rPr>
      <w:tab/>
    </w:r>
  </w:p>
  <w:p w14:paraId="667D0A35" w14:textId="77777777" w:rsidR="00FA4ABE" w:rsidRPr="004D1775" w:rsidRDefault="00FA4ABE" w:rsidP="00714B2D">
    <w:pPr>
      <w:pStyle w:val="Capalera"/>
      <w:rPr>
        <w:sz w:val="18"/>
        <w:szCs w:val="18"/>
      </w:rPr>
    </w:pPr>
    <w:r w:rsidRPr="00960883">
      <w:rPr>
        <w:noProof/>
        <w:sz w:val="18"/>
        <w:szCs w:val="18"/>
        <w:lang w:val="ca-ES" w:eastAsia="ca-ES"/>
      </w:rPr>
      <w:drawing>
        <wp:inline distT="0" distB="0" distL="0" distR="0" wp14:anchorId="1F8DD35C" wp14:editId="1EF22F5D">
          <wp:extent cx="1949450" cy="463550"/>
          <wp:effectExtent l="0" t="0" r="0" b="0"/>
          <wp:docPr id="11" name="Imatge 2" descr="drets_socials_h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tge 2" descr="drets_socials_h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49450" cy="463550"/>
                  </a:xfrm>
                  <a:prstGeom prst="rect">
                    <a:avLst/>
                  </a:prstGeom>
                  <a:noFill/>
                  <a:ln>
                    <a:noFill/>
                  </a:ln>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6D0E94" w14:textId="77777777" w:rsidR="00E167D7" w:rsidRPr="004D1775" w:rsidRDefault="00E167D7" w:rsidP="004D1775">
    <w:pPr>
      <w:pStyle w:val="Capalera"/>
      <w:jc w:val="right"/>
      <w:rPr>
        <w:sz w:val="14"/>
        <w:szCs w:val="14"/>
      </w:rPr>
    </w:pPr>
    <w:r>
      <w:rPr>
        <w:sz w:val="18"/>
        <w:szCs w:val="18"/>
      </w:rPr>
      <w:tab/>
    </w:r>
    <w:r>
      <w:rPr>
        <w:sz w:val="18"/>
        <w:szCs w:val="18"/>
      </w:rPr>
      <w:tab/>
    </w:r>
  </w:p>
  <w:p w14:paraId="6BD5337B" w14:textId="77777777" w:rsidR="00E167D7" w:rsidRPr="004D1775" w:rsidRDefault="00E167D7" w:rsidP="00714B2D">
    <w:pPr>
      <w:pStyle w:val="Capalera"/>
      <w:rPr>
        <w:sz w:val="18"/>
        <w:szCs w:val="18"/>
      </w:rPr>
    </w:pPr>
    <w:r w:rsidRPr="007113C5">
      <w:rPr>
        <w:noProof/>
        <w:sz w:val="18"/>
        <w:szCs w:val="18"/>
        <w:lang w:val="ca-ES" w:eastAsia="ca-ES"/>
      </w:rPr>
      <w:drawing>
        <wp:inline distT="0" distB="0" distL="0" distR="0" wp14:anchorId="4C5D0AD9" wp14:editId="28760B16">
          <wp:extent cx="2139950" cy="508000"/>
          <wp:effectExtent l="0" t="0" r="0" b="0"/>
          <wp:docPr id="2" name="Imatge 2" descr="drets_socials_h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rets_socials_h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39950" cy="508000"/>
                  </a:xfrm>
                  <a:prstGeom prst="rect">
                    <a:avLst/>
                  </a:prstGeom>
                  <a:noFill/>
                  <a:ln>
                    <a:noFill/>
                  </a:ln>
                </pic:spPr>
              </pic:pic>
            </a:graphicData>
          </a:graphic>
        </wp:inline>
      </w:drawing>
    </w:r>
  </w:p>
  <w:p w14:paraId="6D24EF37" w14:textId="77777777" w:rsidR="00E167D7" w:rsidRPr="004D1775" w:rsidRDefault="00E167D7" w:rsidP="00714B2D">
    <w:pPr>
      <w:pStyle w:val="Capalera"/>
      <w:rPr>
        <w:sz w:val="18"/>
        <w:szCs w:val="18"/>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DC7094" w14:textId="77777777" w:rsidR="00FA4ABE" w:rsidRPr="004D1775" w:rsidRDefault="00FA4ABE" w:rsidP="004D1775">
    <w:pPr>
      <w:pStyle w:val="Capalera"/>
      <w:jc w:val="right"/>
      <w:rPr>
        <w:sz w:val="14"/>
        <w:szCs w:val="14"/>
      </w:rPr>
    </w:pPr>
    <w:r>
      <w:rPr>
        <w:sz w:val="18"/>
        <w:szCs w:val="18"/>
      </w:rPr>
      <w:tab/>
    </w:r>
    <w:r>
      <w:rPr>
        <w:sz w:val="18"/>
        <w:szCs w:val="18"/>
      </w:rPr>
      <w:tab/>
    </w:r>
  </w:p>
  <w:p w14:paraId="61D7B608" w14:textId="77777777" w:rsidR="00FA4ABE" w:rsidRPr="004D1775" w:rsidRDefault="00FA4ABE" w:rsidP="00714B2D">
    <w:pPr>
      <w:pStyle w:val="Capalera"/>
      <w:rPr>
        <w:sz w:val="18"/>
        <w:szCs w:val="18"/>
      </w:rPr>
    </w:pPr>
    <w:r w:rsidRPr="00960883">
      <w:rPr>
        <w:noProof/>
        <w:sz w:val="18"/>
        <w:szCs w:val="18"/>
        <w:lang w:val="ca-ES" w:eastAsia="ca-ES"/>
      </w:rPr>
      <w:drawing>
        <wp:inline distT="0" distB="0" distL="0" distR="0" wp14:anchorId="2B6C8097" wp14:editId="5BF05998">
          <wp:extent cx="1949450" cy="339034"/>
          <wp:effectExtent l="0" t="0" r="0" b="4445"/>
          <wp:docPr id="9" name="Imat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tge 2" descr="drets_socials_h3"/>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949450" cy="339034"/>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0B94725C"/>
    <w:lvl w:ilvl="0">
      <w:start w:val="1"/>
      <w:numFmt w:val="decimal"/>
      <w:pStyle w:val="Llistanumerada5"/>
      <w:lvlText w:val="%1."/>
      <w:lvlJc w:val="left"/>
      <w:pPr>
        <w:tabs>
          <w:tab w:val="num" w:pos="1492"/>
        </w:tabs>
        <w:ind w:left="1492" w:hanging="360"/>
      </w:pPr>
    </w:lvl>
  </w:abstractNum>
  <w:abstractNum w:abstractNumId="1" w15:restartNumberingAfterBreak="0">
    <w:nsid w:val="FFFFFF7D"/>
    <w:multiLevelType w:val="singleLevel"/>
    <w:tmpl w:val="BFE8D40C"/>
    <w:lvl w:ilvl="0">
      <w:start w:val="1"/>
      <w:numFmt w:val="decimal"/>
      <w:pStyle w:val="Llistanumerada4"/>
      <w:lvlText w:val="%1."/>
      <w:lvlJc w:val="left"/>
      <w:pPr>
        <w:tabs>
          <w:tab w:val="num" w:pos="1209"/>
        </w:tabs>
        <w:ind w:left="1209" w:hanging="360"/>
      </w:pPr>
    </w:lvl>
  </w:abstractNum>
  <w:abstractNum w:abstractNumId="2" w15:restartNumberingAfterBreak="0">
    <w:nsid w:val="FFFFFF7E"/>
    <w:multiLevelType w:val="singleLevel"/>
    <w:tmpl w:val="D1460730"/>
    <w:lvl w:ilvl="0">
      <w:start w:val="1"/>
      <w:numFmt w:val="decimal"/>
      <w:pStyle w:val="Llistanumerada3"/>
      <w:lvlText w:val="%1."/>
      <w:lvlJc w:val="left"/>
      <w:pPr>
        <w:tabs>
          <w:tab w:val="num" w:pos="926"/>
        </w:tabs>
        <w:ind w:left="926" w:hanging="360"/>
      </w:pPr>
    </w:lvl>
  </w:abstractNum>
  <w:abstractNum w:abstractNumId="3" w15:restartNumberingAfterBreak="0">
    <w:nsid w:val="FFFFFF7F"/>
    <w:multiLevelType w:val="singleLevel"/>
    <w:tmpl w:val="9912E0CC"/>
    <w:lvl w:ilvl="0">
      <w:start w:val="1"/>
      <w:numFmt w:val="decimal"/>
      <w:pStyle w:val="Llistanumerada2"/>
      <w:lvlText w:val="%1."/>
      <w:lvlJc w:val="left"/>
      <w:pPr>
        <w:tabs>
          <w:tab w:val="num" w:pos="643"/>
        </w:tabs>
        <w:ind w:left="643" w:hanging="360"/>
      </w:pPr>
    </w:lvl>
  </w:abstractNum>
  <w:abstractNum w:abstractNumId="4" w15:restartNumberingAfterBreak="0">
    <w:nsid w:val="FFFFFF80"/>
    <w:multiLevelType w:val="singleLevel"/>
    <w:tmpl w:val="B3EC15C8"/>
    <w:lvl w:ilvl="0">
      <w:start w:val="1"/>
      <w:numFmt w:val="bullet"/>
      <w:pStyle w:val="Llistaambpics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808D868"/>
    <w:lvl w:ilvl="0">
      <w:start w:val="1"/>
      <w:numFmt w:val="bullet"/>
      <w:pStyle w:val="Llistaambpics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F508DFF0"/>
    <w:lvl w:ilvl="0">
      <w:start w:val="1"/>
      <w:numFmt w:val="bullet"/>
      <w:pStyle w:val="Llistaambpics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18AE5C4"/>
    <w:lvl w:ilvl="0">
      <w:start w:val="1"/>
      <w:numFmt w:val="bullet"/>
      <w:pStyle w:val="Llistaambpics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3886ADC"/>
    <w:lvl w:ilvl="0">
      <w:start w:val="1"/>
      <w:numFmt w:val="decimal"/>
      <w:pStyle w:val="Llistanumerada"/>
      <w:lvlText w:val="%1."/>
      <w:lvlJc w:val="left"/>
      <w:pPr>
        <w:tabs>
          <w:tab w:val="num" w:pos="360"/>
        </w:tabs>
        <w:ind w:left="360" w:hanging="360"/>
      </w:pPr>
    </w:lvl>
  </w:abstractNum>
  <w:abstractNum w:abstractNumId="9" w15:restartNumberingAfterBreak="0">
    <w:nsid w:val="FFFFFF89"/>
    <w:multiLevelType w:val="singleLevel"/>
    <w:tmpl w:val="428C7F7C"/>
    <w:lvl w:ilvl="0">
      <w:start w:val="1"/>
      <w:numFmt w:val="bullet"/>
      <w:pStyle w:val="Llistaambpics"/>
      <w:lvlText w:val=""/>
      <w:lvlJc w:val="left"/>
      <w:pPr>
        <w:tabs>
          <w:tab w:val="num" w:pos="360"/>
        </w:tabs>
        <w:ind w:left="360" w:hanging="360"/>
      </w:pPr>
      <w:rPr>
        <w:rFonts w:ascii="Symbol" w:hAnsi="Symbol" w:hint="default"/>
      </w:rPr>
    </w:lvl>
  </w:abstractNum>
  <w:abstractNum w:abstractNumId="10" w15:restartNumberingAfterBreak="0">
    <w:nsid w:val="02C6308C"/>
    <w:multiLevelType w:val="hybridMultilevel"/>
    <w:tmpl w:val="386CD5BC"/>
    <w:lvl w:ilvl="0" w:tplc="398E7960">
      <w:start w:val="1"/>
      <w:numFmt w:val="bullet"/>
      <w:lvlText w:val="·"/>
      <w:lvlJc w:val="left"/>
      <w:pPr>
        <w:ind w:left="720" w:hanging="360"/>
      </w:pPr>
      <w:rPr>
        <w:rFonts w:ascii="Symbol" w:hAnsi="Symbol" w:hint="default"/>
      </w:rPr>
    </w:lvl>
    <w:lvl w:ilvl="1" w:tplc="D66ECA60">
      <w:start w:val="1"/>
      <w:numFmt w:val="bullet"/>
      <w:lvlText w:val="o"/>
      <w:lvlJc w:val="left"/>
      <w:pPr>
        <w:ind w:left="1440" w:hanging="360"/>
      </w:pPr>
      <w:rPr>
        <w:rFonts w:ascii="Courier New" w:hAnsi="Courier New" w:hint="default"/>
      </w:rPr>
    </w:lvl>
    <w:lvl w:ilvl="2" w:tplc="60AC0848">
      <w:start w:val="1"/>
      <w:numFmt w:val="bullet"/>
      <w:lvlText w:val=""/>
      <w:lvlJc w:val="left"/>
      <w:pPr>
        <w:ind w:left="2160" w:hanging="360"/>
      </w:pPr>
      <w:rPr>
        <w:rFonts w:ascii="Wingdings" w:hAnsi="Wingdings" w:hint="default"/>
      </w:rPr>
    </w:lvl>
    <w:lvl w:ilvl="3" w:tplc="1632FC1C">
      <w:start w:val="1"/>
      <w:numFmt w:val="bullet"/>
      <w:lvlText w:val=""/>
      <w:lvlJc w:val="left"/>
      <w:pPr>
        <w:ind w:left="2880" w:hanging="360"/>
      </w:pPr>
      <w:rPr>
        <w:rFonts w:ascii="Symbol" w:hAnsi="Symbol" w:hint="default"/>
      </w:rPr>
    </w:lvl>
    <w:lvl w:ilvl="4" w:tplc="489883EE">
      <w:start w:val="1"/>
      <w:numFmt w:val="bullet"/>
      <w:lvlText w:val="o"/>
      <w:lvlJc w:val="left"/>
      <w:pPr>
        <w:ind w:left="3600" w:hanging="360"/>
      </w:pPr>
      <w:rPr>
        <w:rFonts w:ascii="Courier New" w:hAnsi="Courier New" w:hint="default"/>
      </w:rPr>
    </w:lvl>
    <w:lvl w:ilvl="5" w:tplc="A3160BFC">
      <w:start w:val="1"/>
      <w:numFmt w:val="bullet"/>
      <w:lvlText w:val=""/>
      <w:lvlJc w:val="left"/>
      <w:pPr>
        <w:ind w:left="4320" w:hanging="360"/>
      </w:pPr>
      <w:rPr>
        <w:rFonts w:ascii="Wingdings" w:hAnsi="Wingdings" w:hint="default"/>
      </w:rPr>
    </w:lvl>
    <w:lvl w:ilvl="6" w:tplc="00924708">
      <w:start w:val="1"/>
      <w:numFmt w:val="bullet"/>
      <w:lvlText w:val=""/>
      <w:lvlJc w:val="left"/>
      <w:pPr>
        <w:ind w:left="5040" w:hanging="360"/>
      </w:pPr>
      <w:rPr>
        <w:rFonts w:ascii="Symbol" w:hAnsi="Symbol" w:hint="default"/>
      </w:rPr>
    </w:lvl>
    <w:lvl w:ilvl="7" w:tplc="80D04426">
      <w:start w:val="1"/>
      <w:numFmt w:val="bullet"/>
      <w:lvlText w:val="o"/>
      <w:lvlJc w:val="left"/>
      <w:pPr>
        <w:ind w:left="5760" w:hanging="360"/>
      </w:pPr>
      <w:rPr>
        <w:rFonts w:ascii="Courier New" w:hAnsi="Courier New" w:hint="default"/>
      </w:rPr>
    </w:lvl>
    <w:lvl w:ilvl="8" w:tplc="C786F47E">
      <w:start w:val="1"/>
      <w:numFmt w:val="bullet"/>
      <w:lvlText w:val=""/>
      <w:lvlJc w:val="left"/>
      <w:pPr>
        <w:ind w:left="6480" w:hanging="360"/>
      </w:pPr>
      <w:rPr>
        <w:rFonts w:ascii="Wingdings" w:hAnsi="Wingdings" w:hint="default"/>
      </w:rPr>
    </w:lvl>
  </w:abstractNum>
  <w:abstractNum w:abstractNumId="11" w15:restartNumberingAfterBreak="0">
    <w:nsid w:val="03A33817"/>
    <w:multiLevelType w:val="hybridMultilevel"/>
    <w:tmpl w:val="50DA12E4"/>
    <w:lvl w:ilvl="0" w:tplc="924038C6">
      <w:numFmt w:val="bullet"/>
      <w:lvlText w:val="-"/>
      <w:lvlJc w:val="left"/>
      <w:pPr>
        <w:ind w:left="360" w:hanging="360"/>
      </w:pPr>
      <w:rPr>
        <w:rFonts w:ascii="Arial" w:eastAsia="Times New Roman" w:hAnsi="Arial" w:cs="Arial" w:hint="default"/>
      </w:rPr>
    </w:lvl>
    <w:lvl w:ilvl="1" w:tplc="04030003">
      <w:start w:val="1"/>
      <w:numFmt w:val="bullet"/>
      <w:lvlText w:val="o"/>
      <w:lvlJc w:val="left"/>
      <w:pPr>
        <w:ind w:left="1080" w:hanging="360"/>
      </w:pPr>
      <w:rPr>
        <w:rFonts w:ascii="Courier New" w:hAnsi="Courier New" w:cs="Courier New" w:hint="default"/>
      </w:rPr>
    </w:lvl>
    <w:lvl w:ilvl="2" w:tplc="04030005">
      <w:start w:val="1"/>
      <w:numFmt w:val="bullet"/>
      <w:lvlText w:val=""/>
      <w:lvlJc w:val="left"/>
      <w:pPr>
        <w:ind w:left="1800" w:hanging="360"/>
      </w:pPr>
      <w:rPr>
        <w:rFonts w:ascii="Wingdings" w:hAnsi="Wingdings" w:hint="default"/>
      </w:rPr>
    </w:lvl>
    <w:lvl w:ilvl="3" w:tplc="04030001">
      <w:start w:val="1"/>
      <w:numFmt w:val="bullet"/>
      <w:lvlText w:val=""/>
      <w:lvlJc w:val="left"/>
      <w:pPr>
        <w:ind w:left="2520" w:hanging="360"/>
      </w:pPr>
      <w:rPr>
        <w:rFonts w:ascii="Symbol" w:hAnsi="Symbol" w:hint="default"/>
      </w:rPr>
    </w:lvl>
    <w:lvl w:ilvl="4" w:tplc="04030003">
      <w:start w:val="1"/>
      <w:numFmt w:val="bullet"/>
      <w:lvlText w:val="o"/>
      <w:lvlJc w:val="left"/>
      <w:pPr>
        <w:ind w:left="3240" w:hanging="360"/>
      </w:pPr>
      <w:rPr>
        <w:rFonts w:ascii="Courier New" w:hAnsi="Courier New" w:cs="Courier New" w:hint="default"/>
      </w:rPr>
    </w:lvl>
    <w:lvl w:ilvl="5" w:tplc="04030005">
      <w:start w:val="1"/>
      <w:numFmt w:val="bullet"/>
      <w:lvlText w:val=""/>
      <w:lvlJc w:val="left"/>
      <w:pPr>
        <w:ind w:left="3960" w:hanging="360"/>
      </w:pPr>
      <w:rPr>
        <w:rFonts w:ascii="Wingdings" w:hAnsi="Wingdings" w:hint="default"/>
      </w:rPr>
    </w:lvl>
    <w:lvl w:ilvl="6" w:tplc="04030001">
      <w:start w:val="1"/>
      <w:numFmt w:val="bullet"/>
      <w:lvlText w:val=""/>
      <w:lvlJc w:val="left"/>
      <w:pPr>
        <w:ind w:left="4680" w:hanging="360"/>
      </w:pPr>
      <w:rPr>
        <w:rFonts w:ascii="Symbol" w:hAnsi="Symbol" w:hint="default"/>
      </w:rPr>
    </w:lvl>
    <w:lvl w:ilvl="7" w:tplc="04030003">
      <w:start w:val="1"/>
      <w:numFmt w:val="bullet"/>
      <w:lvlText w:val="o"/>
      <w:lvlJc w:val="left"/>
      <w:pPr>
        <w:ind w:left="5400" w:hanging="360"/>
      </w:pPr>
      <w:rPr>
        <w:rFonts w:ascii="Courier New" w:hAnsi="Courier New" w:cs="Courier New" w:hint="default"/>
      </w:rPr>
    </w:lvl>
    <w:lvl w:ilvl="8" w:tplc="04030005">
      <w:start w:val="1"/>
      <w:numFmt w:val="bullet"/>
      <w:lvlText w:val=""/>
      <w:lvlJc w:val="left"/>
      <w:pPr>
        <w:ind w:left="6120" w:hanging="360"/>
      </w:pPr>
      <w:rPr>
        <w:rFonts w:ascii="Wingdings" w:hAnsi="Wingdings" w:hint="default"/>
      </w:rPr>
    </w:lvl>
  </w:abstractNum>
  <w:abstractNum w:abstractNumId="12" w15:restartNumberingAfterBreak="0">
    <w:nsid w:val="1EE328AF"/>
    <w:multiLevelType w:val="multilevel"/>
    <w:tmpl w:val="04B27F68"/>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3" w15:restartNumberingAfterBreak="0">
    <w:nsid w:val="2BDB3CA8"/>
    <w:multiLevelType w:val="hybridMultilevel"/>
    <w:tmpl w:val="91E8F29C"/>
    <w:lvl w:ilvl="0" w:tplc="86F6242E">
      <w:numFmt w:val="bullet"/>
      <w:lvlText w:val="-"/>
      <w:lvlJc w:val="left"/>
      <w:pPr>
        <w:ind w:left="502" w:hanging="360"/>
      </w:pPr>
      <w:rPr>
        <w:rFonts w:ascii="Arial" w:eastAsia="Times New Roman" w:hAnsi="Arial" w:cs="Arial" w:hint="default"/>
      </w:rPr>
    </w:lvl>
    <w:lvl w:ilvl="1" w:tplc="043CF32A">
      <w:numFmt w:val="bullet"/>
      <w:lvlText w:val=""/>
      <w:lvlJc w:val="left"/>
      <w:pPr>
        <w:ind w:left="1222" w:hanging="360"/>
      </w:pPr>
      <w:rPr>
        <w:rFonts w:ascii="Symbol" w:eastAsia="Times New Roman" w:hAnsi="Symbol" w:cs="Arial" w:hint="default"/>
      </w:rPr>
    </w:lvl>
    <w:lvl w:ilvl="2" w:tplc="04030005" w:tentative="1">
      <w:start w:val="1"/>
      <w:numFmt w:val="bullet"/>
      <w:lvlText w:val=""/>
      <w:lvlJc w:val="left"/>
      <w:pPr>
        <w:ind w:left="1942" w:hanging="360"/>
      </w:pPr>
      <w:rPr>
        <w:rFonts w:ascii="Wingdings" w:hAnsi="Wingdings" w:hint="default"/>
      </w:rPr>
    </w:lvl>
    <w:lvl w:ilvl="3" w:tplc="04030001" w:tentative="1">
      <w:start w:val="1"/>
      <w:numFmt w:val="bullet"/>
      <w:lvlText w:val=""/>
      <w:lvlJc w:val="left"/>
      <w:pPr>
        <w:ind w:left="2662" w:hanging="360"/>
      </w:pPr>
      <w:rPr>
        <w:rFonts w:ascii="Symbol" w:hAnsi="Symbol" w:hint="default"/>
      </w:rPr>
    </w:lvl>
    <w:lvl w:ilvl="4" w:tplc="04030003" w:tentative="1">
      <w:start w:val="1"/>
      <w:numFmt w:val="bullet"/>
      <w:lvlText w:val="o"/>
      <w:lvlJc w:val="left"/>
      <w:pPr>
        <w:ind w:left="3382" w:hanging="360"/>
      </w:pPr>
      <w:rPr>
        <w:rFonts w:ascii="Courier New" w:hAnsi="Courier New" w:cs="Courier New" w:hint="default"/>
      </w:rPr>
    </w:lvl>
    <w:lvl w:ilvl="5" w:tplc="04030005" w:tentative="1">
      <w:start w:val="1"/>
      <w:numFmt w:val="bullet"/>
      <w:lvlText w:val=""/>
      <w:lvlJc w:val="left"/>
      <w:pPr>
        <w:ind w:left="4102" w:hanging="360"/>
      </w:pPr>
      <w:rPr>
        <w:rFonts w:ascii="Wingdings" w:hAnsi="Wingdings" w:hint="default"/>
      </w:rPr>
    </w:lvl>
    <w:lvl w:ilvl="6" w:tplc="04030001" w:tentative="1">
      <w:start w:val="1"/>
      <w:numFmt w:val="bullet"/>
      <w:lvlText w:val=""/>
      <w:lvlJc w:val="left"/>
      <w:pPr>
        <w:ind w:left="4822" w:hanging="360"/>
      </w:pPr>
      <w:rPr>
        <w:rFonts w:ascii="Symbol" w:hAnsi="Symbol" w:hint="default"/>
      </w:rPr>
    </w:lvl>
    <w:lvl w:ilvl="7" w:tplc="04030003" w:tentative="1">
      <w:start w:val="1"/>
      <w:numFmt w:val="bullet"/>
      <w:lvlText w:val="o"/>
      <w:lvlJc w:val="left"/>
      <w:pPr>
        <w:ind w:left="5542" w:hanging="360"/>
      </w:pPr>
      <w:rPr>
        <w:rFonts w:ascii="Courier New" w:hAnsi="Courier New" w:cs="Courier New" w:hint="default"/>
      </w:rPr>
    </w:lvl>
    <w:lvl w:ilvl="8" w:tplc="04030005" w:tentative="1">
      <w:start w:val="1"/>
      <w:numFmt w:val="bullet"/>
      <w:lvlText w:val=""/>
      <w:lvlJc w:val="left"/>
      <w:pPr>
        <w:ind w:left="6262" w:hanging="360"/>
      </w:pPr>
      <w:rPr>
        <w:rFonts w:ascii="Wingdings" w:hAnsi="Wingdings" w:hint="default"/>
      </w:rPr>
    </w:lvl>
  </w:abstractNum>
  <w:abstractNum w:abstractNumId="14" w15:restartNumberingAfterBreak="0">
    <w:nsid w:val="2DCD4A07"/>
    <w:multiLevelType w:val="hybridMultilevel"/>
    <w:tmpl w:val="85489C92"/>
    <w:lvl w:ilvl="0" w:tplc="E8BABC0A">
      <w:start w:val="3"/>
      <w:numFmt w:val="bullet"/>
      <w:lvlText w:val="-"/>
      <w:lvlJc w:val="left"/>
      <w:pPr>
        <w:ind w:left="360" w:hanging="360"/>
      </w:pPr>
      <w:rPr>
        <w:rFonts w:ascii="Arial" w:eastAsia="Times New Roman" w:hAnsi="Arial" w:cs="Arial" w:hint="default"/>
      </w:rPr>
    </w:lvl>
    <w:lvl w:ilvl="1" w:tplc="04030003">
      <w:start w:val="1"/>
      <w:numFmt w:val="bullet"/>
      <w:lvlText w:val="o"/>
      <w:lvlJc w:val="left"/>
      <w:pPr>
        <w:ind w:left="1080" w:hanging="360"/>
      </w:pPr>
      <w:rPr>
        <w:rFonts w:ascii="Courier New" w:hAnsi="Courier New" w:cs="Courier New" w:hint="default"/>
      </w:rPr>
    </w:lvl>
    <w:lvl w:ilvl="2" w:tplc="04030005" w:tentative="1">
      <w:start w:val="1"/>
      <w:numFmt w:val="bullet"/>
      <w:lvlText w:val=""/>
      <w:lvlJc w:val="left"/>
      <w:pPr>
        <w:ind w:left="1800" w:hanging="360"/>
      </w:pPr>
      <w:rPr>
        <w:rFonts w:ascii="Wingdings" w:hAnsi="Wingdings" w:hint="default"/>
      </w:rPr>
    </w:lvl>
    <w:lvl w:ilvl="3" w:tplc="04030001" w:tentative="1">
      <w:start w:val="1"/>
      <w:numFmt w:val="bullet"/>
      <w:lvlText w:val=""/>
      <w:lvlJc w:val="left"/>
      <w:pPr>
        <w:ind w:left="2520" w:hanging="360"/>
      </w:pPr>
      <w:rPr>
        <w:rFonts w:ascii="Symbol" w:hAnsi="Symbol" w:hint="default"/>
      </w:rPr>
    </w:lvl>
    <w:lvl w:ilvl="4" w:tplc="04030003" w:tentative="1">
      <w:start w:val="1"/>
      <w:numFmt w:val="bullet"/>
      <w:lvlText w:val="o"/>
      <w:lvlJc w:val="left"/>
      <w:pPr>
        <w:ind w:left="3240" w:hanging="360"/>
      </w:pPr>
      <w:rPr>
        <w:rFonts w:ascii="Courier New" w:hAnsi="Courier New" w:cs="Courier New" w:hint="default"/>
      </w:rPr>
    </w:lvl>
    <w:lvl w:ilvl="5" w:tplc="04030005" w:tentative="1">
      <w:start w:val="1"/>
      <w:numFmt w:val="bullet"/>
      <w:lvlText w:val=""/>
      <w:lvlJc w:val="left"/>
      <w:pPr>
        <w:ind w:left="3960" w:hanging="360"/>
      </w:pPr>
      <w:rPr>
        <w:rFonts w:ascii="Wingdings" w:hAnsi="Wingdings" w:hint="default"/>
      </w:rPr>
    </w:lvl>
    <w:lvl w:ilvl="6" w:tplc="04030001" w:tentative="1">
      <w:start w:val="1"/>
      <w:numFmt w:val="bullet"/>
      <w:lvlText w:val=""/>
      <w:lvlJc w:val="left"/>
      <w:pPr>
        <w:ind w:left="4680" w:hanging="360"/>
      </w:pPr>
      <w:rPr>
        <w:rFonts w:ascii="Symbol" w:hAnsi="Symbol" w:hint="default"/>
      </w:rPr>
    </w:lvl>
    <w:lvl w:ilvl="7" w:tplc="04030003" w:tentative="1">
      <w:start w:val="1"/>
      <w:numFmt w:val="bullet"/>
      <w:lvlText w:val="o"/>
      <w:lvlJc w:val="left"/>
      <w:pPr>
        <w:ind w:left="5400" w:hanging="360"/>
      </w:pPr>
      <w:rPr>
        <w:rFonts w:ascii="Courier New" w:hAnsi="Courier New" w:cs="Courier New" w:hint="default"/>
      </w:rPr>
    </w:lvl>
    <w:lvl w:ilvl="8" w:tplc="04030005" w:tentative="1">
      <w:start w:val="1"/>
      <w:numFmt w:val="bullet"/>
      <w:lvlText w:val=""/>
      <w:lvlJc w:val="left"/>
      <w:pPr>
        <w:ind w:left="6120" w:hanging="360"/>
      </w:pPr>
      <w:rPr>
        <w:rFonts w:ascii="Wingdings" w:hAnsi="Wingdings" w:hint="default"/>
      </w:rPr>
    </w:lvl>
  </w:abstractNum>
  <w:abstractNum w:abstractNumId="15" w15:restartNumberingAfterBreak="0">
    <w:nsid w:val="2E621E75"/>
    <w:multiLevelType w:val="hybridMultilevel"/>
    <w:tmpl w:val="6C22C332"/>
    <w:lvl w:ilvl="0" w:tplc="04030017">
      <w:start w:val="1"/>
      <w:numFmt w:val="lowerLetter"/>
      <w:lvlText w:val="%1)"/>
      <w:lvlJc w:val="left"/>
      <w:pPr>
        <w:ind w:left="720" w:hanging="360"/>
      </w:pPr>
      <w:rPr>
        <w:rFonts w:hint="default"/>
      </w:rPr>
    </w:lvl>
    <w:lvl w:ilvl="1" w:tplc="04030019" w:tentative="1">
      <w:start w:val="1"/>
      <w:numFmt w:val="lowerLetter"/>
      <w:lvlText w:val="%2."/>
      <w:lvlJc w:val="left"/>
      <w:pPr>
        <w:ind w:left="1440" w:hanging="360"/>
      </w:pPr>
    </w:lvl>
    <w:lvl w:ilvl="2" w:tplc="0403001B" w:tentative="1">
      <w:start w:val="1"/>
      <w:numFmt w:val="lowerRoman"/>
      <w:lvlText w:val="%3."/>
      <w:lvlJc w:val="right"/>
      <w:pPr>
        <w:ind w:left="2160" w:hanging="180"/>
      </w:pPr>
    </w:lvl>
    <w:lvl w:ilvl="3" w:tplc="0403000F" w:tentative="1">
      <w:start w:val="1"/>
      <w:numFmt w:val="decimal"/>
      <w:lvlText w:val="%4."/>
      <w:lvlJc w:val="left"/>
      <w:pPr>
        <w:ind w:left="2880" w:hanging="360"/>
      </w:pPr>
    </w:lvl>
    <w:lvl w:ilvl="4" w:tplc="04030019" w:tentative="1">
      <w:start w:val="1"/>
      <w:numFmt w:val="lowerLetter"/>
      <w:lvlText w:val="%5."/>
      <w:lvlJc w:val="left"/>
      <w:pPr>
        <w:ind w:left="3600" w:hanging="360"/>
      </w:pPr>
    </w:lvl>
    <w:lvl w:ilvl="5" w:tplc="0403001B" w:tentative="1">
      <w:start w:val="1"/>
      <w:numFmt w:val="lowerRoman"/>
      <w:lvlText w:val="%6."/>
      <w:lvlJc w:val="right"/>
      <w:pPr>
        <w:ind w:left="4320" w:hanging="180"/>
      </w:pPr>
    </w:lvl>
    <w:lvl w:ilvl="6" w:tplc="0403000F" w:tentative="1">
      <w:start w:val="1"/>
      <w:numFmt w:val="decimal"/>
      <w:lvlText w:val="%7."/>
      <w:lvlJc w:val="left"/>
      <w:pPr>
        <w:ind w:left="5040" w:hanging="360"/>
      </w:pPr>
    </w:lvl>
    <w:lvl w:ilvl="7" w:tplc="04030019" w:tentative="1">
      <w:start w:val="1"/>
      <w:numFmt w:val="lowerLetter"/>
      <w:lvlText w:val="%8."/>
      <w:lvlJc w:val="left"/>
      <w:pPr>
        <w:ind w:left="5760" w:hanging="360"/>
      </w:pPr>
    </w:lvl>
    <w:lvl w:ilvl="8" w:tplc="0403001B" w:tentative="1">
      <w:start w:val="1"/>
      <w:numFmt w:val="lowerRoman"/>
      <w:lvlText w:val="%9."/>
      <w:lvlJc w:val="right"/>
      <w:pPr>
        <w:ind w:left="6480" w:hanging="180"/>
      </w:pPr>
    </w:lvl>
  </w:abstractNum>
  <w:abstractNum w:abstractNumId="16" w15:restartNumberingAfterBreak="0">
    <w:nsid w:val="33BDC6B7"/>
    <w:multiLevelType w:val="hybridMultilevel"/>
    <w:tmpl w:val="2564B674"/>
    <w:lvl w:ilvl="0" w:tplc="F116816E">
      <w:start w:val="1"/>
      <w:numFmt w:val="bullet"/>
      <w:lvlText w:val="·"/>
      <w:lvlJc w:val="left"/>
      <w:pPr>
        <w:ind w:left="720" w:hanging="360"/>
      </w:pPr>
      <w:rPr>
        <w:rFonts w:ascii="Symbol" w:hAnsi="Symbol" w:hint="default"/>
      </w:rPr>
    </w:lvl>
    <w:lvl w:ilvl="1" w:tplc="FFC02F96">
      <w:start w:val="1"/>
      <w:numFmt w:val="bullet"/>
      <w:lvlText w:val="o"/>
      <w:lvlJc w:val="left"/>
      <w:pPr>
        <w:ind w:left="1440" w:hanging="360"/>
      </w:pPr>
      <w:rPr>
        <w:rFonts w:ascii="Courier New" w:hAnsi="Courier New" w:hint="default"/>
      </w:rPr>
    </w:lvl>
    <w:lvl w:ilvl="2" w:tplc="04D81A46">
      <w:start w:val="1"/>
      <w:numFmt w:val="bullet"/>
      <w:lvlText w:val=""/>
      <w:lvlJc w:val="left"/>
      <w:pPr>
        <w:ind w:left="2160" w:hanging="360"/>
      </w:pPr>
      <w:rPr>
        <w:rFonts w:ascii="Wingdings" w:hAnsi="Wingdings" w:hint="default"/>
      </w:rPr>
    </w:lvl>
    <w:lvl w:ilvl="3" w:tplc="5B5C5538">
      <w:start w:val="1"/>
      <w:numFmt w:val="bullet"/>
      <w:lvlText w:val=""/>
      <w:lvlJc w:val="left"/>
      <w:pPr>
        <w:ind w:left="2880" w:hanging="360"/>
      </w:pPr>
      <w:rPr>
        <w:rFonts w:ascii="Symbol" w:hAnsi="Symbol" w:hint="default"/>
      </w:rPr>
    </w:lvl>
    <w:lvl w:ilvl="4" w:tplc="B554FA86">
      <w:start w:val="1"/>
      <w:numFmt w:val="bullet"/>
      <w:lvlText w:val="o"/>
      <w:lvlJc w:val="left"/>
      <w:pPr>
        <w:ind w:left="3600" w:hanging="360"/>
      </w:pPr>
      <w:rPr>
        <w:rFonts w:ascii="Courier New" w:hAnsi="Courier New" w:hint="default"/>
      </w:rPr>
    </w:lvl>
    <w:lvl w:ilvl="5" w:tplc="A8DED150">
      <w:start w:val="1"/>
      <w:numFmt w:val="bullet"/>
      <w:lvlText w:val=""/>
      <w:lvlJc w:val="left"/>
      <w:pPr>
        <w:ind w:left="4320" w:hanging="360"/>
      </w:pPr>
      <w:rPr>
        <w:rFonts w:ascii="Wingdings" w:hAnsi="Wingdings" w:hint="default"/>
      </w:rPr>
    </w:lvl>
    <w:lvl w:ilvl="6" w:tplc="8B721E2E">
      <w:start w:val="1"/>
      <w:numFmt w:val="bullet"/>
      <w:lvlText w:val=""/>
      <w:lvlJc w:val="left"/>
      <w:pPr>
        <w:ind w:left="5040" w:hanging="360"/>
      </w:pPr>
      <w:rPr>
        <w:rFonts w:ascii="Symbol" w:hAnsi="Symbol" w:hint="default"/>
      </w:rPr>
    </w:lvl>
    <w:lvl w:ilvl="7" w:tplc="264201E8">
      <w:start w:val="1"/>
      <w:numFmt w:val="bullet"/>
      <w:lvlText w:val="o"/>
      <w:lvlJc w:val="left"/>
      <w:pPr>
        <w:ind w:left="5760" w:hanging="360"/>
      </w:pPr>
      <w:rPr>
        <w:rFonts w:ascii="Courier New" w:hAnsi="Courier New" w:hint="default"/>
      </w:rPr>
    </w:lvl>
    <w:lvl w:ilvl="8" w:tplc="67967094">
      <w:start w:val="1"/>
      <w:numFmt w:val="bullet"/>
      <w:lvlText w:val=""/>
      <w:lvlJc w:val="left"/>
      <w:pPr>
        <w:ind w:left="6480" w:hanging="360"/>
      </w:pPr>
      <w:rPr>
        <w:rFonts w:ascii="Wingdings" w:hAnsi="Wingdings" w:hint="default"/>
      </w:rPr>
    </w:lvl>
  </w:abstractNum>
  <w:abstractNum w:abstractNumId="17" w15:restartNumberingAfterBreak="0">
    <w:nsid w:val="75B033C1"/>
    <w:multiLevelType w:val="multilevel"/>
    <w:tmpl w:val="40FA11B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num w:numId="1" w16cid:durableId="201603601">
    <w:abstractNumId w:val="10"/>
  </w:num>
  <w:num w:numId="2" w16cid:durableId="183180699">
    <w:abstractNumId w:val="16"/>
  </w:num>
  <w:num w:numId="3" w16cid:durableId="794711939">
    <w:abstractNumId w:val="9"/>
  </w:num>
  <w:num w:numId="4" w16cid:durableId="420179425">
    <w:abstractNumId w:val="7"/>
  </w:num>
  <w:num w:numId="5" w16cid:durableId="1047991656">
    <w:abstractNumId w:val="6"/>
  </w:num>
  <w:num w:numId="6" w16cid:durableId="351108085">
    <w:abstractNumId w:val="5"/>
  </w:num>
  <w:num w:numId="7" w16cid:durableId="1132282690">
    <w:abstractNumId w:val="4"/>
  </w:num>
  <w:num w:numId="8" w16cid:durableId="398477101">
    <w:abstractNumId w:val="8"/>
  </w:num>
  <w:num w:numId="9" w16cid:durableId="2060474440">
    <w:abstractNumId w:val="3"/>
  </w:num>
  <w:num w:numId="10" w16cid:durableId="486628273">
    <w:abstractNumId w:val="2"/>
  </w:num>
  <w:num w:numId="11" w16cid:durableId="965158086">
    <w:abstractNumId w:val="1"/>
  </w:num>
  <w:num w:numId="12" w16cid:durableId="864488251">
    <w:abstractNumId w:val="0"/>
  </w:num>
  <w:num w:numId="13" w16cid:durableId="685014015">
    <w:abstractNumId w:val="13"/>
  </w:num>
  <w:num w:numId="14" w16cid:durableId="563299010">
    <w:abstractNumId w:val="11"/>
  </w:num>
  <w:num w:numId="15" w16cid:durableId="189799594">
    <w:abstractNumId w:val="17"/>
  </w:num>
  <w:num w:numId="16" w16cid:durableId="310528539">
    <w:abstractNumId w:val="12"/>
  </w:num>
  <w:num w:numId="17" w16cid:durableId="1892038883">
    <w:abstractNumId w:val="15"/>
  </w:num>
  <w:num w:numId="18" w16cid:durableId="1584486560">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0"/>
  <w:defaultTabStop w:val="708"/>
  <w:hyphenationZone w:val="425"/>
  <w:characterSpacingControl w:val="doNotCompress"/>
  <w:hdrShapeDefaults>
    <o:shapedefaults v:ext="edit" spidmax="3686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14B2D"/>
    <w:rsid w:val="00001166"/>
    <w:rsid w:val="00005985"/>
    <w:rsid w:val="000126C0"/>
    <w:rsid w:val="00012BF4"/>
    <w:rsid w:val="00016571"/>
    <w:rsid w:val="00021C69"/>
    <w:rsid w:val="0003051A"/>
    <w:rsid w:val="000314BB"/>
    <w:rsid w:val="00033C86"/>
    <w:rsid w:val="00034B58"/>
    <w:rsid w:val="00040977"/>
    <w:rsid w:val="00047DE2"/>
    <w:rsid w:val="00050842"/>
    <w:rsid w:val="00050880"/>
    <w:rsid w:val="00073BE6"/>
    <w:rsid w:val="00076DB9"/>
    <w:rsid w:val="00084228"/>
    <w:rsid w:val="00084260"/>
    <w:rsid w:val="00084535"/>
    <w:rsid w:val="00091102"/>
    <w:rsid w:val="0009702B"/>
    <w:rsid w:val="000A0EEB"/>
    <w:rsid w:val="000A1B12"/>
    <w:rsid w:val="000B15BF"/>
    <w:rsid w:val="000B3CF8"/>
    <w:rsid w:val="000C1DB6"/>
    <w:rsid w:val="000D34CE"/>
    <w:rsid w:val="000DF978"/>
    <w:rsid w:val="000E31FB"/>
    <w:rsid w:val="000E41E6"/>
    <w:rsid w:val="000F5157"/>
    <w:rsid w:val="000F7244"/>
    <w:rsid w:val="00114C70"/>
    <w:rsid w:val="00122415"/>
    <w:rsid w:val="00130214"/>
    <w:rsid w:val="00134F2A"/>
    <w:rsid w:val="00170F20"/>
    <w:rsid w:val="0018118E"/>
    <w:rsid w:val="00196B73"/>
    <w:rsid w:val="001B2623"/>
    <w:rsid w:val="001B4BC2"/>
    <w:rsid w:val="001B6B0A"/>
    <w:rsid w:val="001C0EE2"/>
    <w:rsid w:val="001C22F0"/>
    <w:rsid w:val="001C48D4"/>
    <w:rsid w:val="001C72E6"/>
    <w:rsid w:val="001D7C89"/>
    <w:rsid w:val="001E02F0"/>
    <w:rsid w:val="002004B3"/>
    <w:rsid w:val="0021252E"/>
    <w:rsid w:val="00220DA8"/>
    <w:rsid w:val="00222D89"/>
    <w:rsid w:val="002340E3"/>
    <w:rsid w:val="00235C32"/>
    <w:rsid w:val="00235F8F"/>
    <w:rsid w:val="0025079E"/>
    <w:rsid w:val="00253A08"/>
    <w:rsid w:val="00261031"/>
    <w:rsid w:val="00265C93"/>
    <w:rsid w:val="00265E04"/>
    <w:rsid w:val="00272CB8"/>
    <w:rsid w:val="002751B0"/>
    <w:rsid w:val="00277165"/>
    <w:rsid w:val="00277486"/>
    <w:rsid w:val="00292220"/>
    <w:rsid w:val="002A2F3F"/>
    <w:rsid w:val="002A46A9"/>
    <w:rsid w:val="002A5FE4"/>
    <w:rsid w:val="002C7209"/>
    <w:rsid w:val="002D7B5D"/>
    <w:rsid w:val="002E134B"/>
    <w:rsid w:val="002E2ACD"/>
    <w:rsid w:val="002E43DA"/>
    <w:rsid w:val="002F54E6"/>
    <w:rsid w:val="0031301B"/>
    <w:rsid w:val="00315FDD"/>
    <w:rsid w:val="003259D6"/>
    <w:rsid w:val="00336399"/>
    <w:rsid w:val="003600E5"/>
    <w:rsid w:val="00374D71"/>
    <w:rsid w:val="00384EF0"/>
    <w:rsid w:val="003922AF"/>
    <w:rsid w:val="00393B8B"/>
    <w:rsid w:val="003A29AD"/>
    <w:rsid w:val="003A72C6"/>
    <w:rsid w:val="003B5D7F"/>
    <w:rsid w:val="003B66D7"/>
    <w:rsid w:val="003C0E6F"/>
    <w:rsid w:val="003D13D0"/>
    <w:rsid w:val="003D3BEC"/>
    <w:rsid w:val="003E55C7"/>
    <w:rsid w:val="003E6D77"/>
    <w:rsid w:val="00406358"/>
    <w:rsid w:val="00412944"/>
    <w:rsid w:val="004204EB"/>
    <w:rsid w:val="004311D5"/>
    <w:rsid w:val="00440DF8"/>
    <w:rsid w:val="004437D8"/>
    <w:rsid w:val="00451AB1"/>
    <w:rsid w:val="00451D6B"/>
    <w:rsid w:val="00452AD0"/>
    <w:rsid w:val="004530EC"/>
    <w:rsid w:val="0045511A"/>
    <w:rsid w:val="004620D8"/>
    <w:rsid w:val="00463A63"/>
    <w:rsid w:val="00473146"/>
    <w:rsid w:val="0048082A"/>
    <w:rsid w:val="004834D1"/>
    <w:rsid w:val="004935CC"/>
    <w:rsid w:val="004974E7"/>
    <w:rsid w:val="004C12ED"/>
    <w:rsid w:val="004C20AE"/>
    <w:rsid w:val="004C2F2E"/>
    <w:rsid w:val="004D1775"/>
    <w:rsid w:val="004D5928"/>
    <w:rsid w:val="004E542E"/>
    <w:rsid w:val="004F245D"/>
    <w:rsid w:val="004F29A7"/>
    <w:rsid w:val="005112AE"/>
    <w:rsid w:val="005209CD"/>
    <w:rsid w:val="005274B8"/>
    <w:rsid w:val="00541F41"/>
    <w:rsid w:val="005918C1"/>
    <w:rsid w:val="005A32C1"/>
    <w:rsid w:val="005A3473"/>
    <w:rsid w:val="005A6C4D"/>
    <w:rsid w:val="005B4F27"/>
    <w:rsid w:val="005B7599"/>
    <w:rsid w:val="005B7D95"/>
    <w:rsid w:val="005C0EA8"/>
    <w:rsid w:val="005C1141"/>
    <w:rsid w:val="005C324E"/>
    <w:rsid w:val="005C5702"/>
    <w:rsid w:val="005E362D"/>
    <w:rsid w:val="005E4900"/>
    <w:rsid w:val="005E4E4C"/>
    <w:rsid w:val="005F18FE"/>
    <w:rsid w:val="00605396"/>
    <w:rsid w:val="00635CDB"/>
    <w:rsid w:val="00636052"/>
    <w:rsid w:val="006467A7"/>
    <w:rsid w:val="00654F96"/>
    <w:rsid w:val="0067423E"/>
    <w:rsid w:val="00681374"/>
    <w:rsid w:val="0068649D"/>
    <w:rsid w:val="006934AE"/>
    <w:rsid w:val="006A18F5"/>
    <w:rsid w:val="006B01B0"/>
    <w:rsid w:val="006B44AC"/>
    <w:rsid w:val="006B4A0D"/>
    <w:rsid w:val="006C0C69"/>
    <w:rsid w:val="006C1184"/>
    <w:rsid w:val="006C3B99"/>
    <w:rsid w:val="006E5EC4"/>
    <w:rsid w:val="006E7053"/>
    <w:rsid w:val="006F1B75"/>
    <w:rsid w:val="006F7F12"/>
    <w:rsid w:val="0070092D"/>
    <w:rsid w:val="00700A86"/>
    <w:rsid w:val="007113C5"/>
    <w:rsid w:val="00714B2D"/>
    <w:rsid w:val="00714C22"/>
    <w:rsid w:val="0071685C"/>
    <w:rsid w:val="00723CE7"/>
    <w:rsid w:val="00725EA7"/>
    <w:rsid w:val="00731B50"/>
    <w:rsid w:val="00731D3D"/>
    <w:rsid w:val="00735C2D"/>
    <w:rsid w:val="00742AAE"/>
    <w:rsid w:val="007445C6"/>
    <w:rsid w:val="00746CF2"/>
    <w:rsid w:val="00753E14"/>
    <w:rsid w:val="00755571"/>
    <w:rsid w:val="0075753A"/>
    <w:rsid w:val="00776E95"/>
    <w:rsid w:val="00783768"/>
    <w:rsid w:val="00783F7A"/>
    <w:rsid w:val="00784035"/>
    <w:rsid w:val="00785470"/>
    <w:rsid w:val="00794A99"/>
    <w:rsid w:val="007A15E5"/>
    <w:rsid w:val="007A2FAE"/>
    <w:rsid w:val="007B4C08"/>
    <w:rsid w:val="007C45B6"/>
    <w:rsid w:val="007D46A4"/>
    <w:rsid w:val="007F0CDD"/>
    <w:rsid w:val="00805EA0"/>
    <w:rsid w:val="00826125"/>
    <w:rsid w:val="008334EA"/>
    <w:rsid w:val="00853953"/>
    <w:rsid w:val="00855BEE"/>
    <w:rsid w:val="0086200C"/>
    <w:rsid w:val="00863571"/>
    <w:rsid w:val="00882F72"/>
    <w:rsid w:val="00883C28"/>
    <w:rsid w:val="008900EB"/>
    <w:rsid w:val="00894978"/>
    <w:rsid w:val="00895459"/>
    <w:rsid w:val="00896831"/>
    <w:rsid w:val="008A4136"/>
    <w:rsid w:val="008B029D"/>
    <w:rsid w:val="008B17EC"/>
    <w:rsid w:val="008B37A3"/>
    <w:rsid w:val="008B3FC9"/>
    <w:rsid w:val="008B6C91"/>
    <w:rsid w:val="008B6FAB"/>
    <w:rsid w:val="008C2DE7"/>
    <w:rsid w:val="008C2F55"/>
    <w:rsid w:val="008C3DA3"/>
    <w:rsid w:val="008D12CB"/>
    <w:rsid w:val="008D56D6"/>
    <w:rsid w:val="008D6F6D"/>
    <w:rsid w:val="008E49BF"/>
    <w:rsid w:val="008F587E"/>
    <w:rsid w:val="009006CA"/>
    <w:rsid w:val="00906552"/>
    <w:rsid w:val="00912423"/>
    <w:rsid w:val="00912ED2"/>
    <w:rsid w:val="009139B4"/>
    <w:rsid w:val="009154CC"/>
    <w:rsid w:val="00924E5D"/>
    <w:rsid w:val="00933C01"/>
    <w:rsid w:val="00934F8E"/>
    <w:rsid w:val="009433FE"/>
    <w:rsid w:val="00950702"/>
    <w:rsid w:val="009536E7"/>
    <w:rsid w:val="00953DED"/>
    <w:rsid w:val="009614DF"/>
    <w:rsid w:val="009656D7"/>
    <w:rsid w:val="0097414C"/>
    <w:rsid w:val="0098194A"/>
    <w:rsid w:val="0098545F"/>
    <w:rsid w:val="00986E05"/>
    <w:rsid w:val="009959E2"/>
    <w:rsid w:val="0099715F"/>
    <w:rsid w:val="009A0C30"/>
    <w:rsid w:val="009A71AD"/>
    <w:rsid w:val="009B1A0D"/>
    <w:rsid w:val="009B1D16"/>
    <w:rsid w:val="009C2582"/>
    <w:rsid w:val="009C64EB"/>
    <w:rsid w:val="009F1942"/>
    <w:rsid w:val="00A00145"/>
    <w:rsid w:val="00A011B6"/>
    <w:rsid w:val="00A05EFC"/>
    <w:rsid w:val="00A07F7A"/>
    <w:rsid w:val="00A1612E"/>
    <w:rsid w:val="00A2738C"/>
    <w:rsid w:val="00A3360E"/>
    <w:rsid w:val="00A5168E"/>
    <w:rsid w:val="00A57193"/>
    <w:rsid w:val="00A6011D"/>
    <w:rsid w:val="00A61208"/>
    <w:rsid w:val="00A71F57"/>
    <w:rsid w:val="00A851C4"/>
    <w:rsid w:val="00A860EE"/>
    <w:rsid w:val="00A95AFF"/>
    <w:rsid w:val="00AB08AB"/>
    <w:rsid w:val="00AC0F0B"/>
    <w:rsid w:val="00AC5E38"/>
    <w:rsid w:val="00AC7F75"/>
    <w:rsid w:val="00B00CB4"/>
    <w:rsid w:val="00B03C3D"/>
    <w:rsid w:val="00B15C5D"/>
    <w:rsid w:val="00B23069"/>
    <w:rsid w:val="00B33D13"/>
    <w:rsid w:val="00B36309"/>
    <w:rsid w:val="00B37FE7"/>
    <w:rsid w:val="00B42305"/>
    <w:rsid w:val="00B44458"/>
    <w:rsid w:val="00B44DD9"/>
    <w:rsid w:val="00B51342"/>
    <w:rsid w:val="00B52B82"/>
    <w:rsid w:val="00B567C2"/>
    <w:rsid w:val="00B65845"/>
    <w:rsid w:val="00B7022B"/>
    <w:rsid w:val="00B9760B"/>
    <w:rsid w:val="00BA5C2D"/>
    <w:rsid w:val="00BC762F"/>
    <w:rsid w:val="00BD47F9"/>
    <w:rsid w:val="00BE7B4E"/>
    <w:rsid w:val="00BF133C"/>
    <w:rsid w:val="00C075FD"/>
    <w:rsid w:val="00C127F9"/>
    <w:rsid w:val="00C131CB"/>
    <w:rsid w:val="00C172A3"/>
    <w:rsid w:val="00C216DC"/>
    <w:rsid w:val="00C23243"/>
    <w:rsid w:val="00C37440"/>
    <w:rsid w:val="00C403D2"/>
    <w:rsid w:val="00C40650"/>
    <w:rsid w:val="00C44F1C"/>
    <w:rsid w:val="00C47C54"/>
    <w:rsid w:val="00C53C2E"/>
    <w:rsid w:val="00C64EF1"/>
    <w:rsid w:val="00C65592"/>
    <w:rsid w:val="00C66B5C"/>
    <w:rsid w:val="00C70567"/>
    <w:rsid w:val="00C7339A"/>
    <w:rsid w:val="00C74FB0"/>
    <w:rsid w:val="00C763D0"/>
    <w:rsid w:val="00C907CE"/>
    <w:rsid w:val="00C95665"/>
    <w:rsid w:val="00C96CC9"/>
    <w:rsid w:val="00CA5CDD"/>
    <w:rsid w:val="00CB703F"/>
    <w:rsid w:val="00CB70D8"/>
    <w:rsid w:val="00CC3287"/>
    <w:rsid w:val="00CC3419"/>
    <w:rsid w:val="00CC3A35"/>
    <w:rsid w:val="00CD2B29"/>
    <w:rsid w:val="00CE4830"/>
    <w:rsid w:val="00CE6B31"/>
    <w:rsid w:val="00CF19DE"/>
    <w:rsid w:val="00CF5959"/>
    <w:rsid w:val="00CF6228"/>
    <w:rsid w:val="00D2152C"/>
    <w:rsid w:val="00D313B7"/>
    <w:rsid w:val="00D32414"/>
    <w:rsid w:val="00D4005F"/>
    <w:rsid w:val="00D422BF"/>
    <w:rsid w:val="00D525DD"/>
    <w:rsid w:val="00D701A7"/>
    <w:rsid w:val="00D8209A"/>
    <w:rsid w:val="00D852C8"/>
    <w:rsid w:val="00D857C0"/>
    <w:rsid w:val="00D85D0A"/>
    <w:rsid w:val="00D96EB6"/>
    <w:rsid w:val="00DA059E"/>
    <w:rsid w:val="00DA7953"/>
    <w:rsid w:val="00DB6477"/>
    <w:rsid w:val="00DC1A9F"/>
    <w:rsid w:val="00DD0378"/>
    <w:rsid w:val="00DD27FF"/>
    <w:rsid w:val="00DE0F36"/>
    <w:rsid w:val="00DE7379"/>
    <w:rsid w:val="00DE7959"/>
    <w:rsid w:val="00DF0564"/>
    <w:rsid w:val="00DF08C3"/>
    <w:rsid w:val="00E11CC5"/>
    <w:rsid w:val="00E167D7"/>
    <w:rsid w:val="00E37886"/>
    <w:rsid w:val="00E40750"/>
    <w:rsid w:val="00E43ABE"/>
    <w:rsid w:val="00E44AD4"/>
    <w:rsid w:val="00E6456C"/>
    <w:rsid w:val="00E76C57"/>
    <w:rsid w:val="00E81FA6"/>
    <w:rsid w:val="00E8595E"/>
    <w:rsid w:val="00E93BAA"/>
    <w:rsid w:val="00E95575"/>
    <w:rsid w:val="00E963EC"/>
    <w:rsid w:val="00EA1480"/>
    <w:rsid w:val="00EA3898"/>
    <w:rsid w:val="00EC26B7"/>
    <w:rsid w:val="00ED2C2F"/>
    <w:rsid w:val="00EF0C0E"/>
    <w:rsid w:val="00EF25A5"/>
    <w:rsid w:val="00EF3A04"/>
    <w:rsid w:val="00F11C75"/>
    <w:rsid w:val="00F23B3A"/>
    <w:rsid w:val="00F267D1"/>
    <w:rsid w:val="00F5098B"/>
    <w:rsid w:val="00F53F86"/>
    <w:rsid w:val="00F60E1A"/>
    <w:rsid w:val="00F715AE"/>
    <w:rsid w:val="00F723D7"/>
    <w:rsid w:val="00F81368"/>
    <w:rsid w:val="00F83059"/>
    <w:rsid w:val="00F97EE7"/>
    <w:rsid w:val="00FA4ABE"/>
    <w:rsid w:val="00FA4BAD"/>
    <w:rsid w:val="00FA78F7"/>
    <w:rsid w:val="00FC2B09"/>
    <w:rsid w:val="00FD268E"/>
    <w:rsid w:val="00FD3689"/>
    <w:rsid w:val="00FD54AF"/>
    <w:rsid w:val="00FE089D"/>
    <w:rsid w:val="00FE510E"/>
    <w:rsid w:val="015D09C3"/>
    <w:rsid w:val="02306385"/>
    <w:rsid w:val="02BF7652"/>
    <w:rsid w:val="031EBE41"/>
    <w:rsid w:val="0342028F"/>
    <w:rsid w:val="034D2364"/>
    <w:rsid w:val="0375428C"/>
    <w:rsid w:val="04070C5D"/>
    <w:rsid w:val="043EE3A0"/>
    <w:rsid w:val="04E32EC0"/>
    <w:rsid w:val="04E5C076"/>
    <w:rsid w:val="055CF2B8"/>
    <w:rsid w:val="056D81D3"/>
    <w:rsid w:val="065288D4"/>
    <w:rsid w:val="06C9C13D"/>
    <w:rsid w:val="07615D22"/>
    <w:rsid w:val="07D8F62E"/>
    <w:rsid w:val="07DDC1BA"/>
    <w:rsid w:val="08726DB6"/>
    <w:rsid w:val="08DEF272"/>
    <w:rsid w:val="08FD2D83"/>
    <w:rsid w:val="0AB15FDA"/>
    <w:rsid w:val="0B955B8E"/>
    <w:rsid w:val="0C807FD7"/>
    <w:rsid w:val="0E6FF922"/>
    <w:rsid w:val="0F466DB1"/>
    <w:rsid w:val="0F589086"/>
    <w:rsid w:val="0F84D0FD"/>
    <w:rsid w:val="10050DC8"/>
    <w:rsid w:val="1028731D"/>
    <w:rsid w:val="1044DFE9"/>
    <w:rsid w:val="1072A7DD"/>
    <w:rsid w:val="10917351"/>
    <w:rsid w:val="11032759"/>
    <w:rsid w:val="1120A15E"/>
    <w:rsid w:val="136013DF"/>
    <w:rsid w:val="1392034D"/>
    <w:rsid w:val="1471FE1D"/>
    <w:rsid w:val="148FEB7C"/>
    <w:rsid w:val="14C68859"/>
    <w:rsid w:val="14EC4798"/>
    <w:rsid w:val="1659ACAF"/>
    <w:rsid w:val="1697B4A1"/>
    <w:rsid w:val="170E8DA8"/>
    <w:rsid w:val="17AAD85D"/>
    <w:rsid w:val="18324CDA"/>
    <w:rsid w:val="19CB09DD"/>
    <w:rsid w:val="1A1D3EF5"/>
    <w:rsid w:val="1A336801"/>
    <w:rsid w:val="1B7E1297"/>
    <w:rsid w:val="1BC4304B"/>
    <w:rsid w:val="1C149DF1"/>
    <w:rsid w:val="1C428E94"/>
    <w:rsid w:val="1CC93640"/>
    <w:rsid w:val="1CF60DA9"/>
    <w:rsid w:val="1D19E2F8"/>
    <w:rsid w:val="1D2EAC02"/>
    <w:rsid w:val="1D9F7B31"/>
    <w:rsid w:val="1E1B03B7"/>
    <w:rsid w:val="1E1F1296"/>
    <w:rsid w:val="1F260CD5"/>
    <w:rsid w:val="1F5394C1"/>
    <w:rsid w:val="205183BA"/>
    <w:rsid w:val="20758F5D"/>
    <w:rsid w:val="20B2A19F"/>
    <w:rsid w:val="20F83EDC"/>
    <w:rsid w:val="21ED541B"/>
    <w:rsid w:val="23B2D333"/>
    <w:rsid w:val="2410D004"/>
    <w:rsid w:val="2422BB86"/>
    <w:rsid w:val="24B71770"/>
    <w:rsid w:val="24DD234D"/>
    <w:rsid w:val="25523A01"/>
    <w:rsid w:val="25ABD66C"/>
    <w:rsid w:val="25F9C1DB"/>
    <w:rsid w:val="26D8780D"/>
    <w:rsid w:val="26DA490D"/>
    <w:rsid w:val="27029ACE"/>
    <w:rsid w:val="271B4764"/>
    <w:rsid w:val="27887301"/>
    <w:rsid w:val="2831E8B9"/>
    <w:rsid w:val="28A37B62"/>
    <w:rsid w:val="2A1FFB08"/>
    <w:rsid w:val="2AC013C3"/>
    <w:rsid w:val="2BB84204"/>
    <w:rsid w:val="2BEB38D5"/>
    <w:rsid w:val="2CF54873"/>
    <w:rsid w:val="2EAD252F"/>
    <w:rsid w:val="2F3AFDA7"/>
    <w:rsid w:val="2F454B3E"/>
    <w:rsid w:val="2F5E172E"/>
    <w:rsid w:val="308747D9"/>
    <w:rsid w:val="31AE1941"/>
    <w:rsid w:val="31C69BF1"/>
    <w:rsid w:val="32069CBC"/>
    <w:rsid w:val="328D65C3"/>
    <w:rsid w:val="33BA87E5"/>
    <w:rsid w:val="356C8B75"/>
    <w:rsid w:val="360A9D4B"/>
    <w:rsid w:val="36B187D6"/>
    <w:rsid w:val="37477097"/>
    <w:rsid w:val="38FDE9A8"/>
    <w:rsid w:val="3935631C"/>
    <w:rsid w:val="39474DD5"/>
    <w:rsid w:val="3A167750"/>
    <w:rsid w:val="3B19FF8C"/>
    <w:rsid w:val="3B97F008"/>
    <w:rsid w:val="3BE65F31"/>
    <w:rsid w:val="3C17E412"/>
    <w:rsid w:val="3C633180"/>
    <w:rsid w:val="3CC04355"/>
    <w:rsid w:val="3D6F2DF2"/>
    <w:rsid w:val="3EF4CBB9"/>
    <w:rsid w:val="3F35476E"/>
    <w:rsid w:val="3FE6443A"/>
    <w:rsid w:val="442F1201"/>
    <w:rsid w:val="444D654B"/>
    <w:rsid w:val="445B5EC3"/>
    <w:rsid w:val="455177D3"/>
    <w:rsid w:val="4553654C"/>
    <w:rsid w:val="456DFF02"/>
    <w:rsid w:val="4627AB49"/>
    <w:rsid w:val="462ABE85"/>
    <w:rsid w:val="46C1C497"/>
    <w:rsid w:val="472E80C5"/>
    <w:rsid w:val="48B850FB"/>
    <w:rsid w:val="48FD56A6"/>
    <w:rsid w:val="4C25470F"/>
    <w:rsid w:val="4C755D4A"/>
    <w:rsid w:val="4D250669"/>
    <w:rsid w:val="4EBB6CB1"/>
    <w:rsid w:val="4ED1B36A"/>
    <w:rsid w:val="4EE1CEAD"/>
    <w:rsid w:val="4EFE96AF"/>
    <w:rsid w:val="4F72A167"/>
    <w:rsid w:val="4FDAC501"/>
    <w:rsid w:val="5069D321"/>
    <w:rsid w:val="50FFD19B"/>
    <w:rsid w:val="51767734"/>
    <w:rsid w:val="518220E1"/>
    <w:rsid w:val="51A089F6"/>
    <w:rsid w:val="527C652C"/>
    <w:rsid w:val="52B42A23"/>
    <w:rsid w:val="531DF142"/>
    <w:rsid w:val="538A487C"/>
    <w:rsid w:val="540B5E28"/>
    <w:rsid w:val="5429AFE1"/>
    <w:rsid w:val="54CFC2D2"/>
    <w:rsid w:val="54CFEC58"/>
    <w:rsid w:val="54D82AB8"/>
    <w:rsid w:val="54EE5AEA"/>
    <w:rsid w:val="550B7E20"/>
    <w:rsid w:val="55AE4083"/>
    <w:rsid w:val="56AF3D56"/>
    <w:rsid w:val="56BB127F"/>
    <w:rsid w:val="56C66D75"/>
    <w:rsid w:val="570EE760"/>
    <w:rsid w:val="571B4A14"/>
    <w:rsid w:val="5722D522"/>
    <w:rsid w:val="57408262"/>
    <w:rsid w:val="57CC905B"/>
    <w:rsid w:val="589FD2C1"/>
    <w:rsid w:val="5920F91B"/>
    <w:rsid w:val="5A300E7F"/>
    <w:rsid w:val="5A558FB0"/>
    <w:rsid w:val="5A70A4B8"/>
    <w:rsid w:val="5AF5CD9E"/>
    <w:rsid w:val="5B45BB46"/>
    <w:rsid w:val="5B8A3FD9"/>
    <w:rsid w:val="5BA71B1E"/>
    <w:rsid w:val="5CD1E0DB"/>
    <w:rsid w:val="5D06BF57"/>
    <w:rsid w:val="5D9EE945"/>
    <w:rsid w:val="5E4A49D2"/>
    <w:rsid w:val="5E658096"/>
    <w:rsid w:val="5F3A59B0"/>
    <w:rsid w:val="5F7AF921"/>
    <w:rsid w:val="5FEEFC28"/>
    <w:rsid w:val="61281F88"/>
    <w:rsid w:val="6135A76C"/>
    <w:rsid w:val="6149699D"/>
    <w:rsid w:val="616151DA"/>
    <w:rsid w:val="61A6D2EB"/>
    <w:rsid w:val="62B49B34"/>
    <w:rsid w:val="63BB0633"/>
    <w:rsid w:val="6448FFEB"/>
    <w:rsid w:val="644C710B"/>
    <w:rsid w:val="662928DB"/>
    <w:rsid w:val="66668419"/>
    <w:rsid w:val="66CFC117"/>
    <w:rsid w:val="670CFDF0"/>
    <w:rsid w:val="67FD7E96"/>
    <w:rsid w:val="6839D9D0"/>
    <w:rsid w:val="68522378"/>
    <w:rsid w:val="68DC7FD1"/>
    <w:rsid w:val="68DE03A3"/>
    <w:rsid w:val="68FB4922"/>
    <w:rsid w:val="69605907"/>
    <w:rsid w:val="696F39B3"/>
    <w:rsid w:val="69FBA8C2"/>
    <w:rsid w:val="6A92B87F"/>
    <w:rsid w:val="6B39F53C"/>
    <w:rsid w:val="6B471477"/>
    <w:rsid w:val="6B7EC8C0"/>
    <w:rsid w:val="6CC85BB5"/>
    <w:rsid w:val="6F81C7FC"/>
    <w:rsid w:val="703F4AF6"/>
    <w:rsid w:val="7078F649"/>
    <w:rsid w:val="7136739C"/>
    <w:rsid w:val="713E9E21"/>
    <w:rsid w:val="718FB54F"/>
    <w:rsid w:val="7312FCA9"/>
    <w:rsid w:val="731EF0D3"/>
    <w:rsid w:val="73F50215"/>
    <w:rsid w:val="7459E585"/>
    <w:rsid w:val="7462A241"/>
    <w:rsid w:val="74BD65B5"/>
    <w:rsid w:val="752DF456"/>
    <w:rsid w:val="7531BEBC"/>
    <w:rsid w:val="764C1DE7"/>
    <w:rsid w:val="768DE62F"/>
    <w:rsid w:val="7750DDF2"/>
    <w:rsid w:val="778A50EE"/>
    <w:rsid w:val="780E5517"/>
    <w:rsid w:val="79A109FD"/>
    <w:rsid w:val="79B448A5"/>
    <w:rsid w:val="7A1C15CA"/>
    <w:rsid w:val="7B0A80EE"/>
    <w:rsid w:val="7B95F272"/>
    <w:rsid w:val="7CD12D73"/>
    <w:rsid w:val="7CD44A09"/>
    <w:rsid w:val="7CE64379"/>
    <w:rsid w:val="7D370196"/>
    <w:rsid w:val="7D39D2F9"/>
    <w:rsid w:val="7E49F9E3"/>
    <w:rsid w:val="7EBA471A"/>
    <w:rsid w:val="7EFBC480"/>
    <w:rsid w:val="7F06EB6E"/>
    <w:rsid w:val="7F0BE731"/>
    <w:rsid w:val="7F22A3FB"/>
  </w:rsids>
  <m:mathPr>
    <m:mathFont m:val="Cambria Math"/>
    <m:brkBin m:val="before"/>
    <m:brkBinSub m:val="--"/>
    <m:smallFrac m:val="0"/>
    <m:dispDef/>
    <m:lMargin m:val="0"/>
    <m:rMargin m:val="0"/>
    <m:defJc m:val="centerGroup"/>
    <m:wrapIndent m:val="1440"/>
    <m:intLim m:val="subSup"/>
    <m:naryLim m:val="undOvr"/>
  </m:mathPr>
  <w:themeFontLang w:val="ca-E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6865"/>
    <o:shapelayout v:ext="edit">
      <o:idmap v:ext="edit" data="1"/>
    </o:shapelayout>
  </w:shapeDefaults>
  <w:decimalSymbol w:val=","/>
  <w:listSeparator w:val=";"/>
  <w14:docId w14:val="0049D178"/>
  <w15:chartTrackingRefBased/>
  <w15:docId w15:val="{76C41ED2-8730-4F34-B1FF-77B228A932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ca-ES" w:eastAsia="ca-E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14B2D"/>
    <w:rPr>
      <w:rFonts w:ascii="Arial" w:hAnsi="Arial"/>
      <w:kern w:val="36"/>
      <w:sz w:val="24"/>
      <w:lang w:eastAsia="es-ES"/>
    </w:rPr>
  </w:style>
  <w:style w:type="paragraph" w:styleId="Ttol1">
    <w:name w:val="heading 1"/>
    <w:basedOn w:val="Normal"/>
    <w:next w:val="Normal"/>
    <w:link w:val="Ttol1Car"/>
    <w:qFormat/>
    <w:rsid w:val="00912ED2"/>
    <w:pPr>
      <w:keepNext/>
      <w:keepLines/>
      <w:spacing w:before="480"/>
      <w:outlineLvl w:val="0"/>
    </w:pPr>
    <w:rPr>
      <w:rFonts w:ascii="Cambria" w:hAnsi="Cambria"/>
      <w:b/>
      <w:bCs/>
      <w:color w:val="365F91"/>
      <w:sz w:val="28"/>
      <w:szCs w:val="28"/>
      <w:lang w:val="x-none"/>
    </w:rPr>
  </w:style>
  <w:style w:type="paragraph" w:styleId="Ttol2">
    <w:name w:val="heading 2"/>
    <w:basedOn w:val="Normal"/>
    <w:next w:val="Normal"/>
    <w:link w:val="Ttol2Car"/>
    <w:semiHidden/>
    <w:unhideWhenUsed/>
    <w:qFormat/>
    <w:rsid w:val="00912ED2"/>
    <w:pPr>
      <w:keepNext/>
      <w:keepLines/>
      <w:spacing w:before="200"/>
      <w:outlineLvl w:val="1"/>
    </w:pPr>
    <w:rPr>
      <w:rFonts w:ascii="Cambria" w:hAnsi="Cambria"/>
      <w:b/>
      <w:bCs/>
      <w:color w:val="4F81BD"/>
      <w:sz w:val="26"/>
      <w:szCs w:val="26"/>
      <w:lang w:val="x-none"/>
    </w:rPr>
  </w:style>
  <w:style w:type="paragraph" w:styleId="Ttol3">
    <w:name w:val="heading 3"/>
    <w:basedOn w:val="Normal"/>
    <w:next w:val="Normal"/>
    <w:link w:val="Ttol3Car"/>
    <w:semiHidden/>
    <w:unhideWhenUsed/>
    <w:qFormat/>
    <w:rsid w:val="00912ED2"/>
    <w:pPr>
      <w:keepNext/>
      <w:keepLines/>
      <w:spacing w:before="200"/>
      <w:outlineLvl w:val="2"/>
    </w:pPr>
    <w:rPr>
      <w:rFonts w:ascii="Cambria" w:hAnsi="Cambria"/>
      <w:b/>
      <w:bCs/>
      <w:color w:val="4F81BD"/>
      <w:lang w:val="x-none"/>
    </w:rPr>
  </w:style>
  <w:style w:type="paragraph" w:styleId="Ttol4">
    <w:name w:val="heading 4"/>
    <w:basedOn w:val="Normal"/>
    <w:next w:val="Normal"/>
    <w:link w:val="Ttol4Car"/>
    <w:semiHidden/>
    <w:unhideWhenUsed/>
    <w:qFormat/>
    <w:rsid w:val="00912ED2"/>
    <w:pPr>
      <w:keepNext/>
      <w:keepLines/>
      <w:spacing w:before="200"/>
      <w:outlineLvl w:val="3"/>
    </w:pPr>
    <w:rPr>
      <w:rFonts w:ascii="Cambria" w:hAnsi="Cambria"/>
      <w:b/>
      <w:bCs/>
      <w:i/>
      <w:iCs/>
      <w:color w:val="4F81BD"/>
      <w:lang w:val="x-none"/>
    </w:rPr>
  </w:style>
  <w:style w:type="paragraph" w:styleId="Ttol5">
    <w:name w:val="heading 5"/>
    <w:basedOn w:val="Normal"/>
    <w:next w:val="Normal"/>
    <w:link w:val="Ttol5Car"/>
    <w:semiHidden/>
    <w:unhideWhenUsed/>
    <w:qFormat/>
    <w:rsid w:val="00912ED2"/>
    <w:pPr>
      <w:keepNext/>
      <w:keepLines/>
      <w:spacing w:before="200"/>
      <w:outlineLvl w:val="4"/>
    </w:pPr>
    <w:rPr>
      <w:rFonts w:ascii="Cambria" w:hAnsi="Cambria"/>
      <w:color w:val="243F60"/>
      <w:lang w:val="x-none"/>
    </w:rPr>
  </w:style>
  <w:style w:type="paragraph" w:styleId="Ttol6">
    <w:name w:val="heading 6"/>
    <w:basedOn w:val="Normal"/>
    <w:next w:val="Normal"/>
    <w:link w:val="Ttol6Car"/>
    <w:semiHidden/>
    <w:unhideWhenUsed/>
    <w:qFormat/>
    <w:rsid w:val="00912ED2"/>
    <w:pPr>
      <w:keepNext/>
      <w:keepLines/>
      <w:spacing w:before="200"/>
      <w:outlineLvl w:val="5"/>
    </w:pPr>
    <w:rPr>
      <w:rFonts w:ascii="Cambria" w:hAnsi="Cambria"/>
      <w:i/>
      <w:iCs/>
      <w:color w:val="243F60"/>
      <w:lang w:val="x-none"/>
    </w:rPr>
  </w:style>
  <w:style w:type="paragraph" w:styleId="Ttol7">
    <w:name w:val="heading 7"/>
    <w:basedOn w:val="Normal"/>
    <w:next w:val="Normal"/>
    <w:link w:val="Ttol7Car"/>
    <w:semiHidden/>
    <w:unhideWhenUsed/>
    <w:qFormat/>
    <w:rsid w:val="00912ED2"/>
    <w:pPr>
      <w:keepNext/>
      <w:keepLines/>
      <w:spacing w:before="200"/>
      <w:outlineLvl w:val="6"/>
    </w:pPr>
    <w:rPr>
      <w:rFonts w:ascii="Cambria" w:hAnsi="Cambria"/>
      <w:i/>
      <w:iCs/>
      <w:color w:val="404040"/>
      <w:lang w:val="x-none"/>
    </w:rPr>
  </w:style>
  <w:style w:type="paragraph" w:styleId="Ttol8">
    <w:name w:val="heading 8"/>
    <w:basedOn w:val="Normal"/>
    <w:next w:val="Normal"/>
    <w:link w:val="Ttol8Car"/>
    <w:semiHidden/>
    <w:unhideWhenUsed/>
    <w:qFormat/>
    <w:rsid w:val="00912ED2"/>
    <w:pPr>
      <w:keepNext/>
      <w:keepLines/>
      <w:spacing w:before="200"/>
      <w:outlineLvl w:val="7"/>
    </w:pPr>
    <w:rPr>
      <w:rFonts w:ascii="Cambria" w:hAnsi="Cambria"/>
      <w:color w:val="404040"/>
      <w:sz w:val="20"/>
      <w:lang w:val="x-none"/>
    </w:rPr>
  </w:style>
  <w:style w:type="paragraph" w:styleId="Ttol9">
    <w:name w:val="heading 9"/>
    <w:basedOn w:val="Normal"/>
    <w:next w:val="Normal"/>
    <w:link w:val="Ttol9Car"/>
    <w:semiHidden/>
    <w:unhideWhenUsed/>
    <w:qFormat/>
    <w:rsid w:val="00912ED2"/>
    <w:pPr>
      <w:keepNext/>
      <w:keepLines/>
      <w:spacing w:before="200"/>
      <w:outlineLvl w:val="8"/>
    </w:pPr>
    <w:rPr>
      <w:rFonts w:ascii="Cambria" w:hAnsi="Cambria"/>
      <w:i/>
      <w:iCs/>
      <w:color w:val="404040"/>
      <w:sz w:val="20"/>
      <w:lang w:val="x-none"/>
    </w:rPr>
  </w:style>
  <w:style w:type="character" w:default="1" w:styleId="Lletraperdefectedelpargraf">
    <w:name w:val="Default Paragraph Font"/>
    <w:uiPriority w:val="1"/>
    <w:semiHidden/>
    <w:unhideWhenUsed/>
  </w:style>
  <w:style w:type="table" w:default="1" w:styleId="Taulanormal">
    <w:name w:val="Normal Table"/>
    <w:uiPriority w:val="99"/>
    <w:semiHidden/>
    <w:unhideWhenUsed/>
    <w:tblPr>
      <w:tblInd w:w="0" w:type="dxa"/>
      <w:tblCellMar>
        <w:top w:w="0" w:type="dxa"/>
        <w:left w:w="108" w:type="dxa"/>
        <w:bottom w:w="0" w:type="dxa"/>
        <w:right w:w="108" w:type="dxa"/>
      </w:tblCellMar>
    </w:tblPr>
  </w:style>
  <w:style w:type="numbering" w:default="1" w:styleId="Sensellista">
    <w:name w:val="No List"/>
    <w:uiPriority w:val="99"/>
    <w:semiHidden/>
    <w:unhideWhenUsed/>
  </w:style>
  <w:style w:type="paragraph" w:styleId="Capalera">
    <w:name w:val="header"/>
    <w:basedOn w:val="Normal"/>
    <w:link w:val="CapaleraCar"/>
    <w:rsid w:val="00714B2D"/>
    <w:pPr>
      <w:tabs>
        <w:tab w:val="center" w:pos="4252"/>
        <w:tab w:val="right" w:pos="8504"/>
      </w:tabs>
    </w:pPr>
    <w:rPr>
      <w:rFonts w:ascii="Times New Roman" w:hAnsi="Times New Roman"/>
      <w:kern w:val="0"/>
      <w:szCs w:val="24"/>
      <w:lang w:val="x-none" w:eastAsia="x-none"/>
    </w:rPr>
  </w:style>
  <w:style w:type="character" w:customStyle="1" w:styleId="CapaleraCar">
    <w:name w:val="Capçalera Car"/>
    <w:link w:val="Capalera"/>
    <w:rsid w:val="00714B2D"/>
    <w:rPr>
      <w:sz w:val="24"/>
      <w:szCs w:val="24"/>
    </w:rPr>
  </w:style>
  <w:style w:type="paragraph" w:styleId="Peu">
    <w:name w:val="footer"/>
    <w:basedOn w:val="Normal"/>
    <w:link w:val="PeuCar"/>
    <w:rsid w:val="00714B2D"/>
    <w:pPr>
      <w:tabs>
        <w:tab w:val="center" w:pos="4252"/>
        <w:tab w:val="right" w:pos="8504"/>
      </w:tabs>
    </w:pPr>
    <w:rPr>
      <w:rFonts w:ascii="Times New Roman" w:hAnsi="Times New Roman"/>
      <w:kern w:val="0"/>
      <w:szCs w:val="24"/>
      <w:lang w:val="x-none" w:eastAsia="x-none"/>
    </w:rPr>
  </w:style>
  <w:style w:type="character" w:customStyle="1" w:styleId="PeuCar">
    <w:name w:val="Peu Car"/>
    <w:link w:val="Peu"/>
    <w:rsid w:val="00714B2D"/>
    <w:rPr>
      <w:sz w:val="24"/>
      <w:szCs w:val="24"/>
    </w:rPr>
  </w:style>
  <w:style w:type="paragraph" w:styleId="Textdeglobus">
    <w:name w:val="Balloon Text"/>
    <w:basedOn w:val="Normal"/>
    <w:link w:val="TextdeglobusCar"/>
    <w:rsid w:val="00714B2D"/>
    <w:rPr>
      <w:rFonts w:ascii="Tahoma" w:hAnsi="Tahoma"/>
      <w:kern w:val="0"/>
      <w:sz w:val="16"/>
      <w:szCs w:val="16"/>
      <w:lang w:val="x-none" w:eastAsia="x-none"/>
    </w:rPr>
  </w:style>
  <w:style w:type="character" w:customStyle="1" w:styleId="TextdeglobusCar">
    <w:name w:val="Text de globus Car"/>
    <w:link w:val="Textdeglobus"/>
    <w:rsid w:val="00714B2D"/>
    <w:rPr>
      <w:rFonts w:ascii="Tahoma" w:hAnsi="Tahoma" w:cs="Tahoma"/>
      <w:sz w:val="16"/>
      <w:szCs w:val="16"/>
    </w:rPr>
  </w:style>
  <w:style w:type="character" w:styleId="Textdelcontenidor">
    <w:name w:val="Placeholder Text"/>
    <w:uiPriority w:val="99"/>
    <w:semiHidden/>
    <w:rsid w:val="00714B2D"/>
    <w:rPr>
      <w:color w:val="808080"/>
    </w:rPr>
  </w:style>
  <w:style w:type="character" w:customStyle="1" w:styleId="Estil1">
    <w:name w:val="Estil1"/>
    <w:uiPriority w:val="1"/>
    <w:rsid w:val="00C172A3"/>
    <w:rPr>
      <w:rFonts w:ascii="Arial" w:hAnsi="Arial"/>
      <w:sz w:val="18"/>
    </w:rPr>
  </w:style>
  <w:style w:type="paragraph" w:styleId="Adreadelsobre">
    <w:name w:val="envelope address"/>
    <w:basedOn w:val="Normal"/>
    <w:rsid w:val="00912ED2"/>
    <w:pPr>
      <w:framePr w:w="7920" w:h="1980" w:hRule="exact" w:hSpace="141" w:wrap="auto" w:hAnchor="page" w:xAlign="center" w:yAlign="bottom"/>
      <w:ind w:left="2880"/>
    </w:pPr>
    <w:rPr>
      <w:rFonts w:ascii="Cambria" w:hAnsi="Cambria"/>
      <w:szCs w:val="24"/>
    </w:rPr>
  </w:style>
  <w:style w:type="paragraph" w:styleId="AdreaHTML">
    <w:name w:val="HTML Address"/>
    <w:basedOn w:val="Normal"/>
    <w:link w:val="AdreaHTMLCar"/>
    <w:rsid w:val="00912ED2"/>
    <w:rPr>
      <w:i/>
      <w:iCs/>
      <w:lang w:val="x-none"/>
    </w:rPr>
  </w:style>
  <w:style w:type="character" w:customStyle="1" w:styleId="AdreaHTMLCar">
    <w:name w:val="Adreça HTML Car"/>
    <w:link w:val="AdreaHTML"/>
    <w:rsid w:val="00912ED2"/>
    <w:rPr>
      <w:rFonts w:ascii="Arial" w:hAnsi="Arial"/>
      <w:i/>
      <w:iCs/>
      <w:kern w:val="36"/>
      <w:sz w:val="24"/>
      <w:lang w:eastAsia="es-ES"/>
    </w:rPr>
  </w:style>
  <w:style w:type="paragraph" w:styleId="Bibliografia">
    <w:name w:val="Bibliography"/>
    <w:basedOn w:val="Normal"/>
    <w:next w:val="Normal"/>
    <w:uiPriority w:val="37"/>
    <w:semiHidden/>
    <w:unhideWhenUsed/>
    <w:rsid w:val="00912ED2"/>
  </w:style>
  <w:style w:type="paragraph" w:styleId="Capalerademissatge">
    <w:name w:val="Message Header"/>
    <w:basedOn w:val="Normal"/>
    <w:link w:val="CapalerademissatgeCar"/>
    <w:rsid w:val="00912ED2"/>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Cs w:val="24"/>
      <w:lang w:val="x-none"/>
    </w:rPr>
  </w:style>
  <w:style w:type="character" w:customStyle="1" w:styleId="CapalerademissatgeCar">
    <w:name w:val="Capçalera de missatge Car"/>
    <w:link w:val="Capalerademissatge"/>
    <w:rsid w:val="00912ED2"/>
    <w:rPr>
      <w:rFonts w:ascii="Cambria" w:eastAsia="Times New Roman" w:hAnsi="Cambria" w:cs="Times New Roman"/>
      <w:kern w:val="36"/>
      <w:sz w:val="24"/>
      <w:szCs w:val="24"/>
      <w:shd w:val="pct20" w:color="auto" w:fill="auto"/>
      <w:lang w:eastAsia="es-ES"/>
    </w:rPr>
  </w:style>
  <w:style w:type="paragraph" w:styleId="Cita">
    <w:name w:val="Quote"/>
    <w:basedOn w:val="Normal"/>
    <w:next w:val="Normal"/>
    <w:link w:val="CitaCar"/>
    <w:uiPriority w:val="29"/>
    <w:qFormat/>
    <w:rsid w:val="00912ED2"/>
    <w:rPr>
      <w:i/>
      <w:iCs/>
      <w:color w:val="000000"/>
      <w:lang w:val="x-none"/>
    </w:rPr>
  </w:style>
  <w:style w:type="character" w:customStyle="1" w:styleId="CitaCar">
    <w:name w:val="Cita Car"/>
    <w:link w:val="Cita"/>
    <w:uiPriority w:val="29"/>
    <w:rsid w:val="00912ED2"/>
    <w:rPr>
      <w:rFonts w:ascii="Arial" w:hAnsi="Arial"/>
      <w:i/>
      <w:iCs/>
      <w:color w:val="000000"/>
      <w:kern w:val="36"/>
      <w:sz w:val="24"/>
      <w:lang w:eastAsia="es-ES"/>
    </w:rPr>
  </w:style>
  <w:style w:type="paragraph" w:styleId="Citaintensa">
    <w:name w:val="Intense Quote"/>
    <w:basedOn w:val="Normal"/>
    <w:next w:val="Normal"/>
    <w:link w:val="CitaintensaCar"/>
    <w:uiPriority w:val="30"/>
    <w:qFormat/>
    <w:rsid w:val="00912ED2"/>
    <w:pPr>
      <w:pBdr>
        <w:bottom w:val="single" w:sz="4" w:space="4" w:color="4F81BD"/>
      </w:pBdr>
      <w:spacing w:before="200" w:after="280"/>
      <w:ind w:left="936" w:right="936"/>
    </w:pPr>
    <w:rPr>
      <w:b/>
      <w:bCs/>
      <w:i/>
      <w:iCs/>
      <w:color w:val="4F81BD"/>
      <w:lang w:val="x-none"/>
    </w:rPr>
  </w:style>
  <w:style w:type="character" w:customStyle="1" w:styleId="CitaintensaCar">
    <w:name w:val="Cita intensa Car"/>
    <w:link w:val="Citaintensa"/>
    <w:uiPriority w:val="30"/>
    <w:rsid w:val="00912ED2"/>
    <w:rPr>
      <w:rFonts w:ascii="Arial" w:hAnsi="Arial"/>
      <w:b/>
      <w:bCs/>
      <w:i/>
      <w:iCs/>
      <w:color w:val="4F81BD"/>
      <w:kern w:val="36"/>
      <w:sz w:val="24"/>
      <w:lang w:eastAsia="es-ES"/>
    </w:rPr>
  </w:style>
  <w:style w:type="paragraph" w:styleId="Comiat">
    <w:name w:val="Closing"/>
    <w:basedOn w:val="Normal"/>
    <w:link w:val="ComiatCar"/>
    <w:rsid w:val="00912ED2"/>
    <w:pPr>
      <w:ind w:left="4252"/>
    </w:pPr>
    <w:rPr>
      <w:lang w:val="x-none"/>
    </w:rPr>
  </w:style>
  <w:style w:type="character" w:customStyle="1" w:styleId="ComiatCar">
    <w:name w:val="Comiat Car"/>
    <w:link w:val="Comiat"/>
    <w:rsid w:val="00912ED2"/>
    <w:rPr>
      <w:rFonts w:ascii="Arial" w:hAnsi="Arial"/>
      <w:kern w:val="36"/>
      <w:sz w:val="24"/>
      <w:lang w:eastAsia="es-ES"/>
    </w:rPr>
  </w:style>
  <w:style w:type="paragraph" w:styleId="Continuacidellista">
    <w:name w:val="List Continue"/>
    <w:basedOn w:val="Normal"/>
    <w:rsid w:val="00912ED2"/>
    <w:pPr>
      <w:spacing w:after="120"/>
      <w:ind w:left="283"/>
      <w:contextualSpacing/>
    </w:pPr>
  </w:style>
  <w:style w:type="paragraph" w:styleId="Continuacidellista2">
    <w:name w:val="List Continue 2"/>
    <w:basedOn w:val="Normal"/>
    <w:rsid w:val="00912ED2"/>
    <w:pPr>
      <w:spacing w:after="120"/>
      <w:ind w:left="566"/>
      <w:contextualSpacing/>
    </w:pPr>
  </w:style>
  <w:style w:type="paragraph" w:styleId="Continuacidellista3">
    <w:name w:val="List Continue 3"/>
    <w:basedOn w:val="Normal"/>
    <w:rsid w:val="00912ED2"/>
    <w:pPr>
      <w:spacing w:after="120"/>
      <w:ind w:left="849"/>
      <w:contextualSpacing/>
    </w:pPr>
  </w:style>
  <w:style w:type="paragraph" w:styleId="Continuacidellista4">
    <w:name w:val="List Continue 4"/>
    <w:basedOn w:val="Normal"/>
    <w:rsid w:val="00912ED2"/>
    <w:pPr>
      <w:spacing w:after="120"/>
      <w:ind w:left="1132"/>
      <w:contextualSpacing/>
    </w:pPr>
  </w:style>
  <w:style w:type="paragraph" w:styleId="Continuacidellista5">
    <w:name w:val="List Continue 5"/>
    <w:basedOn w:val="Normal"/>
    <w:rsid w:val="00912ED2"/>
    <w:pPr>
      <w:spacing w:after="120"/>
      <w:ind w:left="1415"/>
      <w:contextualSpacing/>
    </w:pPr>
  </w:style>
  <w:style w:type="paragraph" w:styleId="Data">
    <w:name w:val="Date"/>
    <w:basedOn w:val="Normal"/>
    <w:next w:val="Normal"/>
    <w:link w:val="DataCar"/>
    <w:rsid w:val="00912ED2"/>
    <w:rPr>
      <w:lang w:val="x-none"/>
    </w:rPr>
  </w:style>
  <w:style w:type="character" w:customStyle="1" w:styleId="DataCar">
    <w:name w:val="Data Car"/>
    <w:link w:val="Data"/>
    <w:rsid w:val="00912ED2"/>
    <w:rPr>
      <w:rFonts w:ascii="Arial" w:hAnsi="Arial"/>
      <w:kern w:val="36"/>
      <w:sz w:val="24"/>
      <w:lang w:eastAsia="es-ES"/>
    </w:rPr>
  </w:style>
  <w:style w:type="paragraph" w:styleId="HTMLambformatprevi">
    <w:name w:val="HTML Preformatted"/>
    <w:basedOn w:val="Normal"/>
    <w:link w:val="HTMLambformatpreviCar"/>
    <w:rsid w:val="00912ED2"/>
    <w:rPr>
      <w:rFonts w:ascii="Consolas" w:hAnsi="Consolas"/>
      <w:sz w:val="20"/>
      <w:lang w:val="x-none"/>
    </w:rPr>
  </w:style>
  <w:style w:type="character" w:customStyle="1" w:styleId="HTMLambformatpreviCar">
    <w:name w:val="HTML amb format previ Car"/>
    <w:link w:val="HTMLambformatprevi"/>
    <w:rsid w:val="00912ED2"/>
    <w:rPr>
      <w:rFonts w:ascii="Consolas" w:hAnsi="Consolas" w:cs="Consolas"/>
      <w:kern w:val="36"/>
      <w:lang w:eastAsia="es-ES"/>
    </w:rPr>
  </w:style>
  <w:style w:type="paragraph" w:styleId="IDC1">
    <w:name w:val="toc 1"/>
    <w:basedOn w:val="Normal"/>
    <w:next w:val="Normal"/>
    <w:autoRedefine/>
    <w:rsid w:val="00912ED2"/>
    <w:pPr>
      <w:spacing w:after="100"/>
    </w:pPr>
  </w:style>
  <w:style w:type="paragraph" w:styleId="IDC2">
    <w:name w:val="toc 2"/>
    <w:basedOn w:val="Normal"/>
    <w:next w:val="Normal"/>
    <w:autoRedefine/>
    <w:rsid w:val="00912ED2"/>
    <w:pPr>
      <w:spacing w:after="100"/>
      <w:ind w:left="240"/>
    </w:pPr>
  </w:style>
  <w:style w:type="paragraph" w:styleId="IDC3">
    <w:name w:val="toc 3"/>
    <w:basedOn w:val="Normal"/>
    <w:next w:val="Normal"/>
    <w:autoRedefine/>
    <w:rsid w:val="00912ED2"/>
    <w:pPr>
      <w:spacing w:after="100"/>
      <w:ind w:left="480"/>
    </w:pPr>
  </w:style>
  <w:style w:type="paragraph" w:styleId="IDC4">
    <w:name w:val="toc 4"/>
    <w:basedOn w:val="Normal"/>
    <w:next w:val="Normal"/>
    <w:autoRedefine/>
    <w:rsid w:val="00912ED2"/>
    <w:pPr>
      <w:spacing w:after="100"/>
      <w:ind w:left="720"/>
    </w:pPr>
  </w:style>
  <w:style w:type="paragraph" w:styleId="IDC5">
    <w:name w:val="toc 5"/>
    <w:basedOn w:val="Normal"/>
    <w:next w:val="Normal"/>
    <w:autoRedefine/>
    <w:rsid w:val="00912ED2"/>
    <w:pPr>
      <w:spacing w:after="100"/>
      <w:ind w:left="960"/>
    </w:pPr>
  </w:style>
  <w:style w:type="paragraph" w:styleId="IDC6">
    <w:name w:val="toc 6"/>
    <w:basedOn w:val="Normal"/>
    <w:next w:val="Normal"/>
    <w:autoRedefine/>
    <w:rsid w:val="00912ED2"/>
    <w:pPr>
      <w:spacing w:after="100"/>
      <w:ind w:left="1200"/>
    </w:pPr>
  </w:style>
  <w:style w:type="paragraph" w:styleId="IDC7">
    <w:name w:val="toc 7"/>
    <w:basedOn w:val="Normal"/>
    <w:next w:val="Normal"/>
    <w:autoRedefine/>
    <w:rsid w:val="00912ED2"/>
    <w:pPr>
      <w:spacing w:after="100"/>
      <w:ind w:left="1440"/>
    </w:pPr>
  </w:style>
  <w:style w:type="paragraph" w:styleId="IDC8">
    <w:name w:val="toc 8"/>
    <w:basedOn w:val="Normal"/>
    <w:next w:val="Normal"/>
    <w:autoRedefine/>
    <w:rsid w:val="00912ED2"/>
    <w:pPr>
      <w:spacing w:after="100"/>
      <w:ind w:left="1680"/>
    </w:pPr>
  </w:style>
  <w:style w:type="paragraph" w:styleId="IDC9">
    <w:name w:val="toc 9"/>
    <w:basedOn w:val="Normal"/>
    <w:next w:val="Normal"/>
    <w:autoRedefine/>
    <w:rsid w:val="00912ED2"/>
    <w:pPr>
      <w:spacing w:after="100"/>
      <w:ind w:left="1920"/>
    </w:pPr>
  </w:style>
  <w:style w:type="paragraph" w:styleId="ndex1">
    <w:name w:val="index 1"/>
    <w:basedOn w:val="Normal"/>
    <w:next w:val="Normal"/>
    <w:autoRedefine/>
    <w:rsid w:val="00912ED2"/>
    <w:pPr>
      <w:ind w:left="240" w:hanging="240"/>
    </w:pPr>
  </w:style>
  <w:style w:type="paragraph" w:styleId="ndex2">
    <w:name w:val="index 2"/>
    <w:basedOn w:val="Normal"/>
    <w:next w:val="Normal"/>
    <w:autoRedefine/>
    <w:rsid w:val="00912ED2"/>
    <w:pPr>
      <w:ind w:left="480" w:hanging="240"/>
    </w:pPr>
  </w:style>
  <w:style w:type="paragraph" w:styleId="ndex3">
    <w:name w:val="index 3"/>
    <w:basedOn w:val="Normal"/>
    <w:next w:val="Normal"/>
    <w:autoRedefine/>
    <w:rsid w:val="00912ED2"/>
    <w:pPr>
      <w:ind w:left="720" w:hanging="240"/>
    </w:pPr>
  </w:style>
  <w:style w:type="paragraph" w:styleId="ndex4">
    <w:name w:val="index 4"/>
    <w:basedOn w:val="Normal"/>
    <w:next w:val="Normal"/>
    <w:autoRedefine/>
    <w:rsid w:val="00912ED2"/>
    <w:pPr>
      <w:ind w:left="960" w:hanging="240"/>
    </w:pPr>
  </w:style>
  <w:style w:type="paragraph" w:styleId="ndex5">
    <w:name w:val="index 5"/>
    <w:basedOn w:val="Normal"/>
    <w:next w:val="Normal"/>
    <w:autoRedefine/>
    <w:rsid w:val="00912ED2"/>
    <w:pPr>
      <w:ind w:left="1200" w:hanging="240"/>
    </w:pPr>
  </w:style>
  <w:style w:type="paragraph" w:styleId="ndex6">
    <w:name w:val="index 6"/>
    <w:basedOn w:val="Normal"/>
    <w:next w:val="Normal"/>
    <w:autoRedefine/>
    <w:rsid w:val="00912ED2"/>
    <w:pPr>
      <w:ind w:left="1440" w:hanging="240"/>
    </w:pPr>
  </w:style>
  <w:style w:type="paragraph" w:styleId="ndex7">
    <w:name w:val="index 7"/>
    <w:basedOn w:val="Normal"/>
    <w:next w:val="Normal"/>
    <w:autoRedefine/>
    <w:rsid w:val="00912ED2"/>
    <w:pPr>
      <w:ind w:left="1680" w:hanging="240"/>
    </w:pPr>
  </w:style>
  <w:style w:type="paragraph" w:styleId="ndex8">
    <w:name w:val="index 8"/>
    <w:basedOn w:val="Normal"/>
    <w:next w:val="Normal"/>
    <w:autoRedefine/>
    <w:rsid w:val="00912ED2"/>
    <w:pPr>
      <w:ind w:left="1920" w:hanging="240"/>
    </w:pPr>
  </w:style>
  <w:style w:type="paragraph" w:styleId="ndex9">
    <w:name w:val="index 9"/>
    <w:basedOn w:val="Normal"/>
    <w:next w:val="Normal"/>
    <w:autoRedefine/>
    <w:rsid w:val="00912ED2"/>
    <w:pPr>
      <w:ind w:left="2160" w:hanging="240"/>
    </w:pPr>
  </w:style>
  <w:style w:type="paragraph" w:styleId="ndexdautoritats">
    <w:name w:val="table of authorities"/>
    <w:basedOn w:val="Normal"/>
    <w:next w:val="Normal"/>
    <w:rsid w:val="00912ED2"/>
    <w:pPr>
      <w:ind w:left="240" w:hanging="240"/>
    </w:pPr>
  </w:style>
  <w:style w:type="paragraph" w:styleId="ndexdillustracions">
    <w:name w:val="table of figures"/>
    <w:basedOn w:val="Normal"/>
    <w:next w:val="Normal"/>
    <w:rsid w:val="00912ED2"/>
  </w:style>
  <w:style w:type="paragraph" w:styleId="Llegenda">
    <w:name w:val="caption"/>
    <w:basedOn w:val="Normal"/>
    <w:next w:val="Normal"/>
    <w:semiHidden/>
    <w:unhideWhenUsed/>
    <w:qFormat/>
    <w:rsid w:val="00912ED2"/>
    <w:pPr>
      <w:spacing w:after="200"/>
    </w:pPr>
    <w:rPr>
      <w:b/>
      <w:bCs/>
      <w:color w:val="4F81BD"/>
      <w:sz w:val="18"/>
      <w:szCs w:val="18"/>
    </w:rPr>
  </w:style>
  <w:style w:type="paragraph" w:styleId="Llista">
    <w:name w:val="List"/>
    <w:basedOn w:val="Normal"/>
    <w:rsid w:val="00912ED2"/>
    <w:pPr>
      <w:ind w:left="283" w:hanging="283"/>
      <w:contextualSpacing/>
    </w:pPr>
  </w:style>
  <w:style w:type="paragraph" w:styleId="Llista2">
    <w:name w:val="List 2"/>
    <w:basedOn w:val="Normal"/>
    <w:rsid w:val="00912ED2"/>
    <w:pPr>
      <w:ind w:left="566" w:hanging="283"/>
      <w:contextualSpacing/>
    </w:pPr>
  </w:style>
  <w:style w:type="paragraph" w:styleId="Llista3">
    <w:name w:val="List 3"/>
    <w:basedOn w:val="Normal"/>
    <w:rsid w:val="00912ED2"/>
    <w:pPr>
      <w:ind w:left="849" w:hanging="283"/>
      <w:contextualSpacing/>
    </w:pPr>
  </w:style>
  <w:style w:type="paragraph" w:styleId="Llista4">
    <w:name w:val="List 4"/>
    <w:basedOn w:val="Normal"/>
    <w:rsid w:val="00912ED2"/>
    <w:pPr>
      <w:ind w:left="1132" w:hanging="283"/>
      <w:contextualSpacing/>
    </w:pPr>
  </w:style>
  <w:style w:type="paragraph" w:styleId="Llista5">
    <w:name w:val="List 5"/>
    <w:basedOn w:val="Normal"/>
    <w:rsid w:val="00912ED2"/>
    <w:pPr>
      <w:ind w:left="1415" w:hanging="283"/>
      <w:contextualSpacing/>
    </w:pPr>
  </w:style>
  <w:style w:type="paragraph" w:styleId="Llistaambpics">
    <w:name w:val="List Bullet"/>
    <w:basedOn w:val="Normal"/>
    <w:rsid w:val="00912ED2"/>
    <w:pPr>
      <w:numPr>
        <w:numId w:val="3"/>
      </w:numPr>
      <w:contextualSpacing/>
    </w:pPr>
  </w:style>
  <w:style w:type="paragraph" w:styleId="Llistaambpics2">
    <w:name w:val="List Bullet 2"/>
    <w:basedOn w:val="Normal"/>
    <w:rsid w:val="00912ED2"/>
    <w:pPr>
      <w:numPr>
        <w:numId w:val="4"/>
      </w:numPr>
      <w:contextualSpacing/>
    </w:pPr>
  </w:style>
  <w:style w:type="paragraph" w:styleId="Llistaambpics3">
    <w:name w:val="List Bullet 3"/>
    <w:basedOn w:val="Normal"/>
    <w:rsid w:val="00912ED2"/>
    <w:pPr>
      <w:numPr>
        <w:numId w:val="5"/>
      </w:numPr>
      <w:contextualSpacing/>
    </w:pPr>
  </w:style>
  <w:style w:type="paragraph" w:styleId="Llistaambpics4">
    <w:name w:val="List Bullet 4"/>
    <w:basedOn w:val="Normal"/>
    <w:rsid w:val="00912ED2"/>
    <w:pPr>
      <w:numPr>
        <w:numId w:val="6"/>
      </w:numPr>
      <w:contextualSpacing/>
    </w:pPr>
  </w:style>
  <w:style w:type="paragraph" w:styleId="Llistaambpics5">
    <w:name w:val="List Bullet 5"/>
    <w:basedOn w:val="Normal"/>
    <w:rsid w:val="00912ED2"/>
    <w:pPr>
      <w:numPr>
        <w:numId w:val="7"/>
      </w:numPr>
      <w:contextualSpacing/>
    </w:pPr>
  </w:style>
  <w:style w:type="paragraph" w:styleId="Llistanumerada">
    <w:name w:val="List Number"/>
    <w:basedOn w:val="Normal"/>
    <w:rsid w:val="00912ED2"/>
    <w:pPr>
      <w:numPr>
        <w:numId w:val="8"/>
      </w:numPr>
      <w:contextualSpacing/>
    </w:pPr>
  </w:style>
  <w:style w:type="paragraph" w:styleId="Llistanumerada2">
    <w:name w:val="List Number 2"/>
    <w:basedOn w:val="Normal"/>
    <w:rsid w:val="00912ED2"/>
    <w:pPr>
      <w:numPr>
        <w:numId w:val="9"/>
      </w:numPr>
      <w:contextualSpacing/>
    </w:pPr>
  </w:style>
  <w:style w:type="paragraph" w:styleId="Llistanumerada3">
    <w:name w:val="List Number 3"/>
    <w:basedOn w:val="Normal"/>
    <w:rsid w:val="00912ED2"/>
    <w:pPr>
      <w:numPr>
        <w:numId w:val="10"/>
      </w:numPr>
      <w:contextualSpacing/>
    </w:pPr>
  </w:style>
  <w:style w:type="paragraph" w:styleId="Llistanumerada4">
    <w:name w:val="List Number 4"/>
    <w:basedOn w:val="Normal"/>
    <w:rsid w:val="00912ED2"/>
    <w:pPr>
      <w:numPr>
        <w:numId w:val="11"/>
      </w:numPr>
      <w:contextualSpacing/>
    </w:pPr>
  </w:style>
  <w:style w:type="paragraph" w:styleId="Llistanumerada5">
    <w:name w:val="List Number 5"/>
    <w:basedOn w:val="Normal"/>
    <w:rsid w:val="00912ED2"/>
    <w:pPr>
      <w:numPr>
        <w:numId w:val="12"/>
      </w:numPr>
      <w:contextualSpacing/>
    </w:pPr>
  </w:style>
  <w:style w:type="paragraph" w:styleId="Mapadeldocument">
    <w:name w:val="Document Map"/>
    <w:basedOn w:val="Normal"/>
    <w:link w:val="MapadeldocumentCar"/>
    <w:rsid w:val="00912ED2"/>
    <w:rPr>
      <w:rFonts w:ascii="Tahoma" w:hAnsi="Tahoma"/>
      <w:sz w:val="16"/>
      <w:szCs w:val="16"/>
      <w:lang w:val="x-none"/>
    </w:rPr>
  </w:style>
  <w:style w:type="character" w:customStyle="1" w:styleId="MapadeldocumentCar">
    <w:name w:val="Mapa del document Car"/>
    <w:link w:val="Mapadeldocument"/>
    <w:rsid w:val="00912ED2"/>
    <w:rPr>
      <w:rFonts w:ascii="Tahoma" w:hAnsi="Tahoma" w:cs="Tahoma"/>
      <w:kern w:val="36"/>
      <w:sz w:val="16"/>
      <w:szCs w:val="16"/>
      <w:lang w:eastAsia="es-ES"/>
    </w:rPr>
  </w:style>
  <w:style w:type="paragraph" w:styleId="NormalWeb">
    <w:name w:val="Normal (Web)"/>
    <w:basedOn w:val="Normal"/>
    <w:rsid w:val="00912ED2"/>
    <w:rPr>
      <w:rFonts w:ascii="Times New Roman" w:hAnsi="Times New Roman"/>
      <w:szCs w:val="24"/>
    </w:rPr>
  </w:style>
  <w:style w:type="paragraph" w:styleId="Pargrafdellista">
    <w:name w:val="List Paragraph"/>
    <w:aliases w:val="Lista sin Numerar,List Paragraph"/>
    <w:basedOn w:val="Normal"/>
    <w:link w:val="PargrafdellistaCar"/>
    <w:uiPriority w:val="34"/>
    <w:qFormat/>
    <w:rsid w:val="00912ED2"/>
    <w:pPr>
      <w:ind w:left="720"/>
      <w:contextualSpacing/>
    </w:pPr>
    <w:rPr>
      <w:lang w:val="x-none"/>
    </w:rPr>
  </w:style>
  <w:style w:type="paragraph" w:styleId="Textindependent">
    <w:name w:val="Body Text"/>
    <w:basedOn w:val="Normal"/>
    <w:link w:val="TextindependentCar"/>
    <w:rsid w:val="00912ED2"/>
    <w:pPr>
      <w:spacing w:after="120"/>
    </w:pPr>
    <w:rPr>
      <w:lang w:val="x-none"/>
    </w:rPr>
  </w:style>
  <w:style w:type="character" w:customStyle="1" w:styleId="TextindependentCar">
    <w:name w:val="Text independent Car"/>
    <w:link w:val="Textindependent"/>
    <w:rsid w:val="00912ED2"/>
    <w:rPr>
      <w:rFonts w:ascii="Arial" w:hAnsi="Arial"/>
      <w:kern w:val="36"/>
      <w:sz w:val="24"/>
      <w:lang w:eastAsia="es-ES"/>
    </w:rPr>
  </w:style>
  <w:style w:type="paragraph" w:styleId="Primerasagniadetextindependent">
    <w:name w:val="Body Text First Indent"/>
    <w:basedOn w:val="Textindependent"/>
    <w:link w:val="PrimerasagniadetextindependentCar"/>
    <w:rsid w:val="00912ED2"/>
    <w:pPr>
      <w:spacing w:after="0"/>
      <w:ind w:firstLine="360"/>
    </w:pPr>
  </w:style>
  <w:style w:type="character" w:customStyle="1" w:styleId="PrimerasagniadetextindependentCar">
    <w:name w:val="Primera sagnia de text independent Car"/>
    <w:link w:val="Primerasagniadetextindependent"/>
    <w:rsid w:val="00912ED2"/>
    <w:rPr>
      <w:rFonts w:ascii="Arial" w:hAnsi="Arial"/>
      <w:kern w:val="36"/>
      <w:sz w:val="24"/>
      <w:lang w:eastAsia="es-ES"/>
    </w:rPr>
  </w:style>
  <w:style w:type="paragraph" w:styleId="Sagniadetextindependent">
    <w:name w:val="Body Text Indent"/>
    <w:basedOn w:val="Normal"/>
    <w:link w:val="SagniadetextindependentCar"/>
    <w:rsid w:val="00912ED2"/>
    <w:pPr>
      <w:spacing w:after="120"/>
      <w:ind w:left="283"/>
    </w:pPr>
    <w:rPr>
      <w:lang w:val="x-none"/>
    </w:rPr>
  </w:style>
  <w:style w:type="character" w:customStyle="1" w:styleId="SagniadetextindependentCar">
    <w:name w:val="Sagnia de text independent Car"/>
    <w:link w:val="Sagniadetextindependent"/>
    <w:rsid w:val="00912ED2"/>
    <w:rPr>
      <w:rFonts w:ascii="Arial" w:hAnsi="Arial"/>
      <w:kern w:val="36"/>
      <w:sz w:val="24"/>
      <w:lang w:eastAsia="es-ES"/>
    </w:rPr>
  </w:style>
  <w:style w:type="paragraph" w:styleId="Primerasagniadetextindependent2">
    <w:name w:val="Body Text First Indent 2"/>
    <w:basedOn w:val="Sagniadetextindependent"/>
    <w:link w:val="Primerasagniadetextindependent2Car"/>
    <w:rsid w:val="00912ED2"/>
    <w:pPr>
      <w:spacing w:after="0"/>
      <w:ind w:left="360" w:firstLine="360"/>
    </w:pPr>
  </w:style>
  <w:style w:type="character" w:customStyle="1" w:styleId="Primerasagniadetextindependent2Car">
    <w:name w:val="Primera sagnia de text independent 2 Car"/>
    <w:link w:val="Primerasagniadetextindependent2"/>
    <w:rsid w:val="00912ED2"/>
    <w:rPr>
      <w:rFonts w:ascii="Arial" w:hAnsi="Arial"/>
      <w:kern w:val="36"/>
      <w:sz w:val="24"/>
      <w:lang w:eastAsia="es-ES"/>
    </w:rPr>
  </w:style>
  <w:style w:type="paragraph" w:styleId="Remitentdelsobre">
    <w:name w:val="envelope return"/>
    <w:basedOn w:val="Normal"/>
    <w:rsid w:val="00912ED2"/>
    <w:rPr>
      <w:rFonts w:ascii="Cambria" w:hAnsi="Cambria"/>
      <w:sz w:val="20"/>
    </w:rPr>
  </w:style>
  <w:style w:type="paragraph" w:styleId="Sagniadetextindependent2">
    <w:name w:val="Body Text Indent 2"/>
    <w:basedOn w:val="Normal"/>
    <w:link w:val="Sagniadetextindependent2Car"/>
    <w:rsid w:val="00912ED2"/>
    <w:pPr>
      <w:spacing w:after="120" w:line="480" w:lineRule="auto"/>
      <w:ind w:left="283"/>
    </w:pPr>
    <w:rPr>
      <w:lang w:val="x-none"/>
    </w:rPr>
  </w:style>
  <w:style w:type="character" w:customStyle="1" w:styleId="Sagniadetextindependent2Car">
    <w:name w:val="Sagnia de text independent 2 Car"/>
    <w:link w:val="Sagniadetextindependent2"/>
    <w:rsid w:val="00912ED2"/>
    <w:rPr>
      <w:rFonts w:ascii="Arial" w:hAnsi="Arial"/>
      <w:kern w:val="36"/>
      <w:sz w:val="24"/>
      <w:lang w:eastAsia="es-ES"/>
    </w:rPr>
  </w:style>
  <w:style w:type="paragraph" w:styleId="Sagniadetextindependent3">
    <w:name w:val="Body Text Indent 3"/>
    <w:basedOn w:val="Normal"/>
    <w:link w:val="Sagniadetextindependent3Car"/>
    <w:rsid w:val="00912ED2"/>
    <w:pPr>
      <w:spacing w:after="120"/>
      <w:ind w:left="283"/>
    </w:pPr>
    <w:rPr>
      <w:sz w:val="16"/>
      <w:szCs w:val="16"/>
      <w:lang w:val="x-none"/>
    </w:rPr>
  </w:style>
  <w:style w:type="character" w:customStyle="1" w:styleId="Sagniadetextindependent3Car">
    <w:name w:val="Sagnia de text independent 3 Car"/>
    <w:link w:val="Sagniadetextindependent3"/>
    <w:rsid w:val="00912ED2"/>
    <w:rPr>
      <w:rFonts w:ascii="Arial" w:hAnsi="Arial"/>
      <w:kern w:val="36"/>
      <w:sz w:val="16"/>
      <w:szCs w:val="16"/>
      <w:lang w:eastAsia="es-ES"/>
    </w:rPr>
  </w:style>
  <w:style w:type="paragraph" w:styleId="Sagnianormal">
    <w:name w:val="Normal Indent"/>
    <w:basedOn w:val="Normal"/>
    <w:rsid w:val="00912ED2"/>
    <w:pPr>
      <w:ind w:left="708"/>
    </w:pPr>
  </w:style>
  <w:style w:type="paragraph" w:styleId="Salutaci">
    <w:name w:val="Salutation"/>
    <w:basedOn w:val="Normal"/>
    <w:next w:val="Normal"/>
    <w:link w:val="SalutaciCar"/>
    <w:rsid w:val="00912ED2"/>
    <w:rPr>
      <w:lang w:val="x-none"/>
    </w:rPr>
  </w:style>
  <w:style w:type="character" w:customStyle="1" w:styleId="SalutaciCar">
    <w:name w:val="Salutació Car"/>
    <w:link w:val="Salutaci"/>
    <w:rsid w:val="00912ED2"/>
    <w:rPr>
      <w:rFonts w:ascii="Arial" w:hAnsi="Arial"/>
      <w:kern w:val="36"/>
      <w:sz w:val="24"/>
      <w:lang w:eastAsia="es-ES"/>
    </w:rPr>
  </w:style>
  <w:style w:type="paragraph" w:styleId="Senseespaiat">
    <w:name w:val="No Spacing"/>
    <w:uiPriority w:val="1"/>
    <w:qFormat/>
    <w:rsid w:val="00912ED2"/>
    <w:rPr>
      <w:rFonts w:ascii="Arial" w:hAnsi="Arial"/>
      <w:kern w:val="36"/>
      <w:sz w:val="24"/>
      <w:lang w:eastAsia="es-ES"/>
    </w:rPr>
  </w:style>
  <w:style w:type="paragraph" w:styleId="Signatura">
    <w:name w:val="Signature"/>
    <w:basedOn w:val="Normal"/>
    <w:link w:val="SignaturaCar"/>
    <w:rsid w:val="00912ED2"/>
    <w:pPr>
      <w:ind w:left="4252"/>
    </w:pPr>
    <w:rPr>
      <w:lang w:val="x-none"/>
    </w:rPr>
  </w:style>
  <w:style w:type="character" w:customStyle="1" w:styleId="SignaturaCar">
    <w:name w:val="Signatura Car"/>
    <w:link w:val="Signatura"/>
    <w:rsid w:val="00912ED2"/>
    <w:rPr>
      <w:rFonts w:ascii="Arial" w:hAnsi="Arial"/>
      <w:kern w:val="36"/>
      <w:sz w:val="24"/>
      <w:lang w:eastAsia="es-ES"/>
    </w:rPr>
  </w:style>
  <w:style w:type="paragraph" w:styleId="Signaturadecorreuelectrnic">
    <w:name w:val="E-mail Signature"/>
    <w:basedOn w:val="Normal"/>
    <w:link w:val="SignaturadecorreuelectrnicCar"/>
    <w:rsid w:val="00912ED2"/>
    <w:rPr>
      <w:lang w:val="x-none"/>
    </w:rPr>
  </w:style>
  <w:style w:type="character" w:customStyle="1" w:styleId="SignaturadecorreuelectrnicCar">
    <w:name w:val="Signatura de correu electrònic Car"/>
    <w:link w:val="Signaturadecorreuelectrnic"/>
    <w:rsid w:val="00912ED2"/>
    <w:rPr>
      <w:rFonts w:ascii="Arial" w:hAnsi="Arial"/>
      <w:kern w:val="36"/>
      <w:sz w:val="24"/>
      <w:lang w:eastAsia="es-ES"/>
    </w:rPr>
  </w:style>
  <w:style w:type="paragraph" w:styleId="Subttol">
    <w:name w:val="Subtitle"/>
    <w:basedOn w:val="Normal"/>
    <w:next w:val="Normal"/>
    <w:link w:val="SubttolCar"/>
    <w:qFormat/>
    <w:rsid w:val="00912ED2"/>
    <w:pPr>
      <w:numPr>
        <w:ilvl w:val="1"/>
      </w:numPr>
    </w:pPr>
    <w:rPr>
      <w:rFonts w:ascii="Cambria" w:hAnsi="Cambria"/>
      <w:i/>
      <w:iCs/>
      <w:color w:val="4F81BD"/>
      <w:spacing w:val="15"/>
      <w:szCs w:val="24"/>
      <w:lang w:val="x-none"/>
    </w:rPr>
  </w:style>
  <w:style w:type="character" w:customStyle="1" w:styleId="SubttolCar">
    <w:name w:val="Subtítol Car"/>
    <w:link w:val="Subttol"/>
    <w:rsid w:val="00912ED2"/>
    <w:rPr>
      <w:rFonts w:ascii="Cambria" w:eastAsia="Times New Roman" w:hAnsi="Cambria" w:cs="Times New Roman"/>
      <w:i/>
      <w:iCs/>
      <w:color w:val="4F81BD"/>
      <w:spacing w:val="15"/>
      <w:kern w:val="36"/>
      <w:sz w:val="24"/>
      <w:szCs w:val="24"/>
      <w:lang w:eastAsia="es-ES"/>
    </w:rPr>
  </w:style>
  <w:style w:type="paragraph" w:styleId="Textdecomentari">
    <w:name w:val="annotation text"/>
    <w:basedOn w:val="Normal"/>
    <w:link w:val="TextdecomentariCar"/>
    <w:rsid w:val="00912ED2"/>
    <w:rPr>
      <w:sz w:val="20"/>
      <w:lang w:val="x-none"/>
    </w:rPr>
  </w:style>
  <w:style w:type="character" w:customStyle="1" w:styleId="TextdecomentariCar">
    <w:name w:val="Text de comentari Car"/>
    <w:link w:val="Textdecomentari"/>
    <w:rsid w:val="00912ED2"/>
    <w:rPr>
      <w:rFonts w:ascii="Arial" w:hAnsi="Arial"/>
      <w:kern w:val="36"/>
      <w:lang w:eastAsia="es-ES"/>
    </w:rPr>
  </w:style>
  <w:style w:type="paragraph" w:styleId="Temadelcomentari">
    <w:name w:val="annotation subject"/>
    <w:basedOn w:val="Textdecomentari"/>
    <w:next w:val="Textdecomentari"/>
    <w:link w:val="TemadelcomentariCar"/>
    <w:rsid w:val="00912ED2"/>
    <w:rPr>
      <w:b/>
      <w:bCs/>
    </w:rPr>
  </w:style>
  <w:style w:type="character" w:customStyle="1" w:styleId="TemadelcomentariCar">
    <w:name w:val="Tema del comentari Car"/>
    <w:link w:val="Temadelcomentari"/>
    <w:rsid w:val="00912ED2"/>
    <w:rPr>
      <w:rFonts w:ascii="Arial" w:hAnsi="Arial"/>
      <w:b/>
      <w:bCs/>
      <w:kern w:val="36"/>
      <w:lang w:eastAsia="es-ES"/>
    </w:rPr>
  </w:style>
  <w:style w:type="paragraph" w:styleId="Textdebloc">
    <w:name w:val="Block Text"/>
    <w:basedOn w:val="Normal"/>
    <w:rsid w:val="00912ED2"/>
    <w:pPr>
      <w:pBdr>
        <w:top w:val="single" w:sz="2" w:space="10" w:color="4F81BD"/>
        <w:left w:val="single" w:sz="2" w:space="10" w:color="4F81BD"/>
        <w:bottom w:val="single" w:sz="2" w:space="10" w:color="4F81BD"/>
        <w:right w:val="single" w:sz="2" w:space="10" w:color="4F81BD"/>
      </w:pBdr>
      <w:ind w:left="1152" w:right="1152"/>
    </w:pPr>
    <w:rPr>
      <w:rFonts w:ascii="Calibri" w:hAnsi="Calibri"/>
      <w:i/>
      <w:iCs/>
      <w:color w:val="4F81BD"/>
    </w:rPr>
  </w:style>
  <w:style w:type="paragraph" w:styleId="Textdemacro">
    <w:name w:val="macro"/>
    <w:link w:val="TextdemacroCar"/>
    <w:rsid w:val="00912ED2"/>
    <w:pPr>
      <w:tabs>
        <w:tab w:val="left" w:pos="480"/>
        <w:tab w:val="left" w:pos="960"/>
        <w:tab w:val="left" w:pos="1440"/>
        <w:tab w:val="left" w:pos="1920"/>
        <w:tab w:val="left" w:pos="2400"/>
        <w:tab w:val="left" w:pos="2880"/>
        <w:tab w:val="left" w:pos="3360"/>
        <w:tab w:val="left" w:pos="3840"/>
        <w:tab w:val="left" w:pos="4320"/>
      </w:tabs>
    </w:pPr>
    <w:rPr>
      <w:rFonts w:ascii="Consolas" w:hAnsi="Consolas"/>
      <w:kern w:val="36"/>
      <w:lang w:eastAsia="es-ES"/>
    </w:rPr>
  </w:style>
  <w:style w:type="character" w:customStyle="1" w:styleId="TextdemacroCar">
    <w:name w:val="Text de macro Car"/>
    <w:link w:val="Textdemacro"/>
    <w:rsid w:val="00912ED2"/>
    <w:rPr>
      <w:rFonts w:ascii="Consolas" w:hAnsi="Consolas"/>
      <w:kern w:val="36"/>
      <w:lang w:eastAsia="es-ES" w:bidi="ar-SA"/>
    </w:rPr>
  </w:style>
  <w:style w:type="paragraph" w:styleId="Textdenotaapeudepgina">
    <w:name w:val="footnote text"/>
    <w:basedOn w:val="Normal"/>
    <w:link w:val="TextdenotaapeudepginaCar"/>
    <w:rsid w:val="00912ED2"/>
    <w:rPr>
      <w:sz w:val="20"/>
      <w:lang w:val="x-none"/>
    </w:rPr>
  </w:style>
  <w:style w:type="character" w:customStyle="1" w:styleId="TextdenotaapeudepginaCar">
    <w:name w:val="Text de nota a peu de pàgina Car"/>
    <w:link w:val="Textdenotaapeudepgina"/>
    <w:rsid w:val="00912ED2"/>
    <w:rPr>
      <w:rFonts w:ascii="Arial" w:hAnsi="Arial"/>
      <w:kern w:val="36"/>
      <w:lang w:eastAsia="es-ES"/>
    </w:rPr>
  </w:style>
  <w:style w:type="paragraph" w:styleId="Textdenotaalfinal">
    <w:name w:val="endnote text"/>
    <w:basedOn w:val="Normal"/>
    <w:link w:val="TextdenotaalfinalCar"/>
    <w:rsid w:val="00912ED2"/>
    <w:rPr>
      <w:sz w:val="20"/>
      <w:lang w:val="x-none"/>
    </w:rPr>
  </w:style>
  <w:style w:type="character" w:customStyle="1" w:styleId="TextdenotaalfinalCar">
    <w:name w:val="Text de nota al final Car"/>
    <w:link w:val="Textdenotaalfinal"/>
    <w:rsid w:val="00912ED2"/>
    <w:rPr>
      <w:rFonts w:ascii="Arial" w:hAnsi="Arial"/>
      <w:kern w:val="36"/>
      <w:lang w:eastAsia="es-ES"/>
    </w:rPr>
  </w:style>
  <w:style w:type="paragraph" w:styleId="Textindependent2">
    <w:name w:val="Body Text 2"/>
    <w:basedOn w:val="Normal"/>
    <w:link w:val="Textindependent2Car"/>
    <w:rsid w:val="00912ED2"/>
    <w:pPr>
      <w:spacing w:after="120" w:line="480" w:lineRule="auto"/>
    </w:pPr>
    <w:rPr>
      <w:lang w:val="x-none"/>
    </w:rPr>
  </w:style>
  <w:style w:type="character" w:customStyle="1" w:styleId="Textindependent2Car">
    <w:name w:val="Text independent 2 Car"/>
    <w:link w:val="Textindependent2"/>
    <w:rsid w:val="00912ED2"/>
    <w:rPr>
      <w:rFonts w:ascii="Arial" w:hAnsi="Arial"/>
      <w:kern w:val="36"/>
      <w:sz w:val="24"/>
      <w:lang w:eastAsia="es-ES"/>
    </w:rPr>
  </w:style>
  <w:style w:type="paragraph" w:styleId="Textindependent3">
    <w:name w:val="Body Text 3"/>
    <w:basedOn w:val="Normal"/>
    <w:link w:val="Textindependent3Car"/>
    <w:rsid w:val="00912ED2"/>
    <w:pPr>
      <w:spacing w:after="120"/>
    </w:pPr>
    <w:rPr>
      <w:sz w:val="16"/>
      <w:szCs w:val="16"/>
      <w:lang w:val="x-none"/>
    </w:rPr>
  </w:style>
  <w:style w:type="character" w:customStyle="1" w:styleId="Textindependent3Car">
    <w:name w:val="Text independent 3 Car"/>
    <w:link w:val="Textindependent3"/>
    <w:rsid w:val="00912ED2"/>
    <w:rPr>
      <w:rFonts w:ascii="Arial" w:hAnsi="Arial"/>
      <w:kern w:val="36"/>
      <w:sz w:val="16"/>
      <w:szCs w:val="16"/>
      <w:lang w:eastAsia="es-ES"/>
    </w:rPr>
  </w:style>
  <w:style w:type="paragraph" w:styleId="Textsenseformat">
    <w:name w:val="Plain Text"/>
    <w:basedOn w:val="Normal"/>
    <w:link w:val="TextsenseformatCar"/>
    <w:rsid w:val="00912ED2"/>
    <w:rPr>
      <w:rFonts w:ascii="Consolas" w:hAnsi="Consolas"/>
      <w:sz w:val="21"/>
      <w:szCs w:val="21"/>
      <w:lang w:val="x-none"/>
    </w:rPr>
  </w:style>
  <w:style w:type="character" w:customStyle="1" w:styleId="TextsenseformatCar">
    <w:name w:val="Text sense format Car"/>
    <w:link w:val="Textsenseformat"/>
    <w:rsid w:val="00912ED2"/>
    <w:rPr>
      <w:rFonts w:ascii="Consolas" w:hAnsi="Consolas" w:cs="Consolas"/>
      <w:kern w:val="36"/>
      <w:sz w:val="21"/>
      <w:szCs w:val="21"/>
      <w:lang w:eastAsia="es-ES"/>
    </w:rPr>
  </w:style>
  <w:style w:type="paragraph" w:styleId="Ttol">
    <w:name w:val="Title"/>
    <w:basedOn w:val="Normal"/>
    <w:next w:val="Normal"/>
    <w:link w:val="TtolCar"/>
    <w:qFormat/>
    <w:rsid w:val="00912ED2"/>
    <w:pPr>
      <w:pBdr>
        <w:bottom w:val="single" w:sz="8" w:space="4" w:color="4F81BD"/>
      </w:pBdr>
      <w:spacing w:after="300"/>
      <w:contextualSpacing/>
    </w:pPr>
    <w:rPr>
      <w:rFonts w:ascii="Cambria" w:hAnsi="Cambria"/>
      <w:color w:val="17365D"/>
      <w:spacing w:val="5"/>
      <w:kern w:val="28"/>
      <w:sz w:val="52"/>
      <w:szCs w:val="52"/>
      <w:lang w:val="x-none"/>
    </w:rPr>
  </w:style>
  <w:style w:type="character" w:customStyle="1" w:styleId="TtolCar">
    <w:name w:val="Títol Car"/>
    <w:link w:val="Ttol"/>
    <w:rsid w:val="00912ED2"/>
    <w:rPr>
      <w:rFonts w:ascii="Cambria" w:eastAsia="Times New Roman" w:hAnsi="Cambria" w:cs="Times New Roman"/>
      <w:color w:val="17365D"/>
      <w:spacing w:val="5"/>
      <w:kern w:val="28"/>
      <w:sz w:val="52"/>
      <w:szCs w:val="52"/>
      <w:lang w:eastAsia="es-ES"/>
    </w:rPr>
  </w:style>
  <w:style w:type="character" w:customStyle="1" w:styleId="Ttol1Car">
    <w:name w:val="Títol 1 Car"/>
    <w:link w:val="Ttol1"/>
    <w:rsid w:val="00912ED2"/>
    <w:rPr>
      <w:rFonts w:ascii="Cambria" w:eastAsia="Times New Roman" w:hAnsi="Cambria" w:cs="Times New Roman"/>
      <w:b/>
      <w:bCs/>
      <w:color w:val="365F91"/>
      <w:kern w:val="36"/>
      <w:sz w:val="28"/>
      <w:szCs w:val="28"/>
      <w:lang w:eastAsia="es-ES"/>
    </w:rPr>
  </w:style>
  <w:style w:type="character" w:customStyle="1" w:styleId="Ttol2Car">
    <w:name w:val="Títol 2 Car"/>
    <w:link w:val="Ttol2"/>
    <w:semiHidden/>
    <w:rsid w:val="00912ED2"/>
    <w:rPr>
      <w:rFonts w:ascii="Cambria" w:eastAsia="Times New Roman" w:hAnsi="Cambria" w:cs="Times New Roman"/>
      <w:b/>
      <w:bCs/>
      <w:color w:val="4F81BD"/>
      <w:kern w:val="36"/>
      <w:sz w:val="26"/>
      <w:szCs w:val="26"/>
      <w:lang w:eastAsia="es-ES"/>
    </w:rPr>
  </w:style>
  <w:style w:type="character" w:customStyle="1" w:styleId="Ttol3Car">
    <w:name w:val="Títol 3 Car"/>
    <w:link w:val="Ttol3"/>
    <w:semiHidden/>
    <w:rsid w:val="00912ED2"/>
    <w:rPr>
      <w:rFonts w:ascii="Cambria" w:eastAsia="Times New Roman" w:hAnsi="Cambria" w:cs="Times New Roman"/>
      <w:b/>
      <w:bCs/>
      <w:color w:val="4F81BD"/>
      <w:kern w:val="36"/>
      <w:sz w:val="24"/>
      <w:lang w:eastAsia="es-ES"/>
    </w:rPr>
  </w:style>
  <w:style w:type="character" w:customStyle="1" w:styleId="Ttol4Car">
    <w:name w:val="Títol 4 Car"/>
    <w:link w:val="Ttol4"/>
    <w:semiHidden/>
    <w:rsid w:val="00912ED2"/>
    <w:rPr>
      <w:rFonts w:ascii="Cambria" w:eastAsia="Times New Roman" w:hAnsi="Cambria" w:cs="Times New Roman"/>
      <w:b/>
      <w:bCs/>
      <w:i/>
      <w:iCs/>
      <w:color w:val="4F81BD"/>
      <w:kern w:val="36"/>
      <w:sz w:val="24"/>
      <w:lang w:eastAsia="es-ES"/>
    </w:rPr>
  </w:style>
  <w:style w:type="character" w:customStyle="1" w:styleId="Ttol5Car">
    <w:name w:val="Títol 5 Car"/>
    <w:link w:val="Ttol5"/>
    <w:semiHidden/>
    <w:rsid w:val="00912ED2"/>
    <w:rPr>
      <w:rFonts w:ascii="Cambria" w:eastAsia="Times New Roman" w:hAnsi="Cambria" w:cs="Times New Roman"/>
      <w:color w:val="243F60"/>
      <w:kern w:val="36"/>
      <w:sz w:val="24"/>
      <w:lang w:eastAsia="es-ES"/>
    </w:rPr>
  </w:style>
  <w:style w:type="character" w:customStyle="1" w:styleId="Ttol6Car">
    <w:name w:val="Títol 6 Car"/>
    <w:link w:val="Ttol6"/>
    <w:semiHidden/>
    <w:rsid w:val="00912ED2"/>
    <w:rPr>
      <w:rFonts w:ascii="Cambria" w:eastAsia="Times New Roman" w:hAnsi="Cambria" w:cs="Times New Roman"/>
      <w:i/>
      <w:iCs/>
      <w:color w:val="243F60"/>
      <w:kern w:val="36"/>
      <w:sz w:val="24"/>
      <w:lang w:eastAsia="es-ES"/>
    </w:rPr>
  </w:style>
  <w:style w:type="character" w:customStyle="1" w:styleId="Ttol7Car">
    <w:name w:val="Títol 7 Car"/>
    <w:link w:val="Ttol7"/>
    <w:semiHidden/>
    <w:rsid w:val="00912ED2"/>
    <w:rPr>
      <w:rFonts w:ascii="Cambria" w:eastAsia="Times New Roman" w:hAnsi="Cambria" w:cs="Times New Roman"/>
      <w:i/>
      <w:iCs/>
      <w:color w:val="404040"/>
      <w:kern w:val="36"/>
      <w:sz w:val="24"/>
      <w:lang w:eastAsia="es-ES"/>
    </w:rPr>
  </w:style>
  <w:style w:type="character" w:customStyle="1" w:styleId="Ttol8Car">
    <w:name w:val="Títol 8 Car"/>
    <w:link w:val="Ttol8"/>
    <w:semiHidden/>
    <w:rsid w:val="00912ED2"/>
    <w:rPr>
      <w:rFonts w:ascii="Cambria" w:eastAsia="Times New Roman" w:hAnsi="Cambria" w:cs="Times New Roman"/>
      <w:color w:val="404040"/>
      <w:kern w:val="36"/>
      <w:lang w:eastAsia="es-ES"/>
    </w:rPr>
  </w:style>
  <w:style w:type="character" w:customStyle="1" w:styleId="Ttol9Car">
    <w:name w:val="Títol 9 Car"/>
    <w:link w:val="Ttol9"/>
    <w:semiHidden/>
    <w:rsid w:val="00912ED2"/>
    <w:rPr>
      <w:rFonts w:ascii="Cambria" w:eastAsia="Times New Roman" w:hAnsi="Cambria" w:cs="Times New Roman"/>
      <w:i/>
      <w:iCs/>
      <w:color w:val="404040"/>
      <w:kern w:val="36"/>
      <w:lang w:eastAsia="es-ES"/>
    </w:rPr>
  </w:style>
  <w:style w:type="paragraph" w:styleId="TtoldelIDC">
    <w:name w:val="TOC Heading"/>
    <w:basedOn w:val="Ttol1"/>
    <w:next w:val="Normal"/>
    <w:uiPriority w:val="39"/>
    <w:semiHidden/>
    <w:unhideWhenUsed/>
    <w:qFormat/>
    <w:rsid w:val="00912ED2"/>
    <w:pPr>
      <w:outlineLvl w:val="9"/>
    </w:pPr>
  </w:style>
  <w:style w:type="paragraph" w:styleId="Ttoldenota">
    <w:name w:val="Note Heading"/>
    <w:basedOn w:val="Normal"/>
    <w:next w:val="Normal"/>
    <w:link w:val="TtoldenotaCar"/>
    <w:rsid w:val="00912ED2"/>
    <w:rPr>
      <w:lang w:val="x-none"/>
    </w:rPr>
  </w:style>
  <w:style w:type="character" w:customStyle="1" w:styleId="TtoldenotaCar">
    <w:name w:val="Títol de nota Car"/>
    <w:link w:val="Ttoldenota"/>
    <w:rsid w:val="00912ED2"/>
    <w:rPr>
      <w:rFonts w:ascii="Arial" w:hAnsi="Arial"/>
      <w:kern w:val="36"/>
      <w:sz w:val="24"/>
      <w:lang w:eastAsia="es-ES"/>
    </w:rPr>
  </w:style>
  <w:style w:type="paragraph" w:styleId="TtoldIDA">
    <w:name w:val="toa heading"/>
    <w:basedOn w:val="Normal"/>
    <w:next w:val="Normal"/>
    <w:rsid w:val="00912ED2"/>
    <w:pPr>
      <w:spacing w:before="120"/>
    </w:pPr>
    <w:rPr>
      <w:rFonts w:ascii="Cambria" w:hAnsi="Cambria"/>
      <w:b/>
      <w:bCs/>
      <w:szCs w:val="24"/>
    </w:rPr>
  </w:style>
  <w:style w:type="paragraph" w:styleId="Ttoldndex">
    <w:name w:val="index heading"/>
    <w:basedOn w:val="Normal"/>
    <w:next w:val="ndex1"/>
    <w:rsid w:val="00912ED2"/>
    <w:rPr>
      <w:rFonts w:ascii="Cambria" w:hAnsi="Cambria"/>
      <w:b/>
      <w:bCs/>
    </w:rPr>
  </w:style>
  <w:style w:type="paragraph" w:customStyle="1" w:styleId="formualrio">
    <w:name w:val="formualrio"/>
    <w:basedOn w:val="Normal"/>
    <w:link w:val="formualrioCar"/>
    <w:rsid w:val="00E6456C"/>
    <w:rPr>
      <w:sz w:val="18"/>
      <w:lang w:val="x-none"/>
    </w:rPr>
  </w:style>
  <w:style w:type="character" w:customStyle="1" w:styleId="formualrioCar">
    <w:name w:val="formualrio Car"/>
    <w:link w:val="formualrio"/>
    <w:rsid w:val="00E6456C"/>
    <w:rPr>
      <w:rFonts w:ascii="Arial" w:hAnsi="Arial"/>
      <w:kern w:val="36"/>
      <w:sz w:val="18"/>
      <w:lang w:eastAsia="es-ES"/>
    </w:rPr>
  </w:style>
  <w:style w:type="table" w:styleId="Taulaambquadrcula">
    <w:name w:val="Table Grid"/>
    <w:basedOn w:val="Taulanormal"/>
    <w:rsid w:val="0098545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Nmerodepgina">
    <w:name w:val="page number"/>
    <w:rsid w:val="00C763D0"/>
    <w:rPr>
      <w:rFonts w:cs="Times New Roman"/>
    </w:rPr>
  </w:style>
  <w:style w:type="character" w:styleId="Refernciadecomentari">
    <w:name w:val="annotation reference"/>
    <w:rsid w:val="008334EA"/>
    <w:rPr>
      <w:sz w:val="16"/>
      <w:szCs w:val="16"/>
    </w:rPr>
  </w:style>
  <w:style w:type="character" w:customStyle="1" w:styleId="PargrafdellistaCar">
    <w:name w:val="Paràgraf de llista Car"/>
    <w:aliases w:val="Lista sin Numerar Car,List Paragraph Car"/>
    <w:link w:val="Pargrafdellista"/>
    <w:uiPriority w:val="34"/>
    <w:locked/>
    <w:rsid w:val="00473146"/>
    <w:rPr>
      <w:rFonts w:ascii="Arial" w:hAnsi="Arial"/>
      <w:kern w:val="36"/>
      <w:sz w:val="24"/>
      <w:lang w:eastAsia="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96504257">
      <w:bodyDiv w:val="1"/>
      <w:marLeft w:val="0"/>
      <w:marRight w:val="0"/>
      <w:marTop w:val="0"/>
      <w:marBottom w:val="0"/>
      <w:divBdr>
        <w:top w:val="none" w:sz="0" w:space="0" w:color="auto"/>
        <w:left w:val="none" w:sz="0" w:space="0" w:color="auto"/>
        <w:bottom w:val="none" w:sz="0" w:space="0" w:color="auto"/>
        <w:right w:val="none" w:sz="0" w:space="0" w:color="auto"/>
      </w:divBdr>
    </w:div>
    <w:div w:id="352458499">
      <w:bodyDiv w:val="1"/>
      <w:marLeft w:val="0"/>
      <w:marRight w:val="0"/>
      <w:marTop w:val="0"/>
      <w:marBottom w:val="0"/>
      <w:divBdr>
        <w:top w:val="none" w:sz="0" w:space="0" w:color="auto"/>
        <w:left w:val="none" w:sz="0" w:space="0" w:color="auto"/>
        <w:bottom w:val="none" w:sz="0" w:space="0" w:color="auto"/>
        <w:right w:val="none" w:sz="0" w:space="0" w:color="auto"/>
      </w:divBdr>
    </w:div>
    <w:div w:id="498815173">
      <w:bodyDiv w:val="1"/>
      <w:marLeft w:val="0"/>
      <w:marRight w:val="0"/>
      <w:marTop w:val="0"/>
      <w:marBottom w:val="0"/>
      <w:divBdr>
        <w:top w:val="none" w:sz="0" w:space="0" w:color="auto"/>
        <w:left w:val="none" w:sz="0" w:space="0" w:color="auto"/>
        <w:bottom w:val="none" w:sz="0" w:space="0" w:color="auto"/>
        <w:right w:val="none" w:sz="0" w:space="0" w:color="auto"/>
      </w:divBdr>
    </w:div>
    <w:div w:id="589238730">
      <w:bodyDiv w:val="1"/>
      <w:marLeft w:val="0"/>
      <w:marRight w:val="0"/>
      <w:marTop w:val="0"/>
      <w:marBottom w:val="0"/>
      <w:divBdr>
        <w:top w:val="none" w:sz="0" w:space="0" w:color="auto"/>
        <w:left w:val="none" w:sz="0" w:space="0" w:color="auto"/>
        <w:bottom w:val="none" w:sz="0" w:space="0" w:color="auto"/>
        <w:right w:val="none" w:sz="0" w:space="0" w:color="auto"/>
      </w:divBdr>
      <w:divsChild>
        <w:div w:id="1247806258">
          <w:marLeft w:val="0"/>
          <w:marRight w:val="0"/>
          <w:marTop w:val="0"/>
          <w:marBottom w:val="0"/>
          <w:divBdr>
            <w:top w:val="none" w:sz="0" w:space="0" w:color="auto"/>
            <w:left w:val="none" w:sz="0" w:space="0" w:color="auto"/>
            <w:bottom w:val="none" w:sz="0" w:space="0" w:color="auto"/>
            <w:right w:val="none" w:sz="0" w:space="0" w:color="auto"/>
          </w:divBdr>
        </w:div>
        <w:div w:id="1295520868">
          <w:marLeft w:val="0"/>
          <w:marRight w:val="0"/>
          <w:marTop w:val="0"/>
          <w:marBottom w:val="0"/>
          <w:divBdr>
            <w:top w:val="none" w:sz="0" w:space="0" w:color="auto"/>
            <w:left w:val="none" w:sz="0" w:space="0" w:color="auto"/>
            <w:bottom w:val="none" w:sz="0" w:space="0" w:color="auto"/>
            <w:right w:val="none" w:sz="0" w:space="0" w:color="auto"/>
          </w:divBdr>
        </w:div>
      </w:divsChild>
    </w:div>
    <w:div w:id="762578410">
      <w:bodyDiv w:val="1"/>
      <w:marLeft w:val="0"/>
      <w:marRight w:val="0"/>
      <w:marTop w:val="0"/>
      <w:marBottom w:val="0"/>
      <w:divBdr>
        <w:top w:val="none" w:sz="0" w:space="0" w:color="auto"/>
        <w:left w:val="none" w:sz="0" w:space="0" w:color="auto"/>
        <w:bottom w:val="none" w:sz="0" w:space="0" w:color="auto"/>
        <w:right w:val="none" w:sz="0" w:space="0" w:color="auto"/>
      </w:divBdr>
    </w:div>
    <w:div w:id="783965482">
      <w:bodyDiv w:val="1"/>
      <w:marLeft w:val="0"/>
      <w:marRight w:val="0"/>
      <w:marTop w:val="0"/>
      <w:marBottom w:val="0"/>
      <w:divBdr>
        <w:top w:val="none" w:sz="0" w:space="0" w:color="auto"/>
        <w:left w:val="none" w:sz="0" w:space="0" w:color="auto"/>
        <w:bottom w:val="none" w:sz="0" w:space="0" w:color="auto"/>
        <w:right w:val="none" w:sz="0" w:space="0" w:color="auto"/>
      </w:divBdr>
    </w:div>
    <w:div w:id="1051920558">
      <w:bodyDiv w:val="1"/>
      <w:marLeft w:val="0"/>
      <w:marRight w:val="0"/>
      <w:marTop w:val="0"/>
      <w:marBottom w:val="0"/>
      <w:divBdr>
        <w:top w:val="none" w:sz="0" w:space="0" w:color="auto"/>
        <w:left w:val="none" w:sz="0" w:space="0" w:color="auto"/>
        <w:bottom w:val="none" w:sz="0" w:space="0" w:color="auto"/>
        <w:right w:val="none" w:sz="0" w:space="0" w:color="auto"/>
      </w:divBdr>
    </w:div>
    <w:div w:id="202108388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oleObject" Target="embeddings/Microsoft_Excel_97-2003_Worksheet.xls"/><Relationship Id="rId3" Type="http://schemas.openxmlformats.org/officeDocument/2006/relationships/customXml" Target="../customXml/item3.xml"/><Relationship Id="rId21" Type="http://schemas.openxmlformats.org/officeDocument/2006/relationships/image" Target="media/image4.emf"/><Relationship Id="rId7" Type="http://schemas.openxmlformats.org/officeDocument/2006/relationships/settings" Target="settings.xml"/><Relationship Id="rId12" Type="http://schemas.openxmlformats.org/officeDocument/2006/relationships/package" Target="embeddings/Microsoft_Excel_Worksheet.xlsx"/><Relationship Id="rId17" Type="http://schemas.openxmlformats.org/officeDocument/2006/relationships/header" Target="header3.xml"/><Relationship Id="rId25" Type="http://schemas.openxmlformats.org/officeDocument/2006/relationships/image" Target="media/image5.emf"/><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footer" Target="footer5.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5.xml"/><Relationship Id="rId28"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package" Target="embeddings/Microsoft_Excel_Worksheet1.xlsx"/><Relationship Id="rId27" Type="http://schemas.openxmlformats.org/officeDocument/2006/relationships/header" Target="header6.xml"/><Relationship Id="rId30"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4.xml.rels><?xml version="1.0" encoding="UTF-8" standalone="yes"?>
<Relationships xmlns="http://schemas.openxmlformats.org/package/2006/relationships"><Relationship Id="rId1" Type="http://schemas.openxmlformats.org/officeDocument/2006/relationships/image" Target="media/image3.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2.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15CBED71CDA48F4A01225AB6BC9A7F5"/>
        <w:category>
          <w:name w:val="General"/>
          <w:gallery w:val="placeholder"/>
        </w:category>
        <w:types>
          <w:type w:val="bbPlcHdr"/>
        </w:types>
        <w:behaviors>
          <w:behavior w:val="content"/>
        </w:behaviors>
        <w:guid w:val="{011E2493-B30B-4AD9-B38C-B8A94BA6CFC9}"/>
      </w:docPartPr>
      <w:docPartBody>
        <w:p w:rsidR="00733EDC" w:rsidRDefault="00733EDC" w:rsidP="00733EDC">
          <w:pPr>
            <w:pStyle w:val="915CBED71CDA48F4A01225AB6BC9A7F52"/>
          </w:pPr>
          <w:r w:rsidRPr="00894978">
            <w:rPr>
              <w:rFonts w:cs="Arial"/>
              <w:sz w:val="18"/>
              <w:szCs w:val="18"/>
              <w:highlight w:val="lightGray"/>
            </w:rPr>
            <w:t>Trieu un element.</w:t>
          </w:r>
        </w:p>
      </w:docPartBody>
    </w:docPart>
    <w:docPart>
      <w:docPartPr>
        <w:name w:val="AC5E3066942E4C48820ACFA7F5FD8F8B"/>
        <w:category>
          <w:name w:val="General"/>
          <w:gallery w:val="placeholder"/>
        </w:category>
        <w:types>
          <w:type w:val="bbPlcHdr"/>
        </w:types>
        <w:behaviors>
          <w:behavior w:val="content"/>
        </w:behaviors>
        <w:guid w:val="{E359ACA1-575F-4FF0-B640-A42E8AFD7E76}"/>
      </w:docPartPr>
      <w:docPartBody>
        <w:p w:rsidR="00733EDC" w:rsidRDefault="00733EDC" w:rsidP="00733EDC">
          <w:pPr>
            <w:pStyle w:val="AC5E3066942E4C48820ACFA7F5FD8F8B1"/>
          </w:pPr>
          <w:r w:rsidRPr="00894978">
            <w:rPr>
              <w:rFonts w:cs="Arial"/>
              <w:sz w:val="18"/>
              <w:szCs w:val="18"/>
              <w:highlight w:val="lightGray"/>
            </w:rPr>
            <w:t>Trieu un element.</w:t>
          </w:r>
        </w:p>
      </w:docPartBody>
    </w:docPart>
    <w:docPart>
      <w:docPartPr>
        <w:name w:val="C42DB3AE624B4ACDA9E80F596C227DB3"/>
        <w:category>
          <w:name w:val="General"/>
          <w:gallery w:val="placeholder"/>
        </w:category>
        <w:types>
          <w:type w:val="bbPlcHdr"/>
        </w:types>
        <w:behaviors>
          <w:behavior w:val="content"/>
        </w:behaviors>
        <w:guid w:val="{6966D9AD-AD3B-4D60-BD35-3F4D7D599A12}"/>
      </w:docPartPr>
      <w:docPartBody>
        <w:p w:rsidR="00545B15" w:rsidRDefault="00733EDC" w:rsidP="00733EDC">
          <w:pPr>
            <w:pStyle w:val="C42DB3AE624B4ACDA9E80F596C227DB3"/>
          </w:pPr>
          <w:r w:rsidRPr="003B137B">
            <w:rPr>
              <w:rStyle w:val="Textdelcontenidor"/>
              <w:sz w:val="18"/>
              <w:szCs w:val="18"/>
              <w:highlight w:val="lightGray"/>
            </w:rPr>
            <w:t>Trieu un element.</w:t>
          </w:r>
        </w:p>
      </w:docPartBody>
    </w:docPart>
    <w:docPart>
      <w:docPartPr>
        <w:name w:val="20AEECBDA9CD446790AFF87836E9C835"/>
        <w:category>
          <w:name w:val="General"/>
          <w:gallery w:val="placeholder"/>
        </w:category>
        <w:types>
          <w:type w:val="bbPlcHdr"/>
        </w:types>
        <w:behaviors>
          <w:behavior w:val="content"/>
        </w:behaviors>
        <w:guid w:val="{45C0ED5F-3807-4DCC-B8B3-72CBD8A75DE7}"/>
      </w:docPartPr>
      <w:docPartBody>
        <w:p w:rsidR="00545B15" w:rsidRDefault="00733EDC" w:rsidP="00733EDC">
          <w:pPr>
            <w:pStyle w:val="20AEECBDA9CD446790AFF87836E9C835"/>
          </w:pPr>
          <w:r w:rsidRPr="003B137B">
            <w:rPr>
              <w:rStyle w:val="Textdelcontenidor"/>
              <w:sz w:val="18"/>
              <w:szCs w:val="18"/>
              <w:highlight w:val="lightGray"/>
            </w:rPr>
            <w:t>Trieu un element.</w:t>
          </w:r>
        </w:p>
      </w:docPartBody>
    </w:docPart>
    <w:docPart>
      <w:docPartPr>
        <w:name w:val="CAFF9E0C3B0B46B4A3D4AE6626E2AD6B"/>
        <w:category>
          <w:name w:val="General"/>
          <w:gallery w:val="placeholder"/>
        </w:category>
        <w:types>
          <w:type w:val="bbPlcHdr"/>
        </w:types>
        <w:behaviors>
          <w:behavior w:val="content"/>
        </w:behaviors>
        <w:guid w:val="{76F1DC54-7C23-45CC-85D4-952628DD7A03}"/>
      </w:docPartPr>
      <w:docPartBody>
        <w:p w:rsidR="00545B15" w:rsidRDefault="00733EDC" w:rsidP="00733EDC">
          <w:pPr>
            <w:pStyle w:val="CAFF9E0C3B0B46B4A3D4AE6626E2AD6B"/>
          </w:pPr>
          <w:r w:rsidRPr="003B137B">
            <w:rPr>
              <w:rStyle w:val="Textdelcontenidor"/>
              <w:sz w:val="18"/>
              <w:szCs w:val="18"/>
              <w:highlight w:val="lightGray"/>
            </w:rPr>
            <w:t>Trieu un element.</w:t>
          </w:r>
        </w:p>
      </w:docPartBody>
    </w:docPart>
    <w:docPart>
      <w:docPartPr>
        <w:name w:val="B0DA245117054E258B45EF2410483E09"/>
        <w:category>
          <w:name w:val="General"/>
          <w:gallery w:val="placeholder"/>
        </w:category>
        <w:types>
          <w:type w:val="bbPlcHdr"/>
        </w:types>
        <w:behaviors>
          <w:behavior w:val="content"/>
        </w:behaviors>
        <w:guid w:val="{3F5F5A6F-5FFF-4E22-8CCB-BE6836CB3062}"/>
      </w:docPartPr>
      <w:docPartBody>
        <w:p w:rsidR="00545B15" w:rsidRDefault="00733EDC" w:rsidP="00733EDC">
          <w:pPr>
            <w:pStyle w:val="B0DA245117054E258B45EF2410483E09"/>
          </w:pPr>
          <w:r w:rsidRPr="003B137B">
            <w:rPr>
              <w:rStyle w:val="Textdelcontenidor"/>
              <w:sz w:val="18"/>
              <w:szCs w:val="18"/>
              <w:highlight w:val="lightGray"/>
            </w:rPr>
            <w:t>Trieu un element.</w:t>
          </w:r>
        </w:p>
      </w:docPartBody>
    </w:docPart>
    <w:docPart>
      <w:docPartPr>
        <w:name w:val="24CC3DD1890444CE9EF70C7B3FB2BDE7"/>
        <w:category>
          <w:name w:val="General"/>
          <w:gallery w:val="placeholder"/>
        </w:category>
        <w:types>
          <w:type w:val="bbPlcHdr"/>
        </w:types>
        <w:behaviors>
          <w:behavior w:val="content"/>
        </w:behaviors>
        <w:guid w:val="{B7C6C961-A42C-43BC-AD12-671665C6C75E}"/>
      </w:docPartPr>
      <w:docPartBody>
        <w:p w:rsidR="00F410B0" w:rsidRDefault="00862B97" w:rsidP="00862B97">
          <w:pPr>
            <w:pStyle w:val="24CC3DD1890444CE9EF70C7B3FB2BDE7"/>
          </w:pPr>
          <w:r w:rsidRPr="00E169E0">
            <w:rPr>
              <w:rStyle w:val="Textdelcontenidor"/>
              <w:sz w:val="18"/>
              <w:szCs w:val="18"/>
            </w:rPr>
            <w:t>Trieu un element</w:t>
          </w:r>
          <w:r w:rsidRPr="008C5477">
            <w:rPr>
              <w:rStyle w:val="Textdelcontenidor"/>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altName w:val="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markup="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E55C7"/>
    <w:rsid w:val="000E5677"/>
    <w:rsid w:val="000F7E56"/>
    <w:rsid w:val="001479A3"/>
    <w:rsid w:val="001C1FF3"/>
    <w:rsid w:val="002C2163"/>
    <w:rsid w:val="003E55C7"/>
    <w:rsid w:val="00545B15"/>
    <w:rsid w:val="00733EDC"/>
    <w:rsid w:val="00862B97"/>
    <w:rsid w:val="00B73F32"/>
    <w:rsid w:val="00F410B0"/>
  </w:rsids>
  <m:mathPr>
    <m:mathFont m:val="Cambria Math"/>
    <m:brkBin m:val="before"/>
    <m:brkBinSub m:val="--"/>
    <m:smallFrac m:val="0"/>
    <m:dispDef/>
    <m:lMargin m:val="0"/>
    <m:rMargin m:val="0"/>
    <m:defJc m:val="centerGroup"/>
    <m:wrapIndent m:val="1440"/>
    <m:intLim m:val="subSup"/>
    <m:naryLim m:val="undOvr"/>
  </m:mathPr>
  <w:themeFontLang w:val="ca-E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ca-ES" w:eastAsia="ca-E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Lletraperdefectedelpargraf">
    <w:name w:val="Default Paragraph Font"/>
    <w:uiPriority w:val="1"/>
    <w:semiHidden/>
    <w:unhideWhenUsed/>
  </w:style>
  <w:style w:type="table" w:default="1" w:styleId="Taulanormal">
    <w:name w:val="Normal Table"/>
    <w:uiPriority w:val="99"/>
    <w:semiHidden/>
    <w:unhideWhenUsed/>
    <w:tblPr>
      <w:tblInd w:w="0" w:type="dxa"/>
      <w:tblCellMar>
        <w:top w:w="0" w:type="dxa"/>
        <w:left w:w="108" w:type="dxa"/>
        <w:bottom w:w="0" w:type="dxa"/>
        <w:right w:w="108" w:type="dxa"/>
      </w:tblCellMar>
    </w:tblPr>
  </w:style>
  <w:style w:type="numbering" w:default="1" w:styleId="Sensellista">
    <w:name w:val="No List"/>
    <w:uiPriority w:val="99"/>
    <w:semiHidden/>
    <w:unhideWhenUsed/>
  </w:style>
  <w:style w:type="character" w:styleId="Textdelcontenidor">
    <w:name w:val="Placeholder Text"/>
    <w:uiPriority w:val="99"/>
    <w:semiHidden/>
    <w:rsid w:val="00862B97"/>
    <w:rPr>
      <w:color w:val="808080"/>
    </w:rPr>
  </w:style>
  <w:style w:type="paragraph" w:customStyle="1" w:styleId="AC5E3066942E4C48820ACFA7F5FD8F8B1">
    <w:name w:val="AC5E3066942E4C48820ACFA7F5FD8F8B1"/>
    <w:rsid w:val="00733EDC"/>
    <w:pPr>
      <w:spacing w:after="0" w:line="240" w:lineRule="auto"/>
    </w:pPr>
    <w:rPr>
      <w:rFonts w:ascii="Arial" w:eastAsia="Times New Roman" w:hAnsi="Arial" w:cs="Times New Roman"/>
      <w:kern w:val="36"/>
      <w:sz w:val="24"/>
      <w:szCs w:val="20"/>
      <w:lang w:eastAsia="es-ES"/>
    </w:rPr>
  </w:style>
  <w:style w:type="paragraph" w:customStyle="1" w:styleId="915CBED71CDA48F4A01225AB6BC9A7F52">
    <w:name w:val="915CBED71CDA48F4A01225AB6BC9A7F52"/>
    <w:rsid w:val="00733EDC"/>
    <w:pPr>
      <w:spacing w:after="0" w:line="240" w:lineRule="auto"/>
    </w:pPr>
    <w:rPr>
      <w:rFonts w:ascii="Arial" w:eastAsia="Times New Roman" w:hAnsi="Arial" w:cs="Times New Roman"/>
      <w:kern w:val="36"/>
      <w:sz w:val="24"/>
      <w:szCs w:val="20"/>
      <w:lang w:eastAsia="es-ES"/>
    </w:rPr>
  </w:style>
  <w:style w:type="paragraph" w:customStyle="1" w:styleId="C42DB3AE624B4ACDA9E80F596C227DB3">
    <w:name w:val="C42DB3AE624B4ACDA9E80F596C227DB3"/>
    <w:rsid w:val="00733EDC"/>
  </w:style>
  <w:style w:type="paragraph" w:customStyle="1" w:styleId="20AEECBDA9CD446790AFF87836E9C835">
    <w:name w:val="20AEECBDA9CD446790AFF87836E9C835"/>
    <w:rsid w:val="00733EDC"/>
  </w:style>
  <w:style w:type="paragraph" w:customStyle="1" w:styleId="CAFF9E0C3B0B46B4A3D4AE6626E2AD6B">
    <w:name w:val="CAFF9E0C3B0B46B4A3D4AE6626E2AD6B"/>
    <w:rsid w:val="00733EDC"/>
  </w:style>
  <w:style w:type="paragraph" w:customStyle="1" w:styleId="B0DA245117054E258B45EF2410483E09">
    <w:name w:val="B0DA245117054E258B45EF2410483E09"/>
    <w:rsid w:val="00733EDC"/>
  </w:style>
  <w:style w:type="paragraph" w:customStyle="1" w:styleId="24CC3DD1890444CE9EF70C7B3FB2BDE7">
    <w:name w:val="24CC3DD1890444CE9EF70C7B3FB2BDE7"/>
    <w:rsid w:val="00862B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Tema de l'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E3485174C267B47B19680814BFE8D41" ma:contentTypeVersion="9" ma:contentTypeDescription="Crea un document nou" ma:contentTypeScope="" ma:versionID="f43ceff82243091df29b99d206219a63">
  <xsd:schema xmlns:xsd="http://www.w3.org/2001/XMLSchema" xmlns:xs="http://www.w3.org/2001/XMLSchema" xmlns:p="http://schemas.microsoft.com/office/2006/metadata/properties" xmlns:ns2="a6ed27dc-d7ac-4ec4-8695-e0cb6b8884b8" xmlns:ns3="3690d655-3df1-465c-8603-574c8830b4dc" targetNamespace="http://schemas.microsoft.com/office/2006/metadata/properties" ma:root="true" ma:fieldsID="a31bc1aed147ebd1104152b245724a55" ns2:_="" ns3:_="">
    <xsd:import namespace="a6ed27dc-d7ac-4ec4-8695-e0cb6b8884b8"/>
    <xsd:import namespace="3690d655-3df1-465c-8603-574c8830b4d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ed27dc-d7ac-4ec4-8695-e0cb6b8884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Etiquetes de la imatge" ma:readOnly="false" ma:fieldId="{5cf76f15-5ced-4ddc-b409-7134ff3c332f}" ma:taxonomyMulti="true" ma:sspId="d19f90c4-00d9-45b7-bc62-04f95cbe7a8b"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690d655-3df1-465c-8603-574c8830b4d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6a85f475-4665-4c72-bb80-ef57f7b2a75d}" ma:internalName="TaxCatchAll" ma:showField="CatchAllData" ma:web="3690d655-3df1-465c-8603-574c8830b4d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us de contingut"/>
        <xsd:element ref="dc:title" minOccurs="0" maxOccurs="1" ma:index="4" ma:displayName="Títo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a6ed27dc-d7ac-4ec4-8695-e0cb6b8884b8">
      <Terms xmlns="http://schemas.microsoft.com/office/infopath/2007/PartnerControls"/>
    </lcf76f155ced4ddcb4097134ff3c332f>
    <TaxCatchAll xmlns="3690d655-3df1-465c-8603-574c8830b4dc" xsi:nil="true"/>
  </documentManagement>
</p:properties>
</file>

<file path=customXml/itemProps1.xml><?xml version="1.0" encoding="utf-8"?>
<ds:datastoreItem xmlns:ds="http://schemas.openxmlformats.org/officeDocument/2006/customXml" ds:itemID="{E6753D58-ED85-4C54-80EE-6262A122B8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ed27dc-d7ac-4ec4-8695-e0cb6b8884b8"/>
    <ds:schemaRef ds:uri="3690d655-3df1-465c-8603-574c8830b4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A8B2EF-9B94-4CE9-8D86-4541F5405E4D}">
  <ds:schemaRefs>
    <ds:schemaRef ds:uri="http://schemas.openxmlformats.org/officeDocument/2006/bibliography"/>
  </ds:schemaRefs>
</ds:datastoreItem>
</file>

<file path=customXml/itemProps3.xml><?xml version="1.0" encoding="utf-8"?>
<ds:datastoreItem xmlns:ds="http://schemas.openxmlformats.org/officeDocument/2006/customXml" ds:itemID="{E79220AD-A8FC-49E4-B6B7-9FA926AA0CC2}">
  <ds:schemaRefs>
    <ds:schemaRef ds:uri="http://schemas.microsoft.com/sharepoint/v3/contenttype/forms"/>
  </ds:schemaRefs>
</ds:datastoreItem>
</file>

<file path=customXml/itemProps4.xml><?xml version="1.0" encoding="utf-8"?>
<ds:datastoreItem xmlns:ds="http://schemas.openxmlformats.org/officeDocument/2006/customXml" ds:itemID="{C6EEFBD5-F38E-44B3-85B1-D121CFC9A983}">
  <ds:schemaRefs>
    <ds:schemaRef ds:uri="http://purl.org/dc/terms/"/>
    <ds:schemaRef ds:uri="http://schemas.openxmlformats.org/package/2006/metadata/core-properties"/>
    <ds:schemaRef ds:uri="http://schemas.microsoft.com/office/2006/documentManagement/types"/>
    <ds:schemaRef ds:uri="3690d655-3df1-465c-8603-574c8830b4dc"/>
    <ds:schemaRef ds:uri="http://purl.org/dc/elements/1.1/"/>
    <ds:schemaRef ds:uri="http://schemas.microsoft.com/office/2006/metadata/properties"/>
    <ds:schemaRef ds:uri="http://schemas.microsoft.com/office/infopath/2007/PartnerControls"/>
    <ds:schemaRef ds:uri="a6ed27dc-d7ac-4ec4-8695-e0cb6b8884b8"/>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85</TotalTime>
  <Pages>8</Pages>
  <Words>1692</Words>
  <Characters>10604</Characters>
  <Application>Microsoft Office Word</Application>
  <DocSecurity>0</DocSecurity>
  <Lines>88</Lines>
  <Paragraphs>24</Paragraphs>
  <ScaleCrop>false</ScaleCrop>
  <HeadingPairs>
    <vt:vector size="2" baseType="variant">
      <vt:variant>
        <vt:lpstr>Títol</vt:lpstr>
      </vt:variant>
      <vt:variant>
        <vt:i4>1</vt:i4>
      </vt:variant>
    </vt:vector>
  </HeadingPairs>
  <TitlesOfParts>
    <vt:vector size="1" baseType="lpstr">
      <vt:lpstr/>
    </vt:vector>
  </TitlesOfParts>
  <Company>CTTI</Company>
  <LinksUpToDate>false</LinksUpToDate>
  <CharactersWithSpaces>12272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Garcia Salmeron, Montserrat</dc:creator>
  <cp:keywords/>
  <cp:lastModifiedBy>Plana Vila, Silvia</cp:lastModifiedBy>
  <cp:revision>12</cp:revision>
  <cp:lastPrinted>2023-12-07T07:15:00Z</cp:lastPrinted>
  <dcterms:created xsi:type="dcterms:W3CDTF">2025-12-17T08:38:00Z</dcterms:created>
  <dcterms:modified xsi:type="dcterms:W3CDTF">2026-02-16T10:28:00Z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0x0101005E3485174C267B47B19680814BFE8D41</vt:lpwstr>
  </property>
</Properties>
</file>